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  <p:sldMasterId id="2147483692" r:id="rId5"/>
    <p:sldMasterId id="214748369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6858000" cx="12192000"/>
  <p:notesSz cx="6858000" cy="9144000"/>
  <p:embeddedFontLst>
    <p:embeddedFont>
      <p:font typeface="Google Sans SemiBold"/>
      <p:regular r:id="rId27"/>
      <p:bold r:id="rId28"/>
      <p:italic r:id="rId29"/>
      <p:boldItalic r:id="rId30"/>
    </p:embeddedFont>
    <p:embeddedFont>
      <p:font typeface="Proxima Nova"/>
      <p:regular r:id="rId31"/>
      <p:bold r:id="rId32"/>
      <p:italic r:id="rId33"/>
      <p:boldItalic r:id="rId34"/>
    </p:embeddedFont>
    <p:embeddedFont>
      <p:font typeface="Google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25266D-2D4B-4E8E-BE57-54D93943C47F}">
  <a:tblStyle styleId="{1325266D-2D4B-4E8E-BE57-54D93943C4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7F8D2ED-50A2-428A-989C-FF752EFCE492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GoogleSansSemiBold-bold.fntdata"/><Relationship Id="rId27" Type="http://schemas.openxmlformats.org/officeDocument/2006/relationships/font" Target="fonts/GoogleSansSemiBold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GoogleSansSemiBold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roximaNova-regular.fntdata"/><Relationship Id="rId30" Type="http://schemas.openxmlformats.org/officeDocument/2006/relationships/font" Target="fonts/GoogleSansSemiBold-boldItalic.fntdata"/><Relationship Id="rId11" Type="http://schemas.openxmlformats.org/officeDocument/2006/relationships/slide" Target="slides/slide4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3.xml"/><Relationship Id="rId32" Type="http://schemas.openxmlformats.org/officeDocument/2006/relationships/font" Target="fonts/ProximaNova-bold.fntdata"/><Relationship Id="rId13" Type="http://schemas.openxmlformats.org/officeDocument/2006/relationships/slide" Target="slides/slide6.xml"/><Relationship Id="rId35" Type="http://schemas.openxmlformats.org/officeDocument/2006/relationships/font" Target="fonts/GoogleSans-regular.fntdata"/><Relationship Id="rId12" Type="http://schemas.openxmlformats.org/officeDocument/2006/relationships/slide" Target="slides/slide5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8.xml"/><Relationship Id="rId37" Type="http://schemas.openxmlformats.org/officeDocument/2006/relationships/font" Target="fonts/GoogleSans-italic.fntdata"/><Relationship Id="rId14" Type="http://schemas.openxmlformats.org/officeDocument/2006/relationships/slide" Target="slides/slide7.xml"/><Relationship Id="rId36" Type="http://schemas.openxmlformats.org/officeDocument/2006/relationships/font" Target="fonts/GoogleSans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schemas.openxmlformats.org/officeDocument/2006/relationships/font" Target="fonts/GoogleSans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9b8fc39c5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19b8fc39c5_0_10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9b8fc39c5_0_1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19b8fc39c5_0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19b8fc39c5_0_15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319b8fc39c5_0_1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19b8fc39c5_0_15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19b8fc39c5_0_1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우리는 매우 다양한 분야와 전문성을 가진 프로젝트를 관리해 왔으며, 몇 가지 사례 연구를 통해 우리의 영향력을 입증하고자 합니다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19b8fc39c5_0_15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19b8fc39c5_0_1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19b8fc39c5_0_16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19b8fc39c5_0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19b8fc39c5_0_16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19b8fc39c5_0_1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19b8fc39c5_0_16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319b8fc39c5_0_1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이것이 데이터 파트너로서 우리의 역량과 강점에 대한 아이디어를 제공하기를 바랍니다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 서비스에 대해 더 알고 싶어하는 인내심과 호기심에 진심으로 감사드립니다.</a:t>
            </a:r>
            <a:r>
              <a:rPr lang="en-US"/>
              <a:t> 저희는 여러분의 세대와 함께하고 싶습니다</a:t>
            </a:r>
            <a:r>
              <a:rPr lang="en-US"/>
              <a:t>AI 여정을 통해 강력한 시장 승리 애플리케이션을 구축할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정말 감사합니다!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19b8fc39c5_0_16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19b8fc39c5_0_1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319b8fc39c5_0_16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19b8fc39c5_0_16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19b8fc39c5_0_1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19b8fc39c5_0_16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319b8fc39c5_0_1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크라우드 인력을 보완하기 위해 고도의 보안 업무를 수행할 때마다 32개 지점의 68개 배송 센터에서 정규직 직원을 활용하고 있습니다.</a:t>
            </a:r>
            <a:r>
              <a:rPr lang="en-US"/>
              <a:t> 이 직원들은 일반적으로 PII 데이터와 고객에게 비공개로 제공되는 모든 것을 처리해야 할 때 배치됩니다.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이러한 장소들은 또한 언어와 문화적 다양성이 요구되는 프로젝트를 위해 채용이 필요할 때 훌륭한 인재 채용 센터 역할을 합니다.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9b8fc39c5_0_10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19b8fc39c5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9b8fc39c5_0_10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19b8fc39c5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19b8fc39c5_0_10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9b8fc39c5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9b8fc39c5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9b8fc39c5_0_1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9b8fc39c5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9b8fc39c5_0_1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19b8fc39c5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19b8fc39c5_0_1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19b8fc39c5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9b8fc39c5_0_1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19b8fc39c5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9b8fc39c5_0_1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19b8fc39c5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jp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jp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Relationship Id="rId3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>
  <p:cSld name="CUSTOM_1_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" y="0"/>
            <a:ext cx="1086116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5430297" y="1173160"/>
            <a:ext cx="6761700" cy="45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372391" y="3278672"/>
            <a:ext cx="5080800" cy="31200"/>
          </a:xfrm>
          <a:prstGeom prst="rect">
            <a:avLst/>
          </a:prstGeom>
          <a:solidFill>
            <a:srgbClr val="66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6372400" y="1978275"/>
            <a:ext cx="4042800" cy="13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3200"/>
              <a:buNone/>
              <a:defRPr sz="3200">
                <a:solidFill>
                  <a:srgbClr val="2C2E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3600"/>
              <a:buNone/>
              <a:defRPr b="1" sz="3600">
                <a:solidFill>
                  <a:srgbClr val="2C2E3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3600"/>
              <a:buNone/>
              <a:defRPr b="1" sz="3600">
                <a:solidFill>
                  <a:srgbClr val="2C2E3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3600"/>
              <a:buNone/>
              <a:defRPr b="1" sz="3600">
                <a:solidFill>
                  <a:srgbClr val="2C2E3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3600"/>
              <a:buNone/>
              <a:defRPr b="1" sz="3600">
                <a:solidFill>
                  <a:srgbClr val="2C2E3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3600"/>
              <a:buNone/>
              <a:defRPr b="1" sz="3600">
                <a:solidFill>
                  <a:srgbClr val="2C2E3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3600"/>
              <a:buNone/>
              <a:defRPr b="1" sz="3600">
                <a:solidFill>
                  <a:srgbClr val="2C2E3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3600"/>
              <a:buNone/>
              <a:defRPr b="1" sz="3600">
                <a:solidFill>
                  <a:srgbClr val="2C2E3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3600"/>
              <a:buNone/>
              <a:defRPr b="1" sz="3600">
                <a:solidFill>
                  <a:srgbClr val="2C2E30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2" type="title"/>
          </p:nvPr>
        </p:nvSpPr>
        <p:spPr>
          <a:xfrm>
            <a:off x="6372400" y="3385075"/>
            <a:ext cx="50808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1800"/>
              <a:buNone/>
              <a:defRPr sz="1800">
                <a:solidFill>
                  <a:srgbClr val="2C2E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1600"/>
              <a:buNone/>
              <a:defRPr sz="1600">
                <a:solidFill>
                  <a:srgbClr val="2C2E3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1600"/>
              <a:buNone/>
              <a:defRPr sz="1600">
                <a:solidFill>
                  <a:srgbClr val="2C2E3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1600"/>
              <a:buNone/>
              <a:defRPr sz="1600">
                <a:solidFill>
                  <a:srgbClr val="2C2E3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1600"/>
              <a:buNone/>
              <a:defRPr sz="1600">
                <a:solidFill>
                  <a:srgbClr val="2C2E3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1600"/>
              <a:buNone/>
              <a:defRPr sz="1600">
                <a:solidFill>
                  <a:srgbClr val="2C2E3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1600"/>
              <a:buNone/>
              <a:defRPr sz="1600">
                <a:solidFill>
                  <a:srgbClr val="2C2E3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1600"/>
              <a:buNone/>
              <a:defRPr sz="1600">
                <a:solidFill>
                  <a:srgbClr val="2C2E3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1600"/>
              <a:buNone/>
              <a:defRPr sz="1600">
                <a:solidFill>
                  <a:srgbClr val="2C2E30"/>
                </a:solidFill>
              </a:defRPr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5417163" y="1903373"/>
            <a:ext cx="196800" cy="3051300"/>
          </a:xfrm>
          <a:prstGeom prst="rect">
            <a:avLst/>
          </a:prstGeom>
          <a:solidFill>
            <a:srgbClr val="66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404" y="4071350"/>
            <a:ext cx="3911394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 - White background">
  <p:cSld name="Basic slide - White background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6A6E7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6A6E7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6A6E7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6A6E7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6A6E7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6A6E7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6A6E7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6A6E7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6A6E7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1"/>
          <p:cNvSpPr txBox="1"/>
          <p:nvPr>
            <p:ph type="title"/>
          </p:nvPr>
        </p:nvSpPr>
        <p:spPr>
          <a:xfrm>
            <a:off x="258675" y="65025"/>
            <a:ext cx="292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 u="none" cap="none" strike="noStrike">
                <a:solidFill>
                  <a:schemeClr val="accent1"/>
                </a:solidFill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" name="Google Shape;73;p11"/>
          <p:cNvCxnSpPr/>
          <p:nvPr/>
        </p:nvCxnSpPr>
        <p:spPr>
          <a:xfrm>
            <a:off x="273738" y="646625"/>
            <a:ext cx="1346400" cy="0"/>
          </a:xfrm>
          <a:prstGeom prst="straightConnector1">
            <a:avLst/>
          </a:prstGeom>
          <a:noFill/>
          <a:ln cap="flat" cmpd="sng" w="9525">
            <a:solidFill>
              <a:srgbClr val="7C53A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layout - no green line">
  <p:cSld name="1_Custom Layout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/>
          <p:nvPr/>
        </p:nvSpPr>
        <p:spPr>
          <a:xfrm>
            <a:off x="0" y="-10225"/>
            <a:ext cx="12192000" cy="686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12"/>
          <p:cNvSpPr txBox="1"/>
          <p:nvPr>
            <p:ph type="title"/>
          </p:nvPr>
        </p:nvSpPr>
        <p:spPr>
          <a:xfrm>
            <a:off x="258675" y="65025"/>
            <a:ext cx="292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" name="Google Shape;78;p12"/>
          <p:cNvCxnSpPr/>
          <p:nvPr/>
        </p:nvCxnSpPr>
        <p:spPr>
          <a:xfrm>
            <a:off x="273738" y="646625"/>
            <a:ext cx="1346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2"/>
          <p:cNvSpPr txBox="1"/>
          <p:nvPr/>
        </p:nvSpPr>
        <p:spPr>
          <a:xfrm>
            <a:off x="344900" y="6377350"/>
            <a:ext cx="274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</a:rPr>
              <a:t>TELUS International</a:t>
            </a:r>
            <a:endParaRPr b="1"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layout - no green line 1">
  <p:cSld name="Standard layout - no green lin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0" y="-10225"/>
            <a:ext cx="12192000" cy="6858000"/>
          </a:xfrm>
          <a:prstGeom prst="rect">
            <a:avLst/>
          </a:prstGeom>
          <a:solidFill>
            <a:srgbClr val="2C2E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3"/>
          <p:cNvSpPr txBox="1"/>
          <p:nvPr>
            <p:ph type="title"/>
          </p:nvPr>
        </p:nvSpPr>
        <p:spPr>
          <a:xfrm>
            <a:off x="258674" y="65025"/>
            <a:ext cx="86976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i="0" sz="1900" u="none" cap="none" strike="noStrike">
                <a:solidFill>
                  <a:schemeClr val="lt1"/>
                </a:solidFill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3" name="Google Shape;83;p13"/>
          <p:cNvCxnSpPr/>
          <p:nvPr/>
        </p:nvCxnSpPr>
        <p:spPr>
          <a:xfrm>
            <a:off x="273738" y="646625"/>
            <a:ext cx="1346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344900" y="6377350"/>
            <a:ext cx="274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TELUS International confidential</a:t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3">
  <p:cSld name="TITLE_AND_TWO_COLUMNS_1_9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11296610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4"/>
          <p:cNvSpPr txBox="1"/>
          <p:nvPr>
            <p:ph type="title"/>
          </p:nvPr>
        </p:nvSpPr>
        <p:spPr>
          <a:xfrm>
            <a:off x="415650" y="246825"/>
            <a:ext cx="113529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000"/>
              <a:buNone/>
              <a:defRPr sz="2000">
                <a:solidFill>
                  <a:srgbClr val="2C2E3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89" name="Google Shape;89;p14"/>
          <p:cNvCxnSpPr/>
          <p:nvPr/>
        </p:nvCxnSpPr>
        <p:spPr>
          <a:xfrm>
            <a:off x="415650" y="675925"/>
            <a:ext cx="1401600" cy="0"/>
          </a:xfrm>
          <a:prstGeom prst="straightConnector1">
            <a:avLst/>
          </a:prstGeom>
          <a:noFill/>
          <a:ln cap="flat" cmpd="sng" w="19050">
            <a:solidFill>
              <a:srgbClr val="66CC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4"/>
          <p:cNvSpPr txBox="1"/>
          <p:nvPr/>
        </p:nvSpPr>
        <p:spPr>
          <a:xfrm>
            <a:off x="345175" y="6575896"/>
            <a:ext cx="2761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75" spcFirstLastPara="1" rIns="9147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2C2E30"/>
                </a:solidFill>
                <a:latin typeface="Arial"/>
                <a:ea typeface="Arial"/>
                <a:cs typeface="Arial"/>
                <a:sym typeface="Arial"/>
              </a:rPr>
              <a:t>TELUS International confidential</a:t>
            </a:r>
            <a:endParaRPr b="0" i="0" sz="900" u="none" cap="none" strike="noStrike">
              <a:solidFill>
                <a:srgbClr val="2C2E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8">
  <p:cSld name="TITLE_AND_TWO_COLUMNS_1_1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264657" y="246825"/>
            <a:ext cx="11503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000"/>
              <a:buNone/>
              <a:defRPr sz="2000">
                <a:solidFill>
                  <a:srgbClr val="2C2E3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94" name="Google Shape;94;p15"/>
          <p:cNvCxnSpPr/>
          <p:nvPr/>
        </p:nvCxnSpPr>
        <p:spPr>
          <a:xfrm>
            <a:off x="415650" y="675925"/>
            <a:ext cx="1401600" cy="0"/>
          </a:xfrm>
          <a:prstGeom prst="straightConnector1">
            <a:avLst/>
          </a:prstGeom>
          <a:noFill/>
          <a:ln cap="flat" cmpd="sng" w="19050">
            <a:solidFill>
              <a:srgbClr val="66CC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15"/>
          <p:cNvSpPr txBox="1"/>
          <p:nvPr/>
        </p:nvSpPr>
        <p:spPr>
          <a:xfrm>
            <a:off x="345175" y="6423496"/>
            <a:ext cx="2761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75" spcFirstLastPara="1" rIns="9147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2C2E30"/>
                </a:solidFill>
                <a:latin typeface="Arial"/>
                <a:ea typeface="Arial"/>
                <a:cs typeface="Arial"/>
                <a:sym typeface="Arial"/>
              </a:rPr>
              <a:t>TELUS International </a:t>
            </a:r>
            <a:endParaRPr b="0" i="0" sz="900" u="none" cap="none" strike="noStrike">
              <a:solidFill>
                <a:srgbClr val="2C2E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2">
  <p:cSld name="CUSTOM_1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>
            <p:ph type="title"/>
          </p:nvPr>
        </p:nvSpPr>
        <p:spPr>
          <a:xfrm>
            <a:off x="581965" y="4152800"/>
            <a:ext cx="50808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6"/>
          <p:cNvSpPr/>
          <p:nvPr/>
        </p:nvSpPr>
        <p:spPr>
          <a:xfrm>
            <a:off x="708415" y="3971200"/>
            <a:ext cx="713100" cy="63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accent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>
            <p:ph idx="2" type="title"/>
          </p:nvPr>
        </p:nvSpPr>
        <p:spPr>
          <a:xfrm>
            <a:off x="581965" y="2639800"/>
            <a:ext cx="5080800" cy="13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b="0" l="278" r="278" t="0"/>
          <a:stretch/>
        </p:blipFill>
        <p:spPr>
          <a:xfrm>
            <a:off x="512376" y="5775347"/>
            <a:ext cx="2946450" cy="5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 - White background 1">
  <p:cSld name="Custom Layout_4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11171568" y="6356350"/>
            <a:ext cx="68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4" name="Google Shape;104;p17"/>
          <p:cNvCxnSpPr/>
          <p:nvPr/>
        </p:nvCxnSpPr>
        <p:spPr>
          <a:xfrm>
            <a:off x="449762" y="589257"/>
            <a:ext cx="2464800" cy="0"/>
          </a:xfrm>
          <a:prstGeom prst="straightConnector1">
            <a:avLst/>
          </a:prstGeom>
          <a:noFill/>
          <a:ln cap="flat" cmpd="sng" w="19050">
            <a:solidFill>
              <a:srgbClr val="66C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7"/>
          <p:cNvSpPr txBox="1"/>
          <p:nvPr>
            <p:ph type="title"/>
          </p:nvPr>
        </p:nvSpPr>
        <p:spPr>
          <a:xfrm>
            <a:off x="331425" y="137450"/>
            <a:ext cx="70644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000"/>
              <a:buNone/>
              <a:defRPr sz="2000">
                <a:solidFill>
                  <a:srgbClr val="2C2E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 1">
  <p:cSld name="CUSTOM_10_1">
    <p:bg>
      <p:bgPr>
        <a:solidFill>
          <a:srgbClr val="F3F3F3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/>
        </p:nvSpPr>
        <p:spPr>
          <a:xfrm>
            <a:off x="441324" y="6591869"/>
            <a:ext cx="3466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900" u="none" cap="none" strike="noStrike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TELUS International confidential</a:t>
            </a:r>
            <a:endParaRPr sz="15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9401930" y="6613486"/>
            <a:ext cx="27432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900" u="none" cap="none" strike="noStrike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 i="0" sz="900" u="none" cap="none" strike="noStrike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18"/>
          <p:cNvSpPr txBox="1"/>
          <p:nvPr>
            <p:ph type="title"/>
          </p:nvPr>
        </p:nvSpPr>
        <p:spPr>
          <a:xfrm>
            <a:off x="301525" y="162475"/>
            <a:ext cx="8869200" cy="3849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Google Sans SemiBold"/>
              <a:buNone/>
              <a:defRPr sz="2000"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Google Sans SemiBold"/>
              <a:buNone/>
              <a:defRPr sz="20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Google Sans SemiBold"/>
              <a:buNone/>
              <a:defRPr sz="20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Google Sans SemiBold"/>
              <a:buNone/>
              <a:defRPr sz="20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Google Sans SemiBold"/>
              <a:buNone/>
              <a:defRPr sz="20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Google Sans SemiBold"/>
              <a:buNone/>
              <a:defRPr sz="20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Google Sans SemiBold"/>
              <a:buNone/>
              <a:defRPr sz="20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Google Sans SemiBold"/>
              <a:buNone/>
              <a:defRPr sz="20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Google Sans SemiBold"/>
              <a:buNone/>
              <a:defRPr sz="20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9pPr>
          </a:lstStyle>
          <a:p/>
        </p:txBody>
      </p:sp>
      <p:sp>
        <p:nvSpPr>
          <p:cNvPr id="110" name="Google Shape;110;p18"/>
          <p:cNvSpPr txBox="1"/>
          <p:nvPr/>
        </p:nvSpPr>
        <p:spPr>
          <a:xfrm>
            <a:off x="52863" y="6568450"/>
            <a:ext cx="3314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9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TELUS International confidential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9458966" y="6591850"/>
            <a:ext cx="27000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9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 i="0" sz="9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0" y="649875"/>
            <a:ext cx="11872500" cy="6208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bl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2">
            <a:alphaModFix/>
          </a:blip>
          <a:srcRect b="16548" l="0" r="49109" t="0"/>
          <a:stretch/>
        </p:blipFill>
        <p:spPr>
          <a:xfrm rot="5400000">
            <a:off x="8847987" y="134561"/>
            <a:ext cx="3478574" cy="32094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7000"/>
              </a:srgbClr>
            </a:outerShdw>
          </a:effectLst>
        </p:spPr>
      </p:pic>
      <p:sp>
        <p:nvSpPr>
          <p:cNvPr id="114" name="Google Shape;114;p18"/>
          <p:cNvSpPr txBox="1"/>
          <p:nvPr/>
        </p:nvSpPr>
        <p:spPr>
          <a:xfrm>
            <a:off x="52852" y="6568444"/>
            <a:ext cx="3466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900" u="none" cap="none" strike="noStrike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TELUS International confidential</a:t>
            </a:r>
            <a:endParaRPr sz="15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0" y="305875"/>
            <a:ext cx="263700" cy="98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>
  <p:cSld name="CUSTOM_1_1_3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02" y="5698706"/>
            <a:ext cx="3441626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>
            <p:ph type="title"/>
          </p:nvPr>
        </p:nvSpPr>
        <p:spPr>
          <a:xfrm>
            <a:off x="469475" y="1865700"/>
            <a:ext cx="4039500" cy="21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9pPr>
          </a:lstStyle>
          <a:p/>
        </p:txBody>
      </p:sp>
      <p:sp>
        <p:nvSpPr>
          <p:cNvPr id="125" name="Google Shape;125;p20"/>
          <p:cNvSpPr txBox="1"/>
          <p:nvPr>
            <p:ph idx="1" type="subTitle"/>
          </p:nvPr>
        </p:nvSpPr>
        <p:spPr>
          <a:xfrm>
            <a:off x="469477" y="4040399"/>
            <a:ext cx="2900100" cy="9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50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3pPr>
            <a:lvl4pPr lvl="3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1 1">
  <p:cSld name="CUSTOM_1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02" y="5698706"/>
            <a:ext cx="3441626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>
            <p:ph type="title"/>
          </p:nvPr>
        </p:nvSpPr>
        <p:spPr>
          <a:xfrm>
            <a:off x="469475" y="1865700"/>
            <a:ext cx="4039500" cy="21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9pPr>
          </a:lstStyle>
          <a:p/>
        </p:txBody>
      </p:sp>
      <p:sp>
        <p:nvSpPr>
          <p:cNvPr id="130" name="Google Shape;130;p21"/>
          <p:cNvSpPr txBox="1"/>
          <p:nvPr>
            <p:ph idx="1" type="subTitle"/>
          </p:nvPr>
        </p:nvSpPr>
        <p:spPr>
          <a:xfrm>
            <a:off x="469477" y="4040399"/>
            <a:ext cx="2900100" cy="9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50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3pPr>
            <a:lvl4pPr lvl="3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accent1"/>
                </a:solidFill>
              </a:defRPr>
            </a:lvl1pPr>
            <a:lvl2pPr lvl="1">
              <a:buNone/>
              <a:defRPr sz="1300">
                <a:solidFill>
                  <a:schemeClr val="accent1"/>
                </a:solidFill>
              </a:defRPr>
            </a:lvl2pPr>
            <a:lvl3pPr lvl="2">
              <a:buNone/>
              <a:defRPr sz="1300">
                <a:solidFill>
                  <a:schemeClr val="accent1"/>
                </a:solidFill>
              </a:defRPr>
            </a:lvl3pPr>
            <a:lvl4pPr lvl="3">
              <a:buNone/>
              <a:defRPr sz="1300">
                <a:solidFill>
                  <a:schemeClr val="accent1"/>
                </a:solidFill>
              </a:defRPr>
            </a:lvl4pPr>
            <a:lvl5pPr lvl="4">
              <a:buNone/>
              <a:defRPr sz="1300">
                <a:solidFill>
                  <a:schemeClr val="accent1"/>
                </a:solidFill>
              </a:defRPr>
            </a:lvl5pPr>
            <a:lvl6pPr lvl="5">
              <a:buNone/>
              <a:defRPr sz="1300">
                <a:solidFill>
                  <a:schemeClr val="accent1"/>
                </a:solidFill>
              </a:defRPr>
            </a:lvl6pPr>
            <a:lvl7pPr lvl="6">
              <a:buNone/>
              <a:defRPr sz="1300">
                <a:solidFill>
                  <a:schemeClr val="accent1"/>
                </a:solidFill>
              </a:defRPr>
            </a:lvl7pPr>
            <a:lvl8pPr lvl="7">
              <a:buNone/>
              <a:defRPr sz="1300">
                <a:solidFill>
                  <a:schemeClr val="accent1"/>
                </a:solidFill>
              </a:defRPr>
            </a:lvl8pPr>
            <a:lvl9pPr lvl="8">
              <a:buNone/>
              <a:defRPr sz="13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34350" y="0"/>
            <a:ext cx="12123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25321" r="10150" t="0"/>
          <a:stretch/>
        </p:blipFill>
        <p:spPr>
          <a:xfrm flipH="1">
            <a:off x="5646750" y="485525"/>
            <a:ext cx="5371791" cy="5714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5646768" y="485525"/>
            <a:ext cx="2166000" cy="5714100"/>
          </a:xfrm>
          <a:prstGeom prst="rect">
            <a:avLst/>
          </a:prstGeom>
          <a:gradFill>
            <a:gsLst>
              <a:gs pos="0">
                <a:srgbClr val="2A2C2E"/>
              </a:gs>
              <a:gs pos="48000">
                <a:srgbClr val="2A2C2E"/>
              </a:gs>
              <a:gs pos="100000">
                <a:srgbClr val="4B286D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5383040" y="1759234"/>
            <a:ext cx="5635500" cy="1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flipH="1">
            <a:off x="5383041" y="4733178"/>
            <a:ext cx="5635500" cy="22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173466" y="701133"/>
            <a:ext cx="5982600" cy="528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/>
        </p:nvSpPr>
        <p:spPr>
          <a:xfrm>
            <a:off x="1784975" y="824700"/>
            <a:ext cx="19050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C2E30"/>
                </a:solidFill>
              </a:rPr>
              <a:t>Agenda</a:t>
            </a:r>
            <a:endParaRPr sz="3200">
              <a:solidFill>
                <a:srgbClr val="2C2E30"/>
              </a:solidFill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1857884" y="1432337"/>
            <a:ext cx="1206000" cy="28800"/>
          </a:xfrm>
          <a:prstGeom prst="rect">
            <a:avLst/>
          </a:prstGeom>
          <a:solidFill>
            <a:srgbClr val="66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30101" y="6287902"/>
            <a:ext cx="2451898" cy="31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2"/>
          <p:cNvCxnSpPr/>
          <p:nvPr/>
        </p:nvCxnSpPr>
        <p:spPr>
          <a:xfrm>
            <a:off x="445077" y="290055"/>
            <a:ext cx="13179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2"/>
          <p:cNvSpPr txBox="1"/>
          <p:nvPr>
            <p:ph type="title"/>
          </p:nvPr>
        </p:nvSpPr>
        <p:spPr>
          <a:xfrm>
            <a:off x="445075" y="364425"/>
            <a:ext cx="7296000" cy="610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100"/>
              <a:buNone/>
              <a:defRPr sz="300"/>
            </a:lvl2pPr>
            <a:lvl3pPr lvl="2">
              <a:spcBef>
                <a:spcPts val="0"/>
              </a:spcBef>
              <a:spcAft>
                <a:spcPts val="0"/>
              </a:spcAft>
              <a:buSzPts val="100"/>
              <a:buNone/>
              <a:defRPr sz="300"/>
            </a:lvl3pPr>
            <a:lvl4pPr lvl="3">
              <a:spcBef>
                <a:spcPts val="0"/>
              </a:spcBef>
              <a:spcAft>
                <a:spcPts val="0"/>
              </a:spcAft>
              <a:buSzPts val="100"/>
              <a:buNone/>
              <a:defRPr sz="300"/>
            </a:lvl4pPr>
            <a:lvl5pPr lvl="4">
              <a:spcBef>
                <a:spcPts val="0"/>
              </a:spcBef>
              <a:spcAft>
                <a:spcPts val="0"/>
              </a:spcAft>
              <a:buSzPts val="100"/>
              <a:buNone/>
              <a:defRPr sz="300"/>
            </a:lvl5pPr>
            <a:lvl6pPr lvl="5">
              <a:spcBef>
                <a:spcPts val="0"/>
              </a:spcBef>
              <a:spcAft>
                <a:spcPts val="0"/>
              </a:spcAft>
              <a:buSzPts val="100"/>
              <a:buNone/>
              <a:defRPr sz="300"/>
            </a:lvl6pPr>
            <a:lvl7pPr lvl="6">
              <a:spcBef>
                <a:spcPts val="0"/>
              </a:spcBef>
              <a:spcAft>
                <a:spcPts val="0"/>
              </a:spcAft>
              <a:buSzPts val="100"/>
              <a:buNone/>
              <a:defRPr sz="300"/>
            </a:lvl7pPr>
            <a:lvl8pPr lvl="7">
              <a:spcBef>
                <a:spcPts val="0"/>
              </a:spcBef>
              <a:spcAft>
                <a:spcPts val="0"/>
              </a:spcAft>
              <a:buSzPts val="100"/>
              <a:buNone/>
              <a:defRPr sz="300"/>
            </a:lvl8pPr>
            <a:lvl9pPr lvl="8">
              <a:spcBef>
                <a:spcPts val="0"/>
              </a:spcBef>
              <a:spcAft>
                <a:spcPts val="0"/>
              </a:spcAft>
              <a:buSzPts val="100"/>
              <a:buNone/>
              <a:defRPr sz="300"/>
            </a:lvl9pPr>
          </a:lstStyle>
          <a:p/>
        </p:txBody>
      </p:sp>
      <p:sp>
        <p:nvSpPr>
          <p:cNvPr id="136" name="Google Shape;136;p22"/>
          <p:cNvSpPr/>
          <p:nvPr/>
        </p:nvSpPr>
        <p:spPr>
          <a:xfrm>
            <a:off x="311825" y="6296100"/>
            <a:ext cx="2116800" cy="36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445075" y="6375827"/>
            <a:ext cx="731700" cy="43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buNone/>
              <a:defRPr b="0" sz="1100">
                <a:solidFill>
                  <a:schemeClr val="accent1"/>
                </a:solidFill>
              </a:defRPr>
            </a:lvl1pPr>
            <a:lvl2pPr lvl="1" algn="l">
              <a:buNone/>
              <a:defRPr b="0" sz="1100">
                <a:solidFill>
                  <a:schemeClr val="accent1"/>
                </a:solidFill>
              </a:defRPr>
            </a:lvl2pPr>
            <a:lvl3pPr lvl="2" algn="l">
              <a:buNone/>
              <a:defRPr b="0" sz="1100">
                <a:solidFill>
                  <a:schemeClr val="accent1"/>
                </a:solidFill>
              </a:defRPr>
            </a:lvl3pPr>
            <a:lvl4pPr lvl="3" algn="l">
              <a:buNone/>
              <a:defRPr b="0" sz="1100">
                <a:solidFill>
                  <a:schemeClr val="accent1"/>
                </a:solidFill>
              </a:defRPr>
            </a:lvl4pPr>
            <a:lvl5pPr lvl="4" algn="l">
              <a:buNone/>
              <a:defRPr b="0" sz="1100">
                <a:solidFill>
                  <a:schemeClr val="accent1"/>
                </a:solidFill>
              </a:defRPr>
            </a:lvl5pPr>
            <a:lvl6pPr lvl="5" algn="l">
              <a:buNone/>
              <a:defRPr b="0" sz="1100">
                <a:solidFill>
                  <a:schemeClr val="accent1"/>
                </a:solidFill>
              </a:defRPr>
            </a:lvl6pPr>
            <a:lvl7pPr lvl="6" algn="l">
              <a:buNone/>
              <a:defRPr b="0" sz="1100">
                <a:solidFill>
                  <a:schemeClr val="accent1"/>
                </a:solidFill>
              </a:defRPr>
            </a:lvl7pPr>
            <a:lvl8pPr lvl="7" algn="l">
              <a:buNone/>
              <a:defRPr b="0" sz="1100">
                <a:solidFill>
                  <a:schemeClr val="accent1"/>
                </a:solidFill>
              </a:defRPr>
            </a:lvl8pPr>
            <a:lvl9pPr lvl="8" algn="l">
              <a:buNone/>
              <a:defRPr b="0" sz="1100">
                <a:solidFill>
                  <a:schemeClr val="accen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CUSTOM_2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19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>
            <p:ph type="title"/>
          </p:nvPr>
        </p:nvSpPr>
        <p:spPr>
          <a:xfrm>
            <a:off x="6291925" y="2831825"/>
            <a:ext cx="4463700" cy="9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4000"/>
              <a:buNone/>
              <a:defRPr sz="4000">
                <a:solidFill>
                  <a:srgbClr val="4B286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9pPr>
          </a:lstStyle>
          <a:p/>
        </p:txBody>
      </p:sp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00" y="6059701"/>
            <a:ext cx="2463779" cy="3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2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>
            <p:ph type="title"/>
          </p:nvPr>
        </p:nvSpPr>
        <p:spPr>
          <a:xfrm>
            <a:off x="2269175" y="2766150"/>
            <a:ext cx="48213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00" y="6059701"/>
            <a:ext cx="2463779" cy="3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3">
  <p:cSld name="CUSTOM_1_1_4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12188954" cy="685629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>
            <p:ph type="title"/>
          </p:nvPr>
        </p:nvSpPr>
        <p:spPr>
          <a:xfrm>
            <a:off x="428633" y="1677950"/>
            <a:ext cx="4042800" cy="13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2" type="title"/>
          </p:nvPr>
        </p:nvSpPr>
        <p:spPr>
          <a:xfrm>
            <a:off x="428633" y="3385075"/>
            <a:ext cx="35061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3100"/>
              <a:buNone/>
              <a:defRPr sz="3100">
                <a:solidFill>
                  <a:srgbClr val="2C2E3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400"/>
              <a:buNone/>
              <a:defRPr sz="2400">
                <a:solidFill>
                  <a:srgbClr val="2C2E3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400"/>
              <a:buNone/>
              <a:defRPr sz="2400">
                <a:solidFill>
                  <a:srgbClr val="2C2E3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400"/>
              <a:buNone/>
              <a:defRPr sz="2400">
                <a:solidFill>
                  <a:srgbClr val="2C2E3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400"/>
              <a:buNone/>
              <a:defRPr sz="2400">
                <a:solidFill>
                  <a:srgbClr val="2C2E3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400"/>
              <a:buNone/>
              <a:defRPr sz="2400">
                <a:solidFill>
                  <a:srgbClr val="2C2E3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400"/>
              <a:buNone/>
              <a:defRPr sz="2400">
                <a:solidFill>
                  <a:srgbClr val="2C2E3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400"/>
              <a:buNone/>
              <a:defRPr sz="2400">
                <a:solidFill>
                  <a:srgbClr val="2C2E3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400"/>
              <a:buNone/>
              <a:defRPr sz="2400">
                <a:solidFill>
                  <a:srgbClr val="2C2E30"/>
                </a:solidFill>
              </a:defRPr>
            </a:lvl9pPr>
          </a:lstStyle>
          <a:p/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74" y="482933"/>
            <a:ext cx="2999884" cy="383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type="title"/>
          </p:nvPr>
        </p:nvSpPr>
        <p:spPr>
          <a:xfrm>
            <a:off x="2269175" y="2766150"/>
            <a:ext cx="48213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00" y="6059701"/>
            <a:ext cx="2463779" cy="3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ustom Layout_2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" y="-1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2883672" y="2609662"/>
            <a:ext cx="4349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dk2"/>
                </a:solidFill>
              </a:rPr>
              <a:t>Thank You</a:t>
            </a:r>
            <a:endParaRPr sz="6400">
              <a:solidFill>
                <a:schemeClr val="dk2"/>
              </a:solidFill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340" y="2974243"/>
            <a:ext cx="3441626" cy="4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 - White background 4">
  <p:cSld name="Custom Layout_7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idx="12" type="sldNum"/>
          </p:nvPr>
        </p:nvSpPr>
        <p:spPr>
          <a:xfrm>
            <a:off x="11171568" y="6356350"/>
            <a:ext cx="68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1" name="Google Shape;161;p28"/>
          <p:cNvCxnSpPr/>
          <p:nvPr/>
        </p:nvCxnSpPr>
        <p:spPr>
          <a:xfrm>
            <a:off x="449762" y="589257"/>
            <a:ext cx="2464800" cy="0"/>
          </a:xfrm>
          <a:prstGeom prst="straightConnector1">
            <a:avLst/>
          </a:prstGeom>
          <a:noFill/>
          <a:ln cap="flat" cmpd="sng" w="19050">
            <a:solidFill>
              <a:srgbClr val="66C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8"/>
          <p:cNvSpPr txBox="1"/>
          <p:nvPr>
            <p:ph type="title"/>
          </p:nvPr>
        </p:nvSpPr>
        <p:spPr>
          <a:xfrm>
            <a:off x="331425" y="137450"/>
            <a:ext cx="70644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000"/>
              <a:buNone/>
              <a:defRPr sz="2000">
                <a:solidFill>
                  <a:srgbClr val="2C2E3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1">
  <p:cSld name="CUSTOM_1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 rotWithShape="1">
          <a:blip r:embed="rId3">
            <a:alphaModFix/>
          </a:blip>
          <a:srcRect b="0" l="278" r="278" t="0"/>
          <a:stretch/>
        </p:blipFill>
        <p:spPr>
          <a:xfrm>
            <a:off x="512376" y="5775347"/>
            <a:ext cx="2946450" cy="5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 - White background">
  <p:cSld name="Custom Layou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idx="12" type="sldNum"/>
          </p:nvPr>
        </p:nvSpPr>
        <p:spPr>
          <a:xfrm>
            <a:off x="11171568" y="6356350"/>
            <a:ext cx="68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" name="Google Shape;168;p30"/>
          <p:cNvCxnSpPr/>
          <p:nvPr/>
        </p:nvCxnSpPr>
        <p:spPr>
          <a:xfrm>
            <a:off x="449762" y="589257"/>
            <a:ext cx="2464800" cy="0"/>
          </a:xfrm>
          <a:prstGeom prst="straightConnector1">
            <a:avLst/>
          </a:prstGeom>
          <a:noFill/>
          <a:ln cap="flat" cmpd="sng" w="19050">
            <a:solidFill>
              <a:srgbClr val="66C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0"/>
          <p:cNvSpPr txBox="1"/>
          <p:nvPr>
            <p:ph type="title"/>
          </p:nvPr>
        </p:nvSpPr>
        <p:spPr>
          <a:xfrm>
            <a:off x="331425" y="137450"/>
            <a:ext cx="70644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000"/>
              <a:buNone/>
              <a:defRPr sz="2000">
                <a:solidFill>
                  <a:srgbClr val="2C2E3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CUSTOM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2" name="Google Shape;172;p31"/>
          <p:cNvGraphicFramePr/>
          <p:nvPr/>
        </p:nvGraphicFramePr>
        <p:xfrm>
          <a:off x="1696975" y="180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{1325266D-2D4B-4E8E-BE57-54D93943C47F}</a:tableStyleId>
              </a:tblPr>
              <a:tblGrid>
                <a:gridCol w="8798050"/>
              </a:tblGrid>
              <a:tr h="210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3" name="Google Shape;173;p31"/>
          <p:cNvSpPr txBox="1"/>
          <p:nvPr>
            <p:ph type="title"/>
          </p:nvPr>
        </p:nvSpPr>
        <p:spPr>
          <a:xfrm>
            <a:off x="3166800" y="2134663"/>
            <a:ext cx="5858400" cy="13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31"/>
          <p:cNvSpPr/>
          <p:nvPr/>
        </p:nvSpPr>
        <p:spPr>
          <a:xfrm>
            <a:off x="5506276" y="3605725"/>
            <a:ext cx="1103400" cy="63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accent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 rotWithShape="1">
          <a:blip r:embed="rId3">
            <a:alphaModFix/>
          </a:blip>
          <a:srcRect b="0" l="278" r="278" t="0"/>
          <a:stretch/>
        </p:blipFill>
        <p:spPr>
          <a:xfrm>
            <a:off x="4140254" y="5765888"/>
            <a:ext cx="3911394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 - Green/White background">
  <p:cSld name="Custom Layou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" name="Google Shape;29;p4"/>
          <p:cNvCxnSpPr/>
          <p:nvPr/>
        </p:nvCxnSpPr>
        <p:spPr>
          <a:xfrm>
            <a:off x="560025" y="323975"/>
            <a:ext cx="906900" cy="0"/>
          </a:xfrm>
          <a:prstGeom prst="straightConnector1">
            <a:avLst/>
          </a:prstGeom>
          <a:noFill/>
          <a:ln cap="flat" cmpd="sng" w="38100">
            <a:solidFill>
              <a:srgbClr val="66C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4"/>
          <p:cNvSpPr txBox="1"/>
          <p:nvPr>
            <p:ph type="title"/>
          </p:nvPr>
        </p:nvSpPr>
        <p:spPr>
          <a:xfrm>
            <a:off x="595425" y="447850"/>
            <a:ext cx="5266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sz="2200">
                <a:solidFill>
                  <a:srgbClr val="2C2E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9pPr>
          </a:lstStyle>
          <a:p/>
        </p:txBody>
      </p:sp>
      <p:cxnSp>
        <p:nvCxnSpPr>
          <p:cNvPr id="31" name="Google Shape;31;p4"/>
          <p:cNvCxnSpPr/>
          <p:nvPr/>
        </p:nvCxnSpPr>
        <p:spPr>
          <a:xfrm>
            <a:off x="1431600" y="323975"/>
            <a:ext cx="10240200" cy="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4"/>
          <p:cNvCxnSpPr/>
          <p:nvPr/>
        </p:nvCxnSpPr>
        <p:spPr>
          <a:xfrm>
            <a:off x="560025" y="323975"/>
            <a:ext cx="906900" cy="0"/>
          </a:xfrm>
          <a:prstGeom prst="straightConnector1">
            <a:avLst/>
          </a:prstGeom>
          <a:noFill/>
          <a:ln cap="flat" cmpd="sng" w="38100">
            <a:solidFill>
              <a:srgbClr val="66CC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 - White background 1">
  <p:cSld name="Custom Layout_4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idx="12" type="sldNum"/>
          </p:nvPr>
        </p:nvSpPr>
        <p:spPr>
          <a:xfrm>
            <a:off x="11171568" y="6356350"/>
            <a:ext cx="68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8" name="Google Shape;178;p32"/>
          <p:cNvCxnSpPr/>
          <p:nvPr/>
        </p:nvCxnSpPr>
        <p:spPr>
          <a:xfrm>
            <a:off x="449762" y="589257"/>
            <a:ext cx="2464800" cy="0"/>
          </a:xfrm>
          <a:prstGeom prst="straightConnector1">
            <a:avLst/>
          </a:prstGeom>
          <a:noFill/>
          <a:ln cap="flat" cmpd="sng" w="19050">
            <a:solidFill>
              <a:srgbClr val="66C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32"/>
          <p:cNvSpPr txBox="1"/>
          <p:nvPr>
            <p:ph type="title"/>
          </p:nvPr>
        </p:nvSpPr>
        <p:spPr>
          <a:xfrm>
            <a:off x="331425" y="137450"/>
            <a:ext cx="70644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000"/>
              <a:buNone/>
              <a:defRPr sz="2000">
                <a:solidFill>
                  <a:srgbClr val="2C2E3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 - White background 3">
  <p:cSld name="Custom Layout_6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idx="12" type="sldNum"/>
          </p:nvPr>
        </p:nvSpPr>
        <p:spPr>
          <a:xfrm>
            <a:off x="11171568" y="6356350"/>
            <a:ext cx="68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2" name="Google Shape;182;p33"/>
          <p:cNvCxnSpPr/>
          <p:nvPr/>
        </p:nvCxnSpPr>
        <p:spPr>
          <a:xfrm>
            <a:off x="449762" y="589257"/>
            <a:ext cx="2464800" cy="0"/>
          </a:xfrm>
          <a:prstGeom prst="straightConnector1">
            <a:avLst/>
          </a:prstGeom>
          <a:noFill/>
          <a:ln cap="flat" cmpd="sng" w="19050">
            <a:solidFill>
              <a:srgbClr val="66C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33"/>
          <p:cNvSpPr txBox="1"/>
          <p:nvPr>
            <p:ph type="title"/>
          </p:nvPr>
        </p:nvSpPr>
        <p:spPr>
          <a:xfrm>
            <a:off x="331425" y="137450"/>
            <a:ext cx="70644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000"/>
              <a:buNone/>
              <a:defRPr sz="2000">
                <a:solidFill>
                  <a:srgbClr val="2C2E3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 - White background 2">
  <p:cSld name="Custom Layout_5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11171568" y="6356350"/>
            <a:ext cx="68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6" name="Google Shape;186;p34"/>
          <p:cNvCxnSpPr/>
          <p:nvPr/>
        </p:nvCxnSpPr>
        <p:spPr>
          <a:xfrm>
            <a:off x="449762" y="589257"/>
            <a:ext cx="2464800" cy="0"/>
          </a:xfrm>
          <a:prstGeom prst="straightConnector1">
            <a:avLst/>
          </a:prstGeom>
          <a:noFill/>
          <a:ln cap="flat" cmpd="sng" w="19050">
            <a:solidFill>
              <a:srgbClr val="66C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4"/>
          <p:cNvSpPr txBox="1"/>
          <p:nvPr>
            <p:ph type="title"/>
          </p:nvPr>
        </p:nvSpPr>
        <p:spPr>
          <a:xfrm>
            <a:off x="331425" y="137450"/>
            <a:ext cx="70644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000"/>
              <a:buNone/>
              <a:defRPr sz="2000">
                <a:solidFill>
                  <a:srgbClr val="2C2E3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 - White background 1">
  <p:cSld name="Custom Layout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idx="12" type="sldNum"/>
          </p:nvPr>
        </p:nvSpPr>
        <p:spPr>
          <a:xfrm>
            <a:off x="11171568" y="6356350"/>
            <a:ext cx="68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5" name="Google Shape;195;p36"/>
          <p:cNvCxnSpPr/>
          <p:nvPr/>
        </p:nvCxnSpPr>
        <p:spPr>
          <a:xfrm>
            <a:off x="449762" y="589257"/>
            <a:ext cx="2464800" cy="0"/>
          </a:xfrm>
          <a:prstGeom prst="straightConnector1">
            <a:avLst/>
          </a:prstGeom>
          <a:noFill/>
          <a:ln cap="flat" cmpd="sng" w="19050">
            <a:solidFill>
              <a:srgbClr val="66C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6"/>
          <p:cNvSpPr txBox="1"/>
          <p:nvPr>
            <p:ph type="title"/>
          </p:nvPr>
        </p:nvSpPr>
        <p:spPr>
          <a:xfrm>
            <a:off x="331425" y="137450"/>
            <a:ext cx="70644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000"/>
              <a:buNone/>
              <a:defRPr sz="2000">
                <a:solidFill>
                  <a:srgbClr val="2C2E3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300"/>
              <a:buNone/>
              <a:defRPr b="1" sz="2300">
                <a:solidFill>
                  <a:srgbClr val="2C2E3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 - White background 1 1">
  <p:cSld name="Custom Layout_1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idx="12" type="sldNum"/>
          </p:nvPr>
        </p:nvSpPr>
        <p:spPr>
          <a:xfrm>
            <a:off x="11171568" y="6356350"/>
            <a:ext cx="68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>
  <p:cSld name="CUSTOM_1_1_3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02" y="5698706"/>
            <a:ext cx="3441626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8"/>
          <p:cNvSpPr txBox="1"/>
          <p:nvPr>
            <p:ph type="title"/>
          </p:nvPr>
        </p:nvSpPr>
        <p:spPr>
          <a:xfrm>
            <a:off x="469475" y="1865700"/>
            <a:ext cx="4039500" cy="21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9pPr>
          </a:lstStyle>
          <a:p/>
        </p:txBody>
      </p:sp>
      <p:sp>
        <p:nvSpPr>
          <p:cNvPr id="203" name="Google Shape;203;p38"/>
          <p:cNvSpPr txBox="1"/>
          <p:nvPr>
            <p:ph idx="1" type="subTitle"/>
          </p:nvPr>
        </p:nvSpPr>
        <p:spPr>
          <a:xfrm>
            <a:off x="469477" y="4040399"/>
            <a:ext cx="2900100" cy="9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50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3pPr>
            <a:lvl4pPr lvl="3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1 1">
  <p:cSld name="CUSTOM_1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02" y="5698706"/>
            <a:ext cx="3441626" cy="4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9"/>
          <p:cNvSpPr txBox="1"/>
          <p:nvPr>
            <p:ph type="title"/>
          </p:nvPr>
        </p:nvSpPr>
        <p:spPr>
          <a:xfrm>
            <a:off x="469475" y="1865700"/>
            <a:ext cx="4039500" cy="21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9pPr>
          </a:lstStyle>
          <a:p/>
        </p:txBody>
      </p:sp>
      <p:sp>
        <p:nvSpPr>
          <p:cNvPr id="208" name="Google Shape;208;p39"/>
          <p:cNvSpPr txBox="1"/>
          <p:nvPr>
            <p:ph idx="1" type="subTitle"/>
          </p:nvPr>
        </p:nvSpPr>
        <p:spPr>
          <a:xfrm>
            <a:off x="469477" y="4040399"/>
            <a:ext cx="2900100" cy="9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50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3pPr>
            <a:lvl4pPr lvl="3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spcBef>
                <a:spcPts val="50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209" name="Google Shape;209;p39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accent1"/>
                </a:solidFill>
              </a:defRPr>
            </a:lvl1pPr>
            <a:lvl2pPr lvl="1">
              <a:buNone/>
              <a:defRPr sz="1300">
                <a:solidFill>
                  <a:schemeClr val="accent1"/>
                </a:solidFill>
              </a:defRPr>
            </a:lvl2pPr>
            <a:lvl3pPr lvl="2">
              <a:buNone/>
              <a:defRPr sz="1300">
                <a:solidFill>
                  <a:schemeClr val="accent1"/>
                </a:solidFill>
              </a:defRPr>
            </a:lvl3pPr>
            <a:lvl4pPr lvl="3">
              <a:buNone/>
              <a:defRPr sz="1300">
                <a:solidFill>
                  <a:schemeClr val="accent1"/>
                </a:solidFill>
              </a:defRPr>
            </a:lvl4pPr>
            <a:lvl5pPr lvl="4">
              <a:buNone/>
              <a:defRPr sz="1300">
                <a:solidFill>
                  <a:schemeClr val="accent1"/>
                </a:solidFill>
              </a:defRPr>
            </a:lvl5pPr>
            <a:lvl6pPr lvl="5">
              <a:buNone/>
              <a:defRPr sz="1300">
                <a:solidFill>
                  <a:schemeClr val="accent1"/>
                </a:solidFill>
              </a:defRPr>
            </a:lvl6pPr>
            <a:lvl7pPr lvl="6">
              <a:buNone/>
              <a:defRPr sz="1300">
                <a:solidFill>
                  <a:schemeClr val="accent1"/>
                </a:solidFill>
              </a:defRPr>
            </a:lvl7pPr>
            <a:lvl8pPr lvl="7">
              <a:buNone/>
              <a:defRPr sz="1300">
                <a:solidFill>
                  <a:schemeClr val="accent1"/>
                </a:solidFill>
              </a:defRPr>
            </a:lvl8pPr>
            <a:lvl9pPr lvl="8">
              <a:buNone/>
              <a:defRPr sz="13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30101" y="6287902"/>
            <a:ext cx="2451898" cy="31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40"/>
          <p:cNvCxnSpPr/>
          <p:nvPr/>
        </p:nvCxnSpPr>
        <p:spPr>
          <a:xfrm>
            <a:off x="445077" y="290055"/>
            <a:ext cx="13179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40"/>
          <p:cNvSpPr txBox="1"/>
          <p:nvPr>
            <p:ph type="title"/>
          </p:nvPr>
        </p:nvSpPr>
        <p:spPr>
          <a:xfrm>
            <a:off x="445075" y="364425"/>
            <a:ext cx="7296000" cy="610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100"/>
              <a:buNone/>
              <a:defRPr sz="300"/>
            </a:lvl2pPr>
            <a:lvl3pPr lvl="2">
              <a:spcBef>
                <a:spcPts val="0"/>
              </a:spcBef>
              <a:spcAft>
                <a:spcPts val="0"/>
              </a:spcAft>
              <a:buSzPts val="100"/>
              <a:buNone/>
              <a:defRPr sz="300"/>
            </a:lvl3pPr>
            <a:lvl4pPr lvl="3">
              <a:spcBef>
                <a:spcPts val="0"/>
              </a:spcBef>
              <a:spcAft>
                <a:spcPts val="0"/>
              </a:spcAft>
              <a:buSzPts val="100"/>
              <a:buNone/>
              <a:defRPr sz="300"/>
            </a:lvl4pPr>
            <a:lvl5pPr lvl="4">
              <a:spcBef>
                <a:spcPts val="0"/>
              </a:spcBef>
              <a:spcAft>
                <a:spcPts val="0"/>
              </a:spcAft>
              <a:buSzPts val="100"/>
              <a:buNone/>
              <a:defRPr sz="300"/>
            </a:lvl5pPr>
            <a:lvl6pPr lvl="5">
              <a:spcBef>
                <a:spcPts val="0"/>
              </a:spcBef>
              <a:spcAft>
                <a:spcPts val="0"/>
              </a:spcAft>
              <a:buSzPts val="100"/>
              <a:buNone/>
              <a:defRPr sz="300"/>
            </a:lvl6pPr>
            <a:lvl7pPr lvl="6">
              <a:spcBef>
                <a:spcPts val="0"/>
              </a:spcBef>
              <a:spcAft>
                <a:spcPts val="0"/>
              </a:spcAft>
              <a:buSzPts val="100"/>
              <a:buNone/>
              <a:defRPr sz="300"/>
            </a:lvl7pPr>
            <a:lvl8pPr lvl="7">
              <a:spcBef>
                <a:spcPts val="0"/>
              </a:spcBef>
              <a:spcAft>
                <a:spcPts val="0"/>
              </a:spcAft>
              <a:buSzPts val="100"/>
              <a:buNone/>
              <a:defRPr sz="300"/>
            </a:lvl8pPr>
            <a:lvl9pPr lvl="8">
              <a:spcBef>
                <a:spcPts val="0"/>
              </a:spcBef>
              <a:spcAft>
                <a:spcPts val="0"/>
              </a:spcAft>
              <a:buSzPts val="100"/>
              <a:buNone/>
              <a:defRPr sz="300"/>
            </a:lvl9pPr>
          </a:lstStyle>
          <a:p/>
        </p:txBody>
      </p:sp>
      <p:sp>
        <p:nvSpPr>
          <p:cNvPr id="214" name="Google Shape;214;p40"/>
          <p:cNvSpPr/>
          <p:nvPr/>
        </p:nvSpPr>
        <p:spPr>
          <a:xfrm>
            <a:off x="311825" y="6296100"/>
            <a:ext cx="2116800" cy="36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15" name="Google Shape;215;p40"/>
          <p:cNvSpPr txBox="1"/>
          <p:nvPr>
            <p:ph idx="12" type="sldNum"/>
          </p:nvPr>
        </p:nvSpPr>
        <p:spPr>
          <a:xfrm>
            <a:off x="445075" y="6375827"/>
            <a:ext cx="731700" cy="43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buNone/>
              <a:defRPr b="0" sz="1100">
                <a:solidFill>
                  <a:schemeClr val="accent1"/>
                </a:solidFill>
              </a:defRPr>
            </a:lvl1pPr>
            <a:lvl2pPr lvl="1" algn="l">
              <a:buNone/>
              <a:defRPr b="0" sz="1100">
                <a:solidFill>
                  <a:schemeClr val="accent1"/>
                </a:solidFill>
              </a:defRPr>
            </a:lvl2pPr>
            <a:lvl3pPr lvl="2" algn="l">
              <a:buNone/>
              <a:defRPr b="0" sz="1100">
                <a:solidFill>
                  <a:schemeClr val="accent1"/>
                </a:solidFill>
              </a:defRPr>
            </a:lvl3pPr>
            <a:lvl4pPr lvl="3" algn="l">
              <a:buNone/>
              <a:defRPr b="0" sz="1100">
                <a:solidFill>
                  <a:schemeClr val="accent1"/>
                </a:solidFill>
              </a:defRPr>
            </a:lvl4pPr>
            <a:lvl5pPr lvl="4" algn="l">
              <a:buNone/>
              <a:defRPr b="0" sz="1100">
                <a:solidFill>
                  <a:schemeClr val="accent1"/>
                </a:solidFill>
              </a:defRPr>
            </a:lvl5pPr>
            <a:lvl6pPr lvl="5" algn="l">
              <a:buNone/>
              <a:defRPr b="0" sz="1100">
                <a:solidFill>
                  <a:schemeClr val="accent1"/>
                </a:solidFill>
              </a:defRPr>
            </a:lvl6pPr>
            <a:lvl7pPr lvl="6" algn="l">
              <a:buNone/>
              <a:defRPr b="0" sz="1100">
                <a:solidFill>
                  <a:schemeClr val="accent1"/>
                </a:solidFill>
              </a:defRPr>
            </a:lvl7pPr>
            <a:lvl8pPr lvl="7" algn="l">
              <a:buNone/>
              <a:defRPr b="0" sz="1100">
                <a:solidFill>
                  <a:schemeClr val="accent1"/>
                </a:solidFill>
              </a:defRPr>
            </a:lvl8pPr>
            <a:lvl9pPr lvl="8" algn="l">
              <a:buNone/>
              <a:defRPr b="0" sz="1100">
                <a:solidFill>
                  <a:schemeClr val="accen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CUSTOM_2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19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1"/>
          <p:cNvSpPr txBox="1"/>
          <p:nvPr>
            <p:ph type="title"/>
          </p:nvPr>
        </p:nvSpPr>
        <p:spPr>
          <a:xfrm>
            <a:off x="6291925" y="2831825"/>
            <a:ext cx="4463700" cy="9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4000"/>
              <a:buNone/>
              <a:defRPr sz="4000">
                <a:solidFill>
                  <a:srgbClr val="4B286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1400"/>
              <a:buNone/>
              <a:defRPr>
                <a:solidFill>
                  <a:srgbClr val="4B286D"/>
                </a:solidFill>
              </a:defRPr>
            </a:lvl9pPr>
          </a:lstStyle>
          <a:p/>
        </p:txBody>
      </p:sp>
      <p:pic>
        <p:nvPicPr>
          <p:cNvPr id="219" name="Google Shape;21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00" y="6059701"/>
            <a:ext cx="2463779" cy="3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2"/>
          <p:cNvSpPr txBox="1"/>
          <p:nvPr>
            <p:ph type="title"/>
          </p:nvPr>
        </p:nvSpPr>
        <p:spPr>
          <a:xfrm>
            <a:off x="2269175" y="2766150"/>
            <a:ext cx="48213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3" name="Google Shape;22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00" y="6059701"/>
            <a:ext cx="2463779" cy="3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 - Green/Gray background">
  <p:cSld name="CUSTOM_2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2E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9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" name="Google Shape;36;p5"/>
          <p:cNvCxnSpPr/>
          <p:nvPr/>
        </p:nvCxnSpPr>
        <p:spPr>
          <a:xfrm>
            <a:off x="560025" y="323975"/>
            <a:ext cx="906900" cy="0"/>
          </a:xfrm>
          <a:prstGeom prst="straightConnector1">
            <a:avLst/>
          </a:prstGeom>
          <a:noFill/>
          <a:ln cap="flat" cmpd="sng" w="38100">
            <a:solidFill>
              <a:srgbClr val="66C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5"/>
          <p:cNvSpPr txBox="1"/>
          <p:nvPr>
            <p:ph type="title"/>
          </p:nvPr>
        </p:nvSpPr>
        <p:spPr>
          <a:xfrm>
            <a:off x="595425" y="447850"/>
            <a:ext cx="5266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9pPr>
          </a:lstStyle>
          <a:p/>
        </p:txBody>
      </p:sp>
      <p:cxnSp>
        <p:nvCxnSpPr>
          <p:cNvPr id="38" name="Google Shape;38;p5"/>
          <p:cNvCxnSpPr/>
          <p:nvPr/>
        </p:nvCxnSpPr>
        <p:spPr>
          <a:xfrm>
            <a:off x="1431600" y="323975"/>
            <a:ext cx="10240200" cy="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5"/>
          <p:cNvCxnSpPr/>
          <p:nvPr/>
        </p:nvCxnSpPr>
        <p:spPr>
          <a:xfrm>
            <a:off x="560025" y="323975"/>
            <a:ext cx="906900" cy="0"/>
          </a:xfrm>
          <a:prstGeom prst="straightConnector1">
            <a:avLst/>
          </a:prstGeom>
          <a:noFill/>
          <a:ln cap="flat" cmpd="sng" w="38100">
            <a:solidFill>
              <a:srgbClr val="66C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Google Shape;40;p5"/>
          <p:cNvSpPr txBox="1"/>
          <p:nvPr/>
        </p:nvSpPr>
        <p:spPr>
          <a:xfrm>
            <a:off x="344905" y="6423496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TELUS International confidential</a:t>
            </a:r>
            <a:endParaRPr b="0" i="0" sz="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3">
  <p:cSld name="CUSTOM_1_1_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12188954" cy="685629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3"/>
          <p:cNvSpPr txBox="1"/>
          <p:nvPr>
            <p:ph type="title"/>
          </p:nvPr>
        </p:nvSpPr>
        <p:spPr>
          <a:xfrm>
            <a:off x="428633" y="1677950"/>
            <a:ext cx="4042800" cy="13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7" name="Google Shape;227;p43"/>
          <p:cNvSpPr txBox="1"/>
          <p:nvPr>
            <p:ph idx="2" type="title"/>
          </p:nvPr>
        </p:nvSpPr>
        <p:spPr>
          <a:xfrm>
            <a:off x="428633" y="3385075"/>
            <a:ext cx="35061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3100"/>
              <a:buNone/>
              <a:defRPr sz="3100">
                <a:solidFill>
                  <a:srgbClr val="2C2E3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400"/>
              <a:buNone/>
              <a:defRPr sz="2400">
                <a:solidFill>
                  <a:srgbClr val="2C2E3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400"/>
              <a:buNone/>
              <a:defRPr sz="2400">
                <a:solidFill>
                  <a:srgbClr val="2C2E3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400"/>
              <a:buNone/>
              <a:defRPr sz="2400">
                <a:solidFill>
                  <a:srgbClr val="2C2E3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400"/>
              <a:buNone/>
              <a:defRPr sz="2400">
                <a:solidFill>
                  <a:srgbClr val="2C2E3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400"/>
              <a:buNone/>
              <a:defRPr sz="2400">
                <a:solidFill>
                  <a:srgbClr val="2C2E3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400"/>
              <a:buNone/>
              <a:defRPr sz="2400">
                <a:solidFill>
                  <a:srgbClr val="2C2E3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400"/>
              <a:buNone/>
              <a:defRPr sz="2400">
                <a:solidFill>
                  <a:srgbClr val="2C2E3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400"/>
              <a:buNone/>
              <a:defRPr sz="2400">
                <a:solidFill>
                  <a:srgbClr val="2C2E30"/>
                </a:solidFill>
              </a:defRPr>
            </a:lvl9pPr>
          </a:lstStyle>
          <a:p/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74" y="482933"/>
            <a:ext cx="2999884" cy="383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4"/>
          <p:cNvSpPr txBox="1"/>
          <p:nvPr>
            <p:ph type="title"/>
          </p:nvPr>
        </p:nvSpPr>
        <p:spPr>
          <a:xfrm>
            <a:off x="2269175" y="2766150"/>
            <a:ext cx="48213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2" name="Google Shape;23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00" y="6059701"/>
            <a:ext cx="2463779" cy="3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ustom Layout_2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" y="-1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5"/>
          <p:cNvSpPr txBox="1"/>
          <p:nvPr/>
        </p:nvSpPr>
        <p:spPr>
          <a:xfrm>
            <a:off x="2883672" y="2609662"/>
            <a:ext cx="4349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dk2"/>
                </a:solidFill>
              </a:rPr>
              <a:t>Thank You</a:t>
            </a:r>
            <a:endParaRPr sz="6400">
              <a:solidFill>
                <a:schemeClr val="dk2"/>
              </a:solidFill>
            </a:endParaRPr>
          </a:p>
        </p:txBody>
      </p:sp>
      <p:pic>
        <p:nvPicPr>
          <p:cNvPr id="236" name="Google Shape;23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340" y="2974243"/>
            <a:ext cx="3441626" cy="4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 - White background">
  <p:cSld name="Custom Layou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/>
          <p:nvPr>
            <p:ph idx="12" type="sldNum"/>
          </p:nvPr>
        </p:nvSpPr>
        <p:spPr>
          <a:xfrm>
            <a:off x="11171568" y="6356350"/>
            <a:ext cx="68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9" name="Google Shape;239;p46"/>
          <p:cNvCxnSpPr/>
          <p:nvPr/>
        </p:nvCxnSpPr>
        <p:spPr>
          <a:xfrm>
            <a:off x="449762" y="589257"/>
            <a:ext cx="2464800" cy="0"/>
          </a:xfrm>
          <a:prstGeom prst="straightConnector1">
            <a:avLst/>
          </a:prstGeom>
          <a:noFill/>
          <a:ln cap="flat" cmpd="sng" w="19050">
            <a:solidFill>
              <a:srgbClr val="66C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46"/>
          <p:cNvSpPr txBox="1"/>
          <p:nvPr>
            <p:ph type="title"/>
          </p:nvPr>
        </p:nvSpPr>
        <p:spPr>
          <a:xfrm>
            <a:off x="331425" y="137450"/>
            <a:ext cx="70644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000"/>
              <a:buNone/>
              <a:defRPr sz="2000">
                <a:solidFill>
                  <a:srgbClr val="2C2E3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b="1" sz="2200">
                <a:solidFill>
                  <a:srgbClr val="2C2E3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slide - Gray/White background">
  <p:cSld name="Custom Layout_3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6"/>
          <p:cNvCxnSpPr/>
          <p:nvPr/>
        </p:nvCxnSpPr>
        <p:spPr>
          <a:xfrm>
            <a:off x="1431600" y="323975"/>
            <a:ext cx="10240200" cy="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" name="Google Shape;44;p6"/>
          <p:cNvCxnSpPr/>
          <p:nvPr/>
        </p:nvCxnSpPr>
        <p:spPr>
          <a:xfrm>
            <a:off x="560025" y="323975"/>
            <a:ext cx="906900" cy="0"/>
          </a:xfrm>
          <a:prstGeom prst="straightConnector1">
            <a:avLst/>
          </a:prstGeom>
          <a:noFill/>
          <a:ln cap="flat" cmpd="sng" w="38100">
            <a:solidFill>
              <a:srgbClr val="54595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6"/>
          <p:cNvSpPr txBox="1"/>
          <p:nvPr>
            <p:ph type="title"/>
          </p:nvPr>
        </p:nvSpPr>
        <p:spPr>
          <a:xfrm>
            <a:off x="595425" y="447850"/>
            <a:ext cx="5266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C2E30"/>
              </a:buClr>
              <a:buSzPts val="2200"/>
              <a:buNone/>
              <a:defRPr sz="2200">
                <a:solidFill>
                  <a:srgbClr val="2C2E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14547"/>
              </a:buClr>
              <a:buSzPts val="2200"/>
              <a:buNone/>
              <a:defRPr sz="2200">
                <a:solidFill>
                  <a:srgbClr val="41454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CUSTOM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34350" y="0"/>
            <a:ext cx="12123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4242373" y="1986707"/>
            <a:ext cx="6803100" cy="2884500"/>
          </a:xfrm>
          <a:prstGeom prst="rect">
            <a:avLst/>
          </a:prstGeom>
          <a:solidFill>
            <a:srgbClr val="2A2C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6322760" y="3888950"/>
            <a:ext cx="2523300" cy="99300"/>
          </a:xfrm>
          <a:prstGeom prst="rect">
            <a:avLst/>
          </a:prstGeom>
          <a:solidFill>
            <a:srgbClr val="66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37802" r="10149" t="0"/>
          <a:stretch/>
        </p:blipFill>
        <p:spPr>
          <a:xfrm>
            <a:off x="1254975" y="465750"/>
            <a:ext cx="4493947" cy="59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/>
          <p:nvPr/>
        </p:nvSpPr>
        <p:spPr>
          <a:xfrm flipH="1">
            <a:off x="2821220" y="465750"/>
            <a:ext cx="2927700" cy="5926500"/>
          </a:xfrm>
          <a:prstGeom prst="rect">
            <a:avLst/>
          </a:prstGeom>
          <a:gradFill>
            <a:gsLst>
              <a:gs pos="0">
                <a:srgbClr val="2A2C2E"/>
              </a:gs>
              <a:gs pos="48000">
                <a:srgbClr val="2A2C2E"/>
              </a:gs>
              <a:gs pos="100000">
                <a:srgbClr val="4B286D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1254976" y="1786805"/>
            <a:ext cx="4767600" cy="19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1254975" y="4871293"/>
            <a:ext cx="4767600" cy="23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 txBox="1"/>
          <p:nvPr>
            <p:ph type="title"/>
          </p:nvPr>
        </p:nvSpPr>
        <p:spPr>
          <a:xfrm>
            <a:off x="4750119" y="3069744"/>
            <a:ext cx="5979300" cy="7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pic>
        <p:nvPicPr>
          <p:cNvPr id="55" name="Google Shape;5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404" y="5345625"/>
            <a:ext cx="3911394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ustom Layout_2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>
            <a:off x="1913476" y="3536003"/>
            <a:ext cx="2618400" cy="46500"/>
          </a:xfrm>
          <a:prstGeom prst="rect">
            <a:avLst/>
          </a:prstGeom>
          <a:solidFill>
            <a:srgbClr val="66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2">
            <a:alphaModFix/>
          </a:blip>
          <a:srcRect b="0" l="45262" r="0" t="0"/>
          <a:stretch/>
        </p:blipFill>
        <p:spPr>
          <a:xfrm flipH="1">
            <a:off x="6336513" y="0"/>
            <a:ext cx="406226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/>
        </p:nvSpPr>
        <p:spPr>
          <a:xfrm>
            <a:off x="676127" y="2797108"/>
            <a:ext cx="509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C2E30"/>
                </a:solidFill>
              </a:rPr>
              <a:t>Thank You!</a:t>
            </a:r>
            <a:endParaRPr sz="3600">
              <a:solidFill>
                <a:srgbClr val="2C2E30"/>
              </a:solidFill>
            </a:endParaRPr>
          </a:p>
        </p:txBody>
      </p:sp>
      <p:sp>
        <p:nvSpPr>
          <p:cNvPr id="60" name="Google Shape;60;p8"/>
          <p:cNvSpPr/>
          <p:nvPr/>
        </p:nvSpPr>
        <p:spPr>
          <a:xfrm>
            <a:off x="230075" y="5226250"/>
            <a:ext cx="2964300" cy="163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979" y="5350125"/>
            <a:ext cx="3911394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1">
  <p:cSld name="TITLE_AND_TWO_COLUMNS_1_1">
    <p:bg>
      <p:bgPr>
        <a:solidFill>
          <a:srgbClr val="2C2E30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264657" y="246825"/>
            <a:ext cx="11503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25" lIns="121925" spcFirstLastPara="1" rIns="121925" wrap="square" tIns="1219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65" name="Google Shape;65;p9"/>
          <p:cNvCxnSpPr/>
          <p:nvPr/>
        </p:nvCxnSpPr>
        <p:spPr>
          <a:xfrm>
            <a:off x="415650" y="675925"/>
            <a:ext cx="1401600" cy="0"/>
          </a:xfrm>
          <a:prstGeom prst="straightConnector1">
            <a:avLst/>
          </a:prstGeom>
          <a:noFill/>
          <a:ln cap="flat" cmpd="sng" w="19050">
            <a:solidFill>
              <a:srgbClr val="66CC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9"/>
          <p:cNvSpPr txBox="1"/>
          <p:nvPr/>
        </p:nvSpPr>
        <p:spPr>
          <a:xfrm>
            <a:off x="345175" y="6423496"/>
            <a:ext cx="2761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75" spcFirstLastPara="1" rIns="9147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7F7F8"/>
                </a:solidFill>
                <a:latin typeface="Arial"/>
                <a:ea typeface="Arial"/>
                <a:cs typeface="Arial"/>
                <a:sym typeface="Arial"/>
              </a:rPr>
              <a:t>TELUS International confidential</a:t>
            </a:r>
            <a:endParaRPr b="0" i="0" sz="900" u="none" cap="none" strike="noStrike">
              <a:solidFill>
                <a:srgbClr val="F7F7F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 Layout 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415651" y="155208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b="1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b="1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b="1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b="1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b="1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b="1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b="1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b="1"/>
            </a:lvl9pPr>
          </a:lstStyle>
          <a:p/>
        </p:txBody>
      </p:sp>
      <p:cxnSp>
        <p:nvCxnSpPr>
          <p:cNvPr id="69" name="Google Shape;69;p10"/>
          <p:cNvCxnSpPr/>
          <p:nvPr/>
        </p:nvCxnSpPr>
        <p:spPr>
          <a:xfrm flipH="1" rot="10800000">
            <a:off x="548640" y="731520"/>
            <a:ext cx="2421300" cy="9600"/>
          </a:xfrm>
          <a:prstGeom prst="straightConnector1">
            <a:avLst/>
          </a:prstGeom>
          <a:noFill/>
          <a:ln cap="flat" cmpd="sng" w="19050">
            <a:solidFill>
              <a:srgbClr val="66CC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4905" y="1825625"/>
            <a:ext cx="11510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11191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44905" y="6423496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4595F"/>
                </a:solidFill>
                <a:latin typeface="Arial"/>
                <a:ea typeface="Arial"/>
                <a:cs typeface="Arial"/>
                <a:sym typeface="Arial"/>
              </a:rPr>
              <a:t>TELUS International confidential</a:t>
            </a:r>
            <a:endParaRPr b="0" i="0" sz="900" u="none" cap="none" strike="noStrike">
              <a:solidFill>
                <a:srgbClr val="5459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44905" y="1825625"/>
            <a:ext cx="11510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11171568" y="6356350"/>
            <a:ext cx="68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344905" y="6423496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TELUS </a:t>
            </a:r>
            <a:r>
              <a:rPr lang="en-US" sz="900">
                <a:solidFill>
                  <a:schemeClr val="dk1"/>
                </a:solidFill>
              </a:rPr>
              <a:t>Digital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344905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344905" y="1825625"/>
            <a:ext cx="11510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11171568" y="6356350"/>
            <a:ext cx="68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35"/>
          <p:cNvSpPr txBox="1"/>
          <p:nvPr/>
        </p:nvSpPr>
        <p:spPr>
          <a:xfrm>
            <a:off x="344905" y="6423496"/>
            <a:ext cx="2759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TELUS </a:t>
            </a:r>
            <a:r>
              <a:rPr lang="en-US" sz="900">
                <a:solidFill>
                  <a:schemeClr val="dk1"/>
                </a:solidFill>
              </a:rPr>
              <a:t>Digital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confidential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Relationship Id="rId7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jpg"/><Relationship Id="rId4" Type="http://schemas.openxmlformats.org/officeDocument/2006/relationships/image" Target="../media/image23.png"/><Relationship Id="rId5" Type="http://schemas.openxmlformats.org/officeDocument/2006/relationships/image" Target="../media/image46.jpg"/><Relationship Id="rId6" Type="http://schemas.openxmlformats.org/officeDocument/2006/relationships/image" Target="../media/image4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3.jpg"/><Relationship Id="rId4" Type="http://schemas.openxmlformats.org/officeDocument/2006/relationships/image" Target="../media/image48.jpg"/><Relationship Id="rId5" Type="http://schemas.openxmlformats.org/officeDocument/2006/relationships/image" Target="../media/image5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7"/>
          <p:cNvSpPr txBox="1"/>
          <p:nvPr>
            <p:ph type="title"/>
          </p:nvPr>
        </p:nvSpPr>
        <p:spPr>
          <a:xfrm>
            <a:off x="428625" y="2568400"/>
            <a:ext cx="40428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/>
              <a:t>데이터 수집</a:t>
            </a:r>
            <a:endParaRPr b="1" sz="3500"/>
          </a:p>
        </p:txBody>
      </p:sp>
      <p:sp>
        <p:nvSpPr>
          <p:cNvPr id="246" name="Google Shape;246;p47"/>
          <p:cNvSpPr txBox="1"/>
          <p:nvPr>
            <p:ph idx="2" type="title"/>
          </p:nvPr>
        </p:nvSpPr>
        <p:spPr>
          <a:xfrm>
            <a:off x="428633" y="3613675"/>
            <a:ext cx="35061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대규모의 상세하고 다양하며 전 세계적으로 분산된 데이터 수집 서비스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6"/>
          <p:cNvSpPr txBox="1"/>
          <p:nvPr>
            <p:ph idx="12" type="sldNum"/>
          </p:nvPr>
        </p:nvSpPr>
        <p:spPr>
          <a:xfrm>
            <a:off x="11171568" y="6356350"/>
            <a:ext cx="683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2" name="Google Shape;492;p56"/>
          <p:cNvSpPr txBox="1"/>
          <p:nvPr>
            <p:ph type="title"/>
          </p:nvPr>
        </p:nvSpPr>
        <p:spPr>
          <a:xfrm>
            <a:off x="331425" y="137450"/>
            <a:ext cx="98910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인력:</a:t>
            </a:r>
            <a:r>
              <a:rPr b="1" lang="en-US">
                <a:solidFill>
                  <a:schemeClr val="dk2"/>
                </a:solidFill>
              </a:rPr>
              <a:t> </a:t>
            </a:r>
            <a:r>
              <a:rPr lang="en-US"/>
              <a:t>글로벌 입지와 파트너십을 통해 지원받습니다</a:t>
            </a:r>
            <a:endParaRPr/>
          </a:p>
        </p:txBody>
      </p:sp>
      <p:grpSp>
        <p:nvGrpSpPr>
          <p:cNvPr id="493" name="Google Shape;493;p56"/>
          <p:cNvGrpSpPr/>
          <p:nvPr/>
        </p:nvGrpSpPr>
        <p:grpSpPr>
          <a:xfrm>
            <a:off x="1485522" y="1645936"/>
            <a:ext cx="9701618" cy="4178116"/>
            <a:chOff x="394170" y="1263593"/>
            <a:chExt cx="11082497" cy="4776627"/>
          </a:xfrm>
        </p:grpSpPr>
        <p:sp>
          <p:nvSpPr>
            <p:cNvPr id="494" name="Google Shape;494;p56"/>
            <p:cNvSpPr/>
            <p:nvPr/>
          </p:nvSpPr>
          <p:spPr>
            <a:xfrm>
              <a:off x="7660328" y="2678932"/>
              <a:ext cx="405993" cy="327050"/>
            </a:xfrm>
            <a:custGeom>
              <a:rect b="b" l="l" r="r" t="t"/>
              <a:pathLst>
                <a:path extrusionOk="0" h="327050" w="405993">
                  <a:moveTo>
                    <a:pt x="399227" y="38908"/>
                  </a:moveTo>
                  <a:lnTo>
                    <a:pt x="368778" y="38908"/>
                  </a:lnTo>
                  <a:lnTo>
                    <a:pt x="347350" y="36088"/>
                  </a:lnTo>
                  <a:lnTo>
                    <a:pt x="333253" y="52441"/>
                  </a:lnTo>
                  <a:lnTo>
                    <a:pt x="321412" y="56388"/>
                  </a:lnTo>
                  <a:lnTo>
                    <a:pt x="312953" y="63719"/>
                  </a:lnTo>
                  <a:lnTo>
                    <a:pt x="298293" y="51877"/>
                  </a:lnTo>
                  <a:lnTo>
                    <a:pt x="292654" y="21428"/>
                  </a:lnTo>
                  <a:lnTo>
                    <a:pt x="283632" y="19736"/>
                  </a:lnTo>
                  <a:lnTo>
                    <a:pt x="283632" y="8458"/>
                  </a:lnTo>
                  <a:lnTo>
                    <a:pt x="265587" y="0"/>
                  </a:lnTo>
                  <a:lnTo>
                    <a:pt x="256002" y="12969"/>
                  </a:lnTo>
                  <a:lnTo>
                    <a:pt x="257129" y="27630"/>
                  </a:lnTo>
                  <a:lnTo>
                    <a:pt x="253746" y="32705"/>
                  </a:lnTo>
                  <a:lnTo>
                    <a:pt x="235702" y="32141"/>
                  </a:lnTo>
                  <a:lnTo>
                    <a:pt x="230627" y="49058"/>
                  </a:lnTo>
                  <a:lnTo>
                    <a:pt x="218786" y="41727"/>
                  </a:lnTo>
                  <a:lnTo>
                    <a:pt x="200177" y="53569"/>
                  </a:lnTo>
                  <a:lnTo>
                    <a:pt x="190028" y="49058"/>
                  </a:lnTo>
                  <a:lnTo>
                    <a:pt x="165781" y="41163"/>
                  </a:lnTo>
                  <a:lnTo>
                    <a:pt x="149428" y="41163"/>
                  </a:lnTo>
                  <a:lnTo>
                    <a:pt x="140406" y="40036"/>
                  </a:lnTo>
                  <a:lnTo>
                    <a:pt x="124054" y="30449"/>
                  </a:lnTo>
                  <a:lnTo>
                    <a:pt x="122362" y="43419"/>
                  </a:lnTo>
                  <a:lnTo>
                    <a:pt x="99243" y="50185"/>
                  </a:lnTo>
                  <a:lnTo>
                    <a:pt x="99807" y="79507"/>
                  </a:lnTo>
                  <a:lnTo>
                    <a:pt x="85710" y="90785"/>
                  </a:lnTo>
                  <a:lnTo>
                    <a:pt x="63155" y="95860"/>
                  </a:lnTo>
                  <a:lnTo>
                    <a:pt x="60899" y="112776"/>
                  </a:lnTo>
                  <a:lnTo>
                    <a:pt x="38908" y="117287"/>
                  </a:lnTo>
                  <a:lnTo>
                    <a:pt x="5639" y="103754"/>
                  </a:lnTo>
                  <a:lnTo>
                    <a:pt x="2819" y="148864"/>
                  </a:lnTo>
                  <a:lnTo>
                    <a:pt x="0" y="175367"/>
                  </a:lnTo>
                  <a:lnTo>
                    <a:pt x="14097" y="180442"/>
                  </a:lnTo>
                  <a:lnTo>
                    <a:pt x="5075" y="200177"/>
                  </a:lnTo>
                  <a:lnTo>
                    <a:pt x="20300" y="228935"/>
                  </a:lnTo>
                  <a:lnTo>
                    <a:pt x="26503" y="251491"/>
                  </a:lnTo>
                  <a:lnTo>
                    <a:pt x="50749" y="257693"/>
                  </a:lnTo>
                  <a:lnTo>
                    <a:pt x="56952" y="280248"/>
                  </a:lnTo>
                  <a:lnTo>
                    <a:pt x="34961" y="312953"/>
                  </a:lnTo>
                  <a:lnTo>
                    <a:pt x="89093" y="330998"/>
                  </a:lnTo>
                  <a:lnTo>
                    <a:pt x="118979" y="325923"/>
                  </a:lnTo>
                  <a:lnTo>
                    <a:pt x="137587" y="330434"/>
                  </a:lnTo>
                  <a:lnTo>
                    <a:pt x="142662" y="322539"/>
                  </a:lnTo>
                  <a:lnTo>
                    <a:pt x="164089" y="325359"/>
                  </a:lnTo>
                  <a:lnTo>
                    <a:pt x="201306" y="310698"/>
                  </a:lnTo>
                  <a:lnTo>
                    <a:pt x="196794" y="280248"/>
                  </a:lnTo>
                  <a:lnTo>
                    <a:pt x="209764" y="259949"/>
                  </a:lnTo>
                  <a:lnTo>
                    <a:pt x="232319" y="259949"/>
                  </a:lnTo>
                  <a:lnTo>
                    <a:pt x="233446" y="250363"/>
                  </a:lnTo>
                  <a:lnTo>
                    <a:pt x="256002" y="245288"/>
                  </a:lnTo>
                  <a:lnTo>
                    <a:pt x="267843" y="248671"/>
                  </a:lnTo>
                  <a:lnTo>
                    <a:pt x="277429" y="238521"/>
                  </a:lnTo>
                  <a:lnTo>
                    <a:pt x="271226" y="217094"/>
                  </a:lnTo>
                  <a:lnTo>
                    <a:pt x="279684" y="195666"/>
                  </a:lnTo>
                  <a:lnTo>
                    <a:pt x="296601" y="186644"/>
                  </a:lnTo>
                  <a:lnTo>
                    <a:pt x="279684" y="162961"/>
                  </a:lnTo>
                  <a:lnTo>
                    <a:pt x="308443" y="164089"/>
                  </a:lnTo>
                  <a:lnTo>
                    <a:pt x="313517" y="151120"/>
                  </a:lnTo>
                  <a:lnTo>
                    <a:pt x="309007" y="137023"/>
                  </a:lnTo>
                  <a:lnTo>
                    <a:pt x="320284" y="121798"/>
                  </a:lnTo>
                  <a:lnTo>
                    <a:pt x="312390" y="103754"/>
                  </a:lnTo>
                  <a:lnTo>
                    <a:pt x="301676" y="87965"/>
                  </a:lnTo>
                  <a:lnTo>
                    <a:pt x="315209" y="72177"/>
                  </a:lnTo>
                  <a:lnTo>
                    <a:pt x="345095" y="64846"/>
                  </a:lnTo>
                  <a:lnTo>
                    <a:pt x="377800" y="60335"/>
                  </a:lnTo>
                  <a:lnTo>
                    <a:pt x="391333" y="53569"/>
                  </a:lnTo>
                  <a:lnTo>
                    <a:pt x="407122" y="49622"/>
                  </a:lnTo>
                  <a:lnTo>
                    <a:pt x="399227" y="3890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6"/>
            <p:cNvSpPr/>
            <p:nvPr/>
          </p:nvSpPr>
          <p:spPr>
            <a:xfrm>
              <a:off x="6206646" y="4221144"/>
              <a:ext cx="389077" cy="479298"/>
            </a:xfrm>
            <a:custGeom>
              <a:rect b="b" l="l" r="r" t="t"/>
              <a:pathLst>
                <a:path extrusionOk="0" h="479298" w="389077">
                  <a:moveTo>
                    <a:pt x="152248" y="51877"/>
                  </a:moveTo>
                  <a:lnTo>
                    <a:pt x="58643" y="51313"/>
                  </a:lnTo>
                  <a:lnTo>
                    <a:pt x="47930" y="55260"/>
                  </a:lnTo>
                  <a:lnTo>
                    <a:pt x="38343" y="54696"/>
                  </a:lnTo>
                  <a:lnTo>
                    <a:pt x="25375" y="59771"/>
                  </a:lnTo>
                  <a:lnTo>
                    <a:pt x="22555" y="66538"/>
                  </a:lnTo>
                  <a:lnTo>
                    <a:pt x="38343" y="89093"/>
                  </a:lnTo>
                  <a:lnTo>
                    <a:pt x="44546" y="113340"/>
                  </a:lnTo>
                  <a:lnTo>
                    <a:pt x="53569" y="147736"/>
                  </a:lnTo>
                  <a:lnTo>
                    <a:pt x="43982" y="162397"/>
                  </a:lnTo>
                  <a:lnTo>
                    <a:pt x="42291" y="169728"/>
                  </a:lnTo>
                  <a:lnTo>
                    <a:pt x="49621" y="191155"/>
                  </a:lnTo>
                  <a:lnTo>
                    <a:pt x="58079" y="213147"/>
                  </a:lnTo>
                  <a:lnTo>
                    <a:pt x="67101" y="225552"/>
                  </a:lnTo>
                  <a:lnTo>
                    <a:pt x="68793" y="245852"/>
                  </a:lnTo>
                  <a:lnTo>
                    <a:pt x="64846" y="272918"/>
                  </a:lnTo>
                  <a:lnTo>
                    <a:pt x="54696" y="288706"/>
                  </a:lnTo>
                  <a:lnTo>
                    <a:pt x="36088" y="312389"/>
                  </a:lnTo>
                  <a:lnTo>
                    <a:pt x="28758" y="327050"/>
                  </a:lnTo>
                  <a:lnTo>
                    <a:pt x="18044" y="359191"/>
                  </a:lnTo>
                  <a:lnTo>
                    <a:pt x="16352" y="374416"/>
                  </a:lnTo>
                  <a:lnTo>
                    <a:pt x="5074" y="407685"/>
                  </a:lnTo>
                  <a:lnTo>
                    <a:pt x="0" y="438699"/>
                  </a:lnTo>
                  <a:lnTo>
                    <a:pt x="2819" y="461254"/>
                  </a:lnTo>
                  <a:lnTo>
                    <a:pt x="18044" y="454487"/>
                  </a:lnTo>
                  <a:lnTo>
                    <a:pt x="36652" y="448848"/>
                  </a:lnTo>
                  <a:lnTo>
                    <a:pt x="56952" y="449412"/>
                  </a:lnTo>
                  <a:lnTo>
                    <a:pt x="74996" y="465765"/>
                  </a:lnTo>
                  <a:lnTo>
                    <a:pt x="80071" y="463509"/>
                  </a:lnTo>
                  <a:lnTo>
                    <a:pt x="206944" y="461818"/>
                  </a:lnTo>
                  <a:lnTo>
                    <a:pt x="227807" y="478734"/>
                  </a:lnTo>
                  <a:lnTo>
                    <a:pt x="303367" y="483809"/>
                  </a:lnTo>
                  <a:lnTo>
                    <a:pt x="361447" y="469712"/>
                  </a:lnTo>
                  <a:lnTo>
                    <a:pt x="341711" y="447157"/>
                  </a:lnTo>
                  <a:lnTo>
                    <a:pt x="321412" y="417835"/>
                  </a:lnTo>
                  <a:lnTo>
                    <a:pt x="325922" y="303367"/>
                  </a:lnTo>
                  <a:lnTo>
                    <a:pt x="391332" y="303931"/>
                  </a:lnTo>
                  <a:lnTo>
                    <a:pt x="388513" y="291526"/>
                  </a:lnTo>
                  <a:lnTo>
                    <a:pt x="393588" y="277993"/>
                  </a:lnTo>
                  <a:lnTo>
                    <a:pt x="388513" y="261076"/>
                  </a:lnTo>
                  <a:lnTo>
                    <a:pt x="392460" y="244160"/>
                  </a:lnTo>
                  <a:lnTo>
                    <a:pt x="389641" y="232882"/>
                  </a:lnTo>
                  <a:lnTo>
                    <a:pt x="374980" y="230627"/>
                  </a:lnTo>
                  <a:lnTo>
                    <a:pt x="355244" y="236266"/>
                  </a:lnTo>
                  <a:lnTo>
                    <a:pt x="341711" y="235138"/>
                  </a:lnTo>
                  <a:lnTo>
                    <a:pt x="333817" y="238521"/>
                  </a:lnTo>
                  <a:lnTo>
                    <a:pt x="336636" y="195666"/>
                  </a:lnTo>
                  <a:lnTo>
                    <a:pt x="325922" y="182697"/>
                  </a:lnTo>
                  <a:lnTo>
                    <a:pt x="324231" y="160142"/>
                  </a:lnTo>
                  <a:lnTo>
                    <a:pt x="329305" y="138714"/>
                  </a:lnTo>
                  <a:lnTo>
                    <a:pt x="322539" y="125181"/>
                  </a:lnTo>
                  <a:lnTo>
                    <a:pt x="322539" y="102626"/>
                  </a:lnTo>
                  <a:lnTo>
                    <a:pt x="284195" y="102626"/>
                  </a:lnTo>
                  <a:lnTo>
                    <a:pt x="287014" y="89657"/>
                  </a:lnTo>
                  <a:lnTo>
                    <a:pt x="270662" y="89657"/>
                  </a:lnTo>
                  <a:lnTo>
                    <a:pt x="268971" y="95860"/>
                  </a:lnTo>
                  <a:lnTo>
                    <a:pt x="249798" y="97551"/>
                  </a:lnTo>
                  <a:lnTo>
                    <a:pt x="241340" y="118415"/>
                  </a:lnTo>
                  <a:lnTo>
                    <a:pt x="236265" y="127437"/>
                  </a:lnTo>
                  <a:lnTo>
                    <a:pt x="219349" y="122362"/>
                  </a:lnTo>
                  <a:lnTo>
                    <a:pt x="208636" y="127437"/>
                  </a:lnTo>
                  <a:lnTo>
                    <a:pt x="187772" y="130256"/>
                  </a:lnTo>
                  <a:lnTo>
                    <a:pt x="175930" y="111648"/>
                  </a:lnTo>
                  <a:lnTo>
                    <a:pt x="168600" y="99806"/>
                  </a:lnTo>
                  <a:lnTo>
                    <a:pt x="159578" y="78379"/>
                  </a:lnTo>
                  <a:lnTo>
                    <a:pt x="152248" y="51877"/>
                  </a:lnTo>
                  <a:close/>
                  <a:moveTo>
                    <a:pt x="29321" y="44546"/>
                  </a:moveTo>
                  <a:lnTo>
                    <a:pt x="30449" y="29321"/>
                  </a:lnTo>
                  <a:lnTo>
                    <a:pt x="35524" y="19736"/>
                  </a:lnTo>
                  <a:lnTo>
                    <a:pt x="46802" y="12405"/>
                  </a:lnTo>
                  <a:lnTo>
                    <a:pt x="35524" y="0"/>
                  </a:lnTo>
                  <a:lnTo>
                    <a:pt x="25375" y="6203"/>
                  </a:lnTo>
                  <a:lnTo>
                    <a:pt x="12969" y="21427"/>
                  </a:lnTo>
                  <a:lnTo>
                    <a:pt x="20863" y="48494"/>
                  </a:lnTo>
                  <a:lnTo>
                    <a:pt x="29321" y="44546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6"/>
            <p:cNvSpPr/>
            <p:nvPr/>
          </p:nvSpPr>
          <p:spPr>
            <a:xfrm>
              <a:off x="6399492" y="2530067"/>
              <a:ext cx="50749" cy="107137"/>
            </a:xfrm>
            <a:custGeom>
              <a:rect b="b" l="l" r="r" t="t"/>
              <a:pathLst>
                <a:path extrusionOk="0" h="107137" w="50749">
                  <a:moveTo>
                    <a:pt x="11278" y="0"/>
                  </a:moveTo>
                  <a:lnTo>
                    <a:pt x="0" y="17480"/>
                  </a:lnTo>
                  <a:lnTo>
                    <a:pt x="2819" y="28194"/>
                  </a:lnTo>
                  <a:lnTo>
                    <a:pt x="2819" y="28194"/>
                  </a:lnTo>
                  <a:lnTo>
                    <a:pt x="8458" y="33833"/>
                  </a:lnTo>
                  <a:lnTo>
                    <a:pt x="5639" y="44546"/>
                  </a:lnTo>
                  <a:lnTo>
                    <a:pt x="5075" y="68793"/>
                  </a:lnTo>
                  <a:lnTo>
                    <a:pt x="9022" y="85710"/>
                  </a:lnTo>
                  <a:lnTo>
                    <a:pt x="25938" y="97551"/>
                  </a:lnTo>
                  <a:lnTo>
                    <a:pt x="27067" y="105446"/>
                  </a:lnTo>
                  <a:lnTo>
                    <a:pt x="32705" y="107701"/>
                  </a:lnTo>
                  <a:lnTo>
                    <a:pt x="44547" y="90785"/>
                  </a:lnTo>
                  <a:lnTo>
                    <a:pt x="45110" y="78943"/>
                  </a:lnTo>
                  <a:lnTo>
                    <a:pt x="54132" y="73868"/>
                  </a:lnTo>
                  <a:lnTo>
                    <a:pt x="54132" y="64846"/>
                  </a:lnTo>
                  <a:lnTo>
                    <a:pt x="41164" y="55824"/>
                  </a:lnTo>
                  <a:lnTo>
                    <a:pt x="36088" y="41163"/>
                  </a:lnTo>
                  <a:lnTo>
                    <a:pt x="38344" y="29322"/>
                  </a:lnTo>
                  <a:lnTo>
                    <a:pt x="38344" y="29322"/>
                  </a:lnTo>
                  <a:lnTo>
                    <a:pt x="35525" y="16352"/>
                  </a:lnTo>
                  <a:lnTo>
                    <a:pt x="28194" y="12969"/>
                  </a:lnTo>
                  <a:lnTo>
                    <a:pt x="20863" y="3947"/>
                  </a:lnTo>
                  <a:lnTo>
                    <a:pt x="13533" y="6767"/>
                  </a:lnTo>
                  <a:lnTo>
                    <a:pt x="11278" y="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6"/>
            <p:cNvSpPr/>
            <p:nvPr/>
          </p:nvSpPr>
          <p:spPr>
            <a:xfrm>
              <a:off x="7435340" y="3127216"/>
              <a:ext cx="146608" cy="124053"/>
            </a:xfrm>
            <a:custGeom>
              <a:rect b="b" l="l" r="r" t="t"/>
              <a:pathLst>
                <a:path extrusionOk="0" h="124053" w="146608">
                  <a:moveTo>
                    <a:pt x="139279" y="12405"/>
                  </a:moveTo>
                  <a:lnTo>
                    <a:pt x="131948" y="0"/>
                  </a:lnTo>
                  <a:lnTo>
                    <a:pt x="115032" y="21991"/>
                  </a:lnTo>
                  <a:lnTo>
                    <a:pt x="94168" y="45110"/>
                  </a:lnTo>
                  <a:lnTo>
                    <a:pt x="75560" y="69357"/>
                  </a:lnTo>
                  <a:lnTo>
                    <a:pt x="56952" y="68230"/>
                  </a:lnTo>
                  <a:lnTo>
                    <a:pt x="31013" y="67102"/>
                  </a:lnTo>
                  <a:lnTo>
                    <a:pt x="7331" y="72740"/>
                  </a:lnTo>
                  <a:lnTo>
                    <a:pt x="5639" y="63155"/>
                  </a:lnTo>
                  <a:lnTo>
                    <a:pt x="0" y="64846"/>
                  </a:lnTo>
                  <a:lnTo>
                    <a:pt x="2256" y="73304"/>
                  </a:lnTo>
                  <a:lnTo>
                    <a:pt x="16916" y="109393"/>
                  </a:lnTo>
                  <a:lnTo>
                    <a:pt x="111649" y="127437"/>
                  </a:lnTo>
                  <a:lnTo>
                    <a:pt x="117287" y="120107"/>
                  </a:lnTo>
                  <a:lnTo>
                    <a:pt x="116724" y="105446"/>
                  </a:lnTo>
                  <a:lnTo>
                    <a:pt x="124618" y="90785"/>
                  </a:lnTo>
                  <a:lnTo>
                    <a:pt x="122926" y="76124"/>
                  </a:lnTo>
                  <a:lnTo>
                    <a:pt x="136459" y="68793"/>
                  </a:lnTo>
                  <a:lnTo>
                    <a:pt x="130257" y="64282"/>
                  </a:lnTo>
                  <a:lnTo>
                    <a:pt x="130821" y="40599"/>
                  </a:lnTo>
                  <a:lnTo>
                    <a:pt x="146609" y="40599"/>
                  </a:lnTo>
                  <a:lnTo>
                    <a:pt x="139279" y="12405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6"/>
            <p:cNvSpPr/>
            <p:nvPr/>
          </p:nvSpPr>
          <p:spPr>
            <a:xfrm>
              <a:off x="3705838" y="4845359"/>
              <a:ext cx="484936" cy="1178509"/>
            </a:xfrm>
            <a:custGeom>
              <a:rect b="b" l="l" r="r" t="t"/>
              <a:pathLst>
                <a:path extrusionOk="0" h="1178509" w="484936">
                  <a:moveTo>
                    <a:pt x="405994" y="1181893"/>
                  </a:moveTo>
                  <a:lnTo>
                    <a:pt x="411069" y="1164976"/>
                  </a:lnTo>
                  <a:lnTo>
                    <a:pt x="369906" y="1156518"/>
                  </a:lnTo>
                  <a:lnTo>
                    <a:pt x="326487" y="1136218"/>
                  </a:lnTo>
                  <a:lnTo>
                    <a:pt x="302240" y="1110280"/>
                  </a:lnTo>
                  <a:lnTo>
                    <a:pt x="285324" y="1094491"/>
                  </a:lnTo>
                  <a:lnTo>
                    <a:pt x="318592" y="1170615"/>
                  </a:lnTo>
                  <a:lnTo>
                    <a:pt x="346786" y="1170615"/>
                  </a:lnTo>
                  <a:lnTo>
                    <a:pt x="363139" y="1171743"/>
                  </a:lnTo>
                  <a:lnTo>
                    <a:pt x="381747" y="1183584"/>
                  </a:lnTo>
                  <a:lnTo>
                    <a:pt x="405994" y="1181893"/>
                  </a:lnTo>
                  <a:close/>
                  <a:moveTo>
                    <a:pt x="121798" y="8458"/>
                  </a:moveTo>
                  <a:lnTo>
                    <a:pt x="80071" y="0"/>
                  </a:lnTo>
                  <a:lnTo>
                    <a:pt x="57516" y="32141"/>
                  </a:lnTo>
                  <a:lnTo>
                    <a:pt x="62591" y="41164"/>
                  </a:lnTo>
                  <a:lnTo>
                    <a:pt x="56388" y="78379"/>
                  </a:lnTo>
                  <a:lnTo>
                    <a:pt x="24811" y="96424"/>
                  </a:lnTo>
                  <a:lnTo>
                    <a:pt x="33833" y="156195"/>
                  </a:lnTo>
                  <a:lnTo>
                    <a:pt x="28758" y="167472"/>
                  </a:lnTo>
                  <a:lnTo>
                    <a:pt x="40036" y="181569"/>
                  </a:lnTo>
                  <a:lnTo>
                    <a:pt x="21991" y="204125"/>
                  </a:lnTo>
                  <a:lnTo>
                    <a:pt x="7330" y="237394"/>
                  </a:lnTo>
                  <a:lnTo>
                    <a:pt x="2256" y="270099"/>
                  </a:lnTo>
                  <a:lnTo>
                    <a:pt x="11842" y="305059"/>
                  </a:lnTo>
                  <a:lnTo>
                    <a:pt x="0" y="341712"/>
                  </a:lnTo>
                  <a:lnTo>
                    <a:pt x="27630" y="403174"/>
                  </a:lnTo>
                  <a:lnTo>
                    <a:pt x="36652" y="409941"/>
                  </a:lnTo>
                  <a:lnTo>
                    <a:pt x="43983" y="443210"/>
                  </a:lnTo>
                  <a:lnTo>
                    <a:pt x="34961" y="478171"/>
                  </a:lnTo>
                  <a:lnTo>
                    <a:pt x="42855" y="508620"/>
                  </a:lnTo>
                  <a:lnTo>
                    <a:pt x="26502" y="532867"/>
                  </a:lnTo>
                  <a:lnTo>
                    <a:pt x="34961" y="566136"/>
                  </a:lnTo>
                  <a:lnTo>
                    <a:pt x="53569" y="601660"/>
                  </a:lnTo>
                  <a:lnTo>
                    <a:pt x="39472" y="615193"/>
                  </a:lnTo>
                  <a:lnTo>
                    <a:pt x="41163" y="647335"/>
                  </a:lnTo>
                  <a:lnTo>
                    <a:pt x="45110" y="683423"/>
                  </a:lnTo>
                  <a:lnTo>
                    <a:pt x="63718" y="726278"/>
                  </a:lnTo>
                  <a:lnTo>
                    <a:pt x="54696" y="733044"/>
                  </a:lnTo>
                  <a:lnTo>
                    <a:pt x="74996" y="773080"/>
                  </a:lnTo>
                  <a:lnTo>
                    <a:pt x="92476" y="786049"/>
                  </a:lnTo>
                  <a:lnTo>
                    <a:pt x="87965" y="800710"/>
                  </a:lnTo>
                  <a:lnTo>
                    <a:pt x="103754" y="808040"/>
                  </a:lnTo>
                  <a:lnTo>
                    <a:pt x="111084" y="821010"/>
                  </a:lnTo>
                  <a:lnTo>
                    <a:pt x="100935" y="827212"/>
                  </a:lnTo>
                  <a:lnTo>
                    <a:pt x="111084" y="848076"/>
                  </a:lnTo>
                  <a:lnTo>
                    <a:pt x="117287" y="894314"/>
                  </a:lnTo>
                  <a:lnTo>
                    <a:pt x="113340" y="924200"/>
                  </a:lnTo>
                  <a:lnTo>
                    <a:pt x="123490" y="942244"/>
                  </a:lnTo>
                  <a:lnTo>
                    <a:pt x="122926" y="964235"/>
                  </a:lnTo>
                  <a:lnTo>
                    <a:pt x="107701" y="979460"/>
                  </a:lnTo>
                  <a:lnTo>
                    <a:pt x="125181" y="1016676"/>
                  </a:lnTo>
                  <a:lnTo>
                    <a:pt x="139842" y="1029081"/>
                  </a:lnTo>
                  <a:lnTo>
                    <a:pt x="157323" y="1026826"/>
                  </a:lnTo>
                  <a:lnTo>
                    <a:pt x="167472" y="1052764"/>
                  </a:lnTo>
                  <a:lnTo>
                    <a:pt x="187208" y="1073064"/>
                  </a:lnTo>
                  <a:lnTo>
                    <a:pt x="254874" y="1077575"/>
                  </a:lnTo>
                  <a:lnTo>
                    <a:pt x="281940" y="1082650"/>
                  </a:lnTo>
                  <a:lnTo>
                    <a:pt x="294345" y="1084905"/>
                  </a:lnTo>
                  <a:lnTo>
                    <a:pt x="267843" y="1064606"/>
                  </a:lnTo>
                  <a:lnTo>
                    <a:pt x="244724" y="1029081"/>
                  </a:lnTo>
                  <a:lnTo>
                    <a:pt x="249799" y="1012729"/>
                  </a:lnTo>
                  <a:lnTo>
                    <a:pt x="269535" y="998632"/>
                  </a:lnTo>
                  <a:lnTo>
                    <a:pt x="272354" y="958032"/>
                  </a:lnTo>
                  <a:lnTo>
                    <a:pt x="298856" y="938297"/>
                  </a:lnTo>
                  <a:lnTo>
                    <a:pt x="297729" y="906719"/>
                  </a:lnTo>
                  <a:lnTo>
                    <a:pt x="268407" y="899389"/>
                  </a:lnTo>
                  <a:lnTo>
                    <a:pt x="232319" y="874014"/>
                  </a:lnTo>
                  <a:lnTo>
                    <a:pt x="231755" y="847512"/>
                  </a:lnTo>
                  <a:lnTo>
                    <a:pt x="248107" y="830031"/>
                  </a:lnTo>
                  <a:lnTo>
                    <a:pt x="274610" y="829468"/>
                  </a:lnTo>
                  <a:lnTo>
                    <a:pt x="275737" y="810860"/>
                  </a:lnTo>
                  <a:lnTo>
                    <a:pt x="268971" y="776463"/>
                  </a:lnTo>
                  <a:lnTo>
                    <a:pt x="285324" y="754472"/>
                  </a:lnTo>
                  <a:lnTo>
                    <a:pt x="308442" y="743758"/>
                  </a:lnTo>
                  <a:lnTo>
                    <a:pt x="294345" y="725714"/>
                  </a:lnTo>
                  <a:lnTo>
                    <a:pt x="281940" y="736991"/>
                  </a:lnTo>
                  <a:lnTo>
                    <a:pt x="259385" y="726278"/>
                  </a:lnTo>
                  <a:lnTo>
                    <a:pt x="245288" y="691317"/>
                  </a:lnTo>
                  <a:lnTo>
                    <a:pt x="253746" y="682295"/>
                  </a:lnTo>
                  <a:lnTo>
                    <a:pt x="285324" y="695264"/>
                  </a:lnTo>
                  <a:lnTo>
                    <a:pt x="313518" y="690189"/>
                  </a:lnTo>
                  <a:lnTo>
                    <a:pt x="327615" y="677784"/>
                  </a:lnTo>
                  <a:lnTo>
                    <a:pt x="317464" y="660304"/>
                  </a:lnTo>
                  <a:lnTo>
                    <a:pt x="316901" y="633238"/>
                  </a:lnTo>
                  <a:lnTo>
                    <a:pt x="305623" y="611810"/>
                  </a:lnTo>
                  <a:lnTo>
                    <a:pt x="338328" y="615193"/>
                  </a:lnTo>
                  <a:lnTo>
                    <a:pt x="395844" y="607863"/>
                  </a:lnTo>
                  <a:lnTo>
                    <a:pt x="434752" y="588691"/>
                  </a:lnTo>
                  <a:lnTo>
                    <a:pt x="453360" y="541889"/>
                  </a:lnTo>
                  <a:lnTo>
                    <a:pt x="451668" y="523845"/>
                  </a:lnTo>
                  <a:lnTo>
                    <a:pt x="429677" y="508056"/>
                  </a:lnTo>
                  <a:lnTo>
                    <a:pt x="429113" y="482682"/>
                  </a:lnTo>
                  <a:lnTo>
                    <a:pt x="385130" y="451668"/>
                  </a:lnTo>
                  <a:lnTo>
                    <a:pt x="383438" y="433060"/>
                  </a:lnTo>
                  <a:lnTo>
                    <a:pt x="381183" y="409377"/>
                  </a:lnTo>
                  <a:lnTo>
                    <a:pt x="386258" y="401483"/>
                  </a:lnTo>
                  <a:lnTo>
                    <a:pt x="380055" y="365958"/>
                  </a:lnTo>
                  <a:lnTo>
                    <a:pt x="381747" y="329306"/>
                  </a:lnTo>
                  <a:lnTo>
                    <a:pt x="384566" y="300548"/>
                  </a:lnTo>
                  <a:lnTo>
                    <a:pt x="417835" y="252054"/>
                  </a:lnTo>
                  <a:lnTo>
                    <a:pt x="447721" y="217094"/>
                  </a:lnTo>
                  <a:lnTo>
                    <a:pt x="466329" y="202433"/>
                  </a:lnTo>
                  <a:lnTo>
                    <a:pt x="490012" y="182697"/>
                  </a:lnTo>
                  <a:lnTo>
                    <a:pt x="487192" y="153940"/>
                  </a:lnTo>
                  <a:lnTo>
                    <a:pt x="469712" y="133076"/>
                  </a:lnTo>
                  <a:lnTo>
                    <a:pt x="455051" y="139843"/>
                  </a:lnTo>
                  <a:lnTo>
                    <a:pt x="453360" y="171983"/>
                  </a:lnTo>
                  <a:lnTo>
                    <a:pt x="429113" y="199050"/>
                  </a:lnTo>
                  <a:lnTo>
                    <a:pt x="405430" y="205252"/>
                  </a:lnTo>
                  <a:lnTo>
                    <a:pt x="370469" y="199614"/>
                  </a:lnTo>
                  <a:lnTo>
                    <a:pt x="338328" y="189464"/>
                  </a:lnTo>
                  <a:lnTo>
                    <a:pt x="362011" y="135331"/>
                  </a:lnTo>
                  <a:lnTo>
                    <a:pt x="355809" y="119543"/>
                  </a:lnTo>
                  <a:lnTo>
                    <a:pt x="322539" y="105446"/>
                  </a:lnTo>
                  <a:lnTo>
                    <a:pt x="281940" y="78943"/>
                  </a:lnTo>
                  <a:lnTo>
                    <a:pt x="256002" y="73304"/>
                  </a:lnTo>
                  <a:lnTo>
                    <a:pt x="192847" y="14661"/>
                  </a:lnTo>
                  <a:lnTo>
                    <a:pt x="187208" y="7331"/>
                  </a:lnTo>
                  <a:lnTo>
                    <a:pt x="151684" y="5639"/>
                  </a:lnTo>
                  <a:lnTo>
                    <a:pt x="142662" y="34397"/>
                  </a:lnTo>
                  <a:lnTo>
                    <a:pt x="121798" y="845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6"/>
            <p:cNvSpPr/>
            <p:nvPr/>
          </p:nvSpPr>
          <p:spPr>
            <a:xfrm>
              <a:off x="7108289" y="2580253"/>
              <a:ext cx="95859" cy="84582"/>
            </a:xfrm>
            <a:custGeom>
              <a:rect b="b" l="l" r="r" t="t"/>
              <a:pathLst>
                <a:path extrusionOk="0" h="84582" w="95859">
                  <a:moveTo>
                    <a:pt x="100371" y="88529"/>
                  </a:moveTo>
                  <a:lnTo>
                    <a:pt x="95296" y="63719"/>
                  </a:lnTo>
                  <a:lnTo>
                    <a:pt x="81199" y="57516"/>
                  </a:lnTo>
                  <a:lnTo>
                    <a:pt x="67102" y="47930"/>
                  </a:lnTo>
                  <a:lnTo>
                    <a:pt x="72741" y="36652"/>
                  </a:lnTo>
                  <a:lnTo>
                    <a:pt x="55261" y="24247"/>
                  </a:lnTo>
                  <a:lnTo>
                    <a:pt x="59207" y="15789"/>
                  </a:lnTo>
                  <a:lnTo>
                    <a:pt x="46802" y="9586"/>
                  </a:lnTo>
                  <a:lnTo>
                    <a:pt x="38908" y="0"/>
                  </a:lnTo>
                  <a:lnTo>
                    <a:pt x="0" y="5639"/>
                  </a:lnTo>
                  <a:lnTo>
                    <a:pt x="7331" y="18044"/>
                  </a:lnTo>
                  <a:lnTo>
                    <a:pt x="7331" y="35525"/>
                  </a:lnTo>
                  <a:lnTo>
                    <a:pt x="31013" y="43983"/>
                  </a:lnTo>
                  <a:lnTo>
                    <a:pt x="44547" y="54696"/>
                  </a:lnTo>
                  <a:lnTo>
                    <a:pt x="50185" y="53569"/>
                  </a:lnTo>
                  <a:lnTo>
                    <a:pt x="60336" y="63155"/>
                  </a:lnTo>
                  <a:lnTo>
                    <a:pt x="73304" y="63155"/>
                  </a:lnTo>
                  <a:lnTo>
                    <a:pt x="74433" y="68793"/>
                  </a:lnTo>
                  <a:lnTo>
                    <a:pt x="90221" y="89657"/>
                  </a:lnTo>
                  <a:lnTo>
                    <a:pt x="100371" y="8852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6"/>
            <p:cNvSpPr/>
            <p:nvPr/>
          </p:nvSpPr>
          <p:spPr>
            <a:xfrm>
              <a:off x="9289941" y="4444440"/>
              <a:ext cx="1263091" cy="1178509"/>
            </a:xfrm>
            <a:custGeom>
              <a:rect b="b" l="l" r="r" t="t"/>
              <a:pathLst>
                <a:path extrusionOk="0" h="1178509" w="1263091">
                  <a:moveTo>
                    <a:pt x="781538" y="1082650"/>
                  </a:moveTo>
                  <a:lnTo>
                    <a:pt x="764621" y="1079830"/>
                  </a:lnTo>
                  <a:lnTo>
                    <a:pt x="753908" y="1096183"/>
                  </a:lnTo>
                  <a:lnTo>
                    <a:pt x="750524" y="1126632"/>
                  </a:lnTo>
                  <a:lnTo>
                    <a:pt x="738683" y="1149187"/>
                  </a:lnTo>
                  <a:lnTo>
                    <a:pt x="735863" y="1179073"/>
                  </a:lnTo>
                  <a:lnTo>
                    <a:pt x="752780" y="1180201"/>
                  </a:lnTo>
                  <a:lnTo>
                    <a:pt x="757291" y="1181892"/>
                  </a:lnTo>
                  <a:lnTo>
                    <a:pt x="794507" y="1157646"/>
                  </a:lnTo>
                  <a:lnTo>
                    <a:pt x="797890" y="1167232"/>
                  </a:lnTo>
                  <a:lnTo>
                    <a:pt x="820445" y="1139601"/>
                  </a:lnTo>
                  <a:lnTo>
                    <a:pt x="838490" y="1127196"/>
                  </a:lnTo>
                  <a:lnTo>
                    <a:pt x="863865" y="1086033"/>
                  </a:lnTo>
                  <a:lnTo>
                    <a:pt x="848076" y="1083213"/>
                  </a:lnTo>
                  <a:lnTo>
                    <a:pt x="821009" y="1089980"/>
                  </a:lnTo>
                  <a:lnTo>
                    <a:pt x="801838" y="1095055"/>
                  </a:lnTo>
                  <a:lnTo>
                    <a:pt x="781538" y="1082650"/>
                  </a:lnTo>
                  <a:close/>
                  <a:moveTo>
                    <a:pt x="1064042" y="111084"/>
                  </a:moveTo>
                  <a:lnTo>
                    <a:pt x="1066861" y="98115"/>
                  </a:lnTo>
                  <a:lnTo>
                    <a:pt x="1067425" y="77815"/>
                  </a:lnTo>
                  <a:lnTo>
                    <a:pt x="1058403" y="59771"/>
                  </a:lnTo>
                  <a:lnTo>
                    <a:pt x="1058967" y="44547"/>
                  </a:lnTo>
                  <a:lnTo>
                    <a:pt x="1051636" y="40035"/>
                  </a:lnTo>
                  <a:lnTo>
                    <a:pt x="1052200" y="18044"/>
                  </a:lnTo>
                  <a:lnTo>
                    <a:pt x="1045434" y="0"/>
                  </a:lnTo>
                  <a:lnTo>
                    <a:pt x="1032464" y="13533"/>
                  </a:lnTo>
                  <a:lnTo>
                    <a:pt x="1030209" y="23683"/>
                  </a:lnTo>
                  <a:lnTo>
                    <a:pt x="1021751" y="43419"/>
                  </a:lnTo>
                  <a:lnTo>
                    <a:pt x="1011601" y="62591"/>
                  </a:lnTo>
                  <a:lnTo>
                    <a:pt x="1014984" y="74432"/>
                  </a:lnTo>
                  <a:lnTo>
                    <a:pt x="1008218" y="81763"/>
                  </a:lnTo>
                  <a:lnTo>
                    <a:pt x="999760" y="108829"/>
                  </a:lnTo>
                  <a:lnTo>
                    <a:pt x="1000323" y="129692"/>
                  </a:lnTo>
                  <a:lnTo>
                    <a:pt x="996376" y="139842"/>
                  </a:lnTo>
                  <a:lnTo>
                    <a:pt x="998068" y="157323"/>
                  </a:lnTo>
                  <a:lnTo>
                    <a:pt x="983407" y="185517"/>
                  </a:lnTo>
                  <a:lnTo>
                    <a:pt x="976076" y="205252"/>
                  </a:lnTo>
                  <a:lnTo>
                    <a:pt x="966490" y="221605"/>
                  </a:lnTo>
                  <a:lnTo>
                    <a:pt x="956905" y="240777"/>
                  </a:lnTo>
                  <a:lnTo>
                    <a:pt x="933785" y="252618"/>
                  </a:lnTo>
                  <a:lnTo>
                    <a:pt x="906156" y="240777"/>
                  </a:lnTo>
                  <a:lnTo>
                    <a:pt x="903336" y="229499"/>
                  </a:lnTo>
                  <a:lnTo>
                    <a:pt x="889239" y="220477"/>
                  </a:lnTo>
                  <a:lnTo>
                    <a:pt x="880217" y="220477"/>
                  </a:lnTo>
                  <a:lnTo>
                    <a:pt x="861609" y="199050"/>
                  </a:lnTo>
                  <a:lnTo>
                    <a:pt x="847512" y="186644"/>
                  </a:lnTo>
                  <a:lnTo>
                    <a:pt x="825520" y="175367"/>
                  </a:lnTo>
                  <a:lnTo>
                    <a:pt x="803529" y="155631"/>
                  </a:lnTo>
                  <a:lnTo>
                    <a:pt x="802965" y="145481"/>
                  </a:lnTo>
                  <a:lnTo>
                    <a:pt x="817062" y="128001"/>
                  </a:lnTo>
                  <a:lnTo>
                    <a:pt x="828904" y="109957"/>
                  </a:lnTo>
                  <a:lnTo>
                    <a:pt x="827212" y="95296"/>
                  </a:lnTo>
                  <a:lnTo>
                    <a:pt x="837926" y="94168"/>
                  </a:lnTo>
                  <a:lnTo>
                    <a:pt x="852023" y="80071"/>
                  </a:lnTo>
                  <a:lnTo>
                    <a:pt x="863300" y="60899"/>
                  </a:lnTo>
                  <a:lnTo>
                    <a:pt x="850895" y="42855"/>
                  </a:lnTo>
                  <a:lnTo>
                    <a:pt x="842437" y="49621"/>
                  </a:lnTo>
                  <a:lnTo>
                    <a:pt x="831159" y="46802"/>
                  </a:lnTo>
                  <a:lnTo>
                    <a:pt x="811423" y="56952"/>
                  </a:lnTo>
                  <a:lnTo>
                    <a:pt x="793380" y="45674"/>
                  </a:lnTo>
                  <a:lnTo>
                    <a:pt x="783793" y="49621"/>
                  </a:lnTo>
                  <a:lnTo>
                    <a:pt x="758419" y="40599"/>
                  </a:lnTo>
                  <a:lnTo>
                    <a:pt x="743194" y="25375"/>
                  </a:lnTo>
                  <a:lnTo>
                    <a:pt x="723458" y="16916"/>
                  </a:lnTo>
                  <a:lnTo>
                    <a:pt x="705978" y="21991"/>
                  </a:lnTo>
                  <a:lnTo>
                    <a:pt x="727969" y="33833"/>
                  </a:lnTo>
                  <a:lnTo>
                    <a:pt x="726278" y="51877"/>
                  </a:lnTo>
                  <a:lnTo>
                    <a:pt x="699211" y="58644"/>
                  </a:lnTo>
                  <a:lnTo>
                    <a:pt x="683423" y="54696"/>
                  </a:lnTo>
                  <a:lnTo>
                    <a:pt x="663123" y="67102"/>
                  </a:lnTo>
                  <a:lnTo>
                    <a:pt x="646771" y="87965"/>
                  </a:lnTo>
                  <a:lnTo>
                    <a:pt x="650154" y="96423"/>
                  </a:lnTo>
                  <a:lnTo>
                    <a:pt x="634929" y="106009"/>
                  </a:lnTo>
                  <a:lnTo>
                    <a:pt x="615757" y="134767"/>
                  </a:lnTo>
                  <a:lnTo>
                    <a:pt x="619141" y="154503"/>
                  </a:lnTo>
                  <a:lnTo>
                    <a:pt x="599968" y="151120"/>
                  </a:lnTo>
                  <a:lnTo>
                    <a:pt x="580233" y="151120"/>
                  </a:lnTo>
                  <a:lnTo>
                    <a:pt x="566136" y="129692"/>
                  </a:lnTo>
                  <a:lnTo>
                    <a:pt x="545272" y="113340"/>
                  </a:lnTo>
                  <a:lnTo>
                    <a:pt x="529483" y="117851"/>
                  </a:lnTo>
                  <a:lnTo>
                    <a:pt x="514823" y="122926"/>
                  </a:lnTo>
                  <a:lnTo>
                    <a:pt x="513131" y="131948"/>
                  </a:lnTo>
                  <a:lnTo>
                    <a:pt x="499598" y="128001"/>
                  </a:lnTo>
                  <a:lnTo>
                    <a:pt x="497906" y="138151"/>
                  </a:lnTo>
                  <a:lnTo>
                    <a:pt x="480990" y="144353"/>
                  </a:lnTo>
                  <a:lnTo>
                    <a:pt x="471404" y="158450"/>
                  </a:lnTo>
                  <a:lnTo>
                    <a:pt x="451668" y="175931"/>
                  </a:lnTo>
                  <a:lnTo>
                    <a:pt x="443774" y="202997"/>
                  </a:lnTo>
                  <a:lnTo>
                    <a:pt x="430804" y="195666"/>
                  </a:lnTo>
                  <a:lnTo>
                    <a:pt x="418399" y="213147"/>
                  </a:lnTo>
                  <a:lnTo>
                    <a:pt x="426858" y="230063"/>
                  </a:lnTo>
                  <a:lnTo>
                    <a:pt x="412196" y="236830"/>
                  </a:lnTo>
                  <a:lnTo>
                    <a:pt x="404302" y="205816"/>
                  </a:lnTo>
                  <a:lnTo>
                    <a:pt x="377236" y="236266"/>
                  </a:lnTo>
                  <a:lnTo>
                    <a:pt x="372725" y="256002"/>
                  </a:lnTo>
                  <a:lnTo>
                    <a:pt x="368778" y="270099"/>
                  </a:lnTo>
                  <a:lnTo>
                    <a:pt x="347350" y="288707"/>
                  </a:lnTo>
                  <a:lnTo>
                    <a:pt x="336072" y="307878"/>
                  </a:lnTo>
                  <a:lnTo>
                    <a:pt x="316337" y="323667"/>
                  </a:lnTo>
                  <a:lnTo>
                    <a:pt x="281940" y="334381"/>
                  </a:lnTo>
                  <a:lnTo>
                    <a:pt x="264460" y="333253"/>
                  </a:lnTo>
                  <a:lnTo>
                    <a:pt x="256002" y="336636"/>
                  </a:lnTo>
                  <a:lnTo>
                    <a:pt x="249799" y="344531"/>
                  </a:lnTo>
                  <a:lnTo>
                    <a:pt x="230063" y="348478"/>
                  </a:lnTo>
                  <a:lnTo>
                    <a:pt x="203561" y="362011"/>
                  </a:lnTo>
                  <a:lnTo>
                    <a:pt x="195667" y="357500"/>
                  </a:lnTo>
                  <a:lnTo>
                    <a:pt x="181005" y="360319"/>
                  </a:lnTo>
                  <a:lnTo>
                    <a:pt x="155067" y="373289"/>
                  </a:lnTo>
                  <a:lnTo>
                    <a:pt x="137023" y="388513"/>
                  </a:lnTo>
                  <a:lnTo>
                    <a:pt x="109957" y="400355"/>
                  </a:lnTo>
                  <a:lnTo>
                    <a:pt x="92476" y="425166"/>
                  </a:lnTo>
                  <a:lnTo>
                    <a:pt x="94732" y="398099"/>
                  </a:lnTo>
                  <a:lnTo>
                    <a:pt x="77252" y="424038"/>
                  </a:lnTo>
                  <a:lnTo>
                    <a:pt x="76688" y="444901"/>
                  </a:lnTo>
                  <a:lnTo>
                    <a:pt x="69358" y="462945"/>
                  </a:lnTo>
                  <a:lnTo>
                    <a:pt x="60899" y="471404"/>
                  </a:lnTo>
                  <a:lnTo>
                    <a:pt x="53569" y="492267"/>
                  </a:lnTo>
                  <a:lnTo>
                    <a:pt x="58644" y="502981"/>
                  </a:lnTo>
                  <a:lnTo>
                    <a:pt x="59207" y="514259"/>
                  </a:lnTo>
                  <a:lnTo>
                    <a:pt x="68229" y="542453"/>
                  </a:lnTo>
                  <a:lnTo>
                    <a:pt x="64282" y="561061"/>
                  </a:lnTo>
                  <a:lnTo>
                    <a:pt x="58644" y="546964"/>
                  </a:lnTo>
                  <a:lnTo>
                    <a:pt x="45674" y="536814"/>
                  </a:lnTo>
                  <a:lnTo>
                    <a:pt x="47930" y="570083"/>
                  </a:lnTo>
                  <a:lnTo>
                    <a:pt x="38344" y="554294"/>
                  </a:lnTo>
                  <a:lnTo>
                    <a:pt x="38908" y="570083"/>
                  </a:lnTo>
                  <a:lnTo>
                    <a:pt x="49058" y="598277"/>
                  </a:lnTo>
                  <a:lnTo>
                    <a:pt x="45674" y="626471"/>
                  </a:lnTo>
                  <a:lnTo>
                    <a:pt x="55261" y="640568"/>
                  </a:lnTo>
                  <a:lnTo>
                    <a:pt x="53005" y="651281"/>
                  </a:lnTo>
                  <a:lnTo>
                    <a:pt x="58080" y="674400"/>
                  </a:lnTo>
                  <a:lnTo>
                    <a:pt x="50749" y="694700"/>
                  </a:lnTo>
                  <a:lnTo>
                    <a:pt x="49058" y="715000"/>
                  </a:lnTo>
                  <a:lnTo>
                    <a:pt x="53005" y="751652"/>
                  </a:lnTo>
                  <a:lnTo>
                    <a:pt x="49058" y="772516"/>
                  </a:lnTo>
                  <a:lnTo>
                    <a:pt x="36652" y="797327"/>
                  </a:lnTo>
                  <a:lnTo>
                    <a:pt x="33269" y="810296"/>
                  </a:lnTo>
                  <a:lnTo>
                    <a:pt x="24811" y="818754"/>
                  </a:lnTo>
                  <a:lnTo>
                    <a:pt x="8458" y="823265"/>
                  </a:lnTo>
                  <a:lnTo>
                    <a:pt x="0" y="844128"/>
                  </a:lnTo>
                  <a:lnTo>
                    <a:pt x="13533" y="850895"/>
                  </a:lnTo>
                  <a:lnTo>
                    <a:pt x="36088" y="874014"/>
                  </a:lnTo>
                  <a:lnTo>
                    <a:pt x="56388" y="874014"/>
                  </a:lnTo>
                  <a:lnTo>
                    <a:pt x="77816" y="875706"/>
                  </a:lnTo>
                  <a:lnTo>
                    <a:pt x="96423" y="863864"/>
                  </a:lnTo>
                  <a:lnTo>
                    <a:pt x="115595" y="853715"/>
                  </a:lnTo>
                  <a:lnTo>
                    <a:pt x="123490" y="855406"/>
                  </a:lnTo>
                  <a:lnTo>
                    <a:pt x="148864" y="836234"/>
                  </a:lnTo>
                  <a:lnTo>
                    <a:pt x="170292" y="834542"/>
                  </a:lnTo>
                  <a:lnTo>
                    <a:pt x="193411" y="830595"/>
                  </a:lnTo>
                  <a:lnTo>
                    <a:pt x="217094" y="837362"/>
                  </a:lnTo>
                  <a:lnTo>
                    <a:pt x="237393" y="833979"/>
                  </a:lnTo>
                  <a:lnTo>
                    <a:pt x="263332" y="832851"/>
                  </a:lnTo>
                  <a:lnTo>
                    <a:pt x="280249" y="818190"/>
                  </a:lnTo>
                  <a:lnTo>
                    <a:pt x="293218" y="799582"/>
                  </a:lnTo>
                  <a:lnTo>
                    <a:pt x="322540" y="791124"/>
                  </a:lnTo>
                  <a:lnTo>
                    <a:pt x="361447" y="773079"/>
                  </a:lnTo>
                  <a:lnTo>
                    <a:pt x="389641" y="775335"/>
                  </a:lnTo>
                  <a:lnTo>
                    <a:pt x="428549" y="763494"/>
                  </a:lnTo>
                  <a:lnTo>
                    <a:pt x="472532" y="750524"/>
                  </a:lnTo>
                  <a:lnTo>
                    <a:pt x="527792" y="747141"/>
                  </a:lnTo>
                  <a:lnTo>
                    <a:pt x="550347" y="764621"/>
                  </a:lnTo>
                  <a:lnTo>
                    <a:pt x="571211" y="765749"/>
                  </a:lnTo>
                  <a:lnTo>
                    <a:pt x="601096" y="787176"/>
                  </a:lnTo>
                  <a:lnTo>
                    <a:pt x="592074" y="795635"/>
                  </a:lnTo>
                  <a:lnTo>
                    <a:pt x="602224" y="809168"/>
                  </a:lnTo>
                  <a:lnTo>
                    <a:pt x="609554" y="835106"/>
                  </a:lnTo>
                  <a:lnTo>
                    <a:pt x="600532" y="854278"/>
                  </a:lnTo>
                  <a:lnTo>
                    <a:pt x="616885" y="868939"/>
                  </a:lnTo>
                  <a:lnTo>
                    <a:pt x="641132" y="840181"/>
                  </a:lnTo>
                  <a:lnTo>
                    <a:pt x="665378" y="828340"/>
                  </a:lnTo>
                  <a:lnTo>
                    <a:pt x="703159" y="797327"/>
                  </a:lnTo>
                  <a:lnTo>
                    <a:pt x="694136" y="823829"/>
                  </a:lnTo>
                  <a:lnTo>
                    <a:pt x="674965" y="841873"/>
                  </a:lnTo>
                  <a:lnTo>
                    <a:pt x="660868" y="862736"/>
                  </a:lnTo>
                  <a:lnTo>
                    <a:pt x="636057" y="882472"/>
                  </a:lnTo>
                  <a:lnTo>
                    <a:pt x="665378" y="875706"/>
                  </a:lnTo>
                  <a:lnTo>
                    <a:pt x="691881" y="850895"/>
                  </a:lnTo>
                  <a:lnTo>
                    <a:pt x="686806" y="877961"/>
                  </a:lnTo>
                  <a:lnTo>
                    <a:pt x="668762" y="895441"/>
                  </a:lnTo>
                  <a:lnTo>
                    <a:pt x="695264" y="899952"/>
                  </a:lnTo>
                  <a:lnTo>
                    <a:pt x="702594" y="914613"/>
                  </a:lnTo>
                  <a:lnTo>
                    <a:pt x="700339" y="933221"/>
                  </a:lnTo>
                  <a:lnTo>
                    <a:pt x="691881" y="960852"/>
                  </a:lnTo>
                  <a:lnTo>
                    <a:pt x="699775" y="983407"/>
                  </a:lnTo>
                  <a:lnTo>
                    <a:pt x="722330" y="994120"/>
                  </a:lnTo>
                  <a:lnTo>
                    <a:pt x="738119" y="996376"/>
                  </a:lnTo>
                  <a:lnTo>
                    <a:pt x="751652" y="1002015"/>
                  </a:lnTo>
                  <a:lnTo>
                    <a:pt x="771388" y="1012165"/>
                  </a:lnTo>
                  <a:lnTo>
                    <a:pt x="811987" y="985662"/>
                  </a:lnTo>
                  <a:lnTo>
                    <a:pt x="831723" y="978896"/>
                  </a:lnTo>
                  <a:lnTo>
                    <a:pt x="816499" y="998068"/>
                  </a:lnTo>
                  <a:lnTo>
                    <a:pt x="831159" y="1004270"/>
                  </a:lnTo>
                  <a:lnTo>
                    <a:pt x="846384" y="1020059"/>
                  </a:lnTo>
                  <a:lnTo>
                    <a:pt x="872887" y="1004834"/>
                  </a:lnTo>
                  <a:lnTo>
                    <a:pt x="894314" y="990737"/>
                  </a:lnTo>
                  <a:lnTo>
                    <a:pt x="929838" y="975512"/>
                  </a:lnTo>
                  <a:lnTo>
                    <a:pt x="963671" y="974385"/>
                  </a:lnTo>
                  <a:lnTo>
                    <a:pt x="987354" y="961415"/>
                  </a:lnTo>
                  <a:lnTo>
                    <a:pt x="992429" y="950138"/>
                  </a:lnTo>
                  <a:lnTo>
                    <a:pt x="1009345" y="924763"/>
                  </a:lnTo>
                  <a:lnTo>
                    <a:pt x="1031337" y="897697"/>
                  </a:lnTo>
                  <a:lnTo>
                    <a:pt x="1051636" y="879653"/>
                  </a:lnTo>
                  <a:lnTo>
                    <a:pt x="1076447" y="848076"/>
                  </a:lnTo>
                  <a:lnTo>
                    <a:pt x="1095055" y="830595"/>
                  </a:lnTo>
                  <a:lnTo>
                    <a:pt x="1119866" y="802401"/>
                  </a:lnTo>
                  <a:lnTo>
                    <a:pt x="1150315" y="784921"/>
                  </a:lnTo>
                  <a:lnTo>
                    <a:pt x="1178509" y="752216"/>
                  </a:lnTo>
                  <a:lnTo>
                    <a:pt x="1195989" y="726842"/>
                  </a:lnTo>
                  <a:lnTo>
                    <a:pt x="1203884" y="706542"/>
                  </a:lnTo>
                  <a:lnTo>
                    <a:pt x="1225312" y="674400"/>
                  </a:lnTo>
                  <a:lnTo>
                    <a:pt x="1237153" y="658048"/>
                  </a:lnTo>
                  <a:lnTo>
                    <a:pt x="1251250" y="625907"/>
                  </a:lnTo>
                  <a:lnTo>
                    <a:pt x="1247303" y="595457"/>
                  </a:lnTo>
                  <a:lnTo>
                    <a:pt x="1256889" y="573466"/>
                  </a:lnTo>
                  <a:lnTo>
                    <a:pt x="1263091" y="552602"/>
                  </a:lnTo>
                  <a:lnTo>
                    <a:pt x="1263091" y="523845"/>
                  </a:lnTo>
                  <a:lnTo>
                    <a:pt x="1247303" y="495087"/>
                  </a:lnTo>
                  <a:lnTo>
                    <a:pt x="1236589" y="480990"/>
                  </a:lnTo>
                  <a:lnTo>
                    <a:pt x="1220237" y="458998"/>
                  </a:lnTo>
                  <a:lnTo>
                    <a:pt x="1224183" y="421218"/>
                  </a:lnTo>
                  <a:lnTo>
                    <a:pt x="1215725" y="426857"/>
                  </a:lnTo>
                  <a:lnTo>
                    <a:pt x="1206703" y="411069"/>
                  </a:lnTo>
                  <a:lnTo>
                    <a:pt x="1192606" y="418963"/>
                  </a:lnTo>
                  <a:lnTo>
                    <a:pt x="1189223" y="380055"/>
                  </a:lnTo>
                  <a:lnTo>
                    <a:pt x="1176818" y="357500"/>
                  </a:lnTo>
                  <a:lnTo>
                    <a:pt x="1182457" y="349042"/>
                  </a:lnTo>
                  <a:lnTo>
                    <a:pt x="1164976" y="333253"/>
                  </a:lnTo>
                  <a:lnTo>
                    <a:pt x="1146932" y="316337"/>
                  </a:lnTo>
                  <a:lnTo>
                    <a:pt x="1117046" y="297729"/>
                  </a:lnTo>
                  <a:lnTo>
                    <a:pt x="1111972" y="273482"/>
                  </a:lnTo>
                  <a:lnTo>
                    <a:pt x="1119302" y="254874"/>
                  </a:lnTo>
                  <a:lnTo>
                    <a:pt x="1117046" y="223860"/>
                  </a:lnTo>
                  <a:lnTo>
                    <a:pt x="1109716" y="219913"/>
                  </a:lnTo>
                  <a:lnTo>
                    <a:pt x="1108588" y="201869"/>
                  </a:lnTo>
                  <a:lnTo>
                    <a:pt x="1107461" y="170856"/>
                  </a:lnTo>
                  <a:lnTo>
                    <a:pt x="1113663" y="155067"/>
                  </a:lnTo>
                  <a:lnTo>
                    <a:pt x="1100694" y="140970"/>
                  </a:lnTo>
                  <a:lnTo>
                    <a:pt x="1092800" y="125745"/>
                  </a:lnTo>
                  <a:lnTo>
                    <a:pt x="1070808" y="139278"/>
                  </a:lnTo>
                  <a:lnTo>
                    <a:pt x="1064042" y="111084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6"/>
            <p:cNvSpPr/>
            <p:nvPr/>
          </p:nvSpPr>
          <p:spPr>
            <a:xfrm>
              <a:off x="6107966" y="2308463"/>
              <a:ext cx="202996" cy="90220"/>
            </a:xfrm>
            <a:custGeom>
              <a:rect b="b" l="l" r="r" t="t"/>
              <a:pathLst>
                <a:path extrusionOk="0" h="90220" w="202996">
                  <a:moveTo>
                    <a:pt x="205252" y="15789"/>
                  </a:moveTo>
                  <a:lnTo>
                    <a:pt x="192283" y="9022"/>
                  </a:lnTo>
                  <a:lnTo>
                    <a:pt x="179314" y="10714"/>
                  </a:lnTo>
                  <a:lnTo>
                    <a:pt x="156759" y="0"/>
                  </a:lnTo>
                  <a:lnTo>
                    <a:pt x="147173" y="2819"/>
                  </a:lnTo>
                  <a:lnTo>
                    <a:pt x="132512" y="16916"/>
                  </a:lnTo>
                  <a:lnTo>
                    <a:pt x="111084" y="5639"/>
                  </a:lnTo>
                  <a:lnTo>
                    <a:pt x="102626" y="21991"/>
                  </a:lnTo>
                  <a:lnTo>
                    <a:pt x="93041" y="26502"/>
                  </a:lnTo>
                  <a:lnTo>
                    <a:pt x="98679" y="49057"/>
                  </a:lnTo>
                  <a:lnTo>
                    <a:pt x="96424" y="55260"/>
                  </a:lnTo>
                  <a:lnTo>
                    <a:pt x="86837" y="47930"/>
                  </a:lnTo>
                  <a:lnTo>
                    <a:pt x="73305" y="46802"/>
                  </a:lnTo>
                  <a:lnTo>
                    <a:pt x="54133" y="53569"/>
                  </a:lnTo>
                  <a:lnTo>
                    <a:pt x="29322" y="51877"/>
                  </a:lnTo>
                  <a:lnTo>
                    <a:pt x="25939" y="60899"/>
                  </a:lnTo>
                  <a:lnTo>
                    <a:pt x="11278" y="51313"/>
                  </a:lnTo>
                  <a:lnTo>
                    <a:pt x="2820" y="53005"/>
                  </a:lnTo>
                  <a:lnTo>
                    <a:pt x="3947" y="59207"/>
                  </a:lnTo>
                  <a:lnTo>
                    <a:pt x="0" y="68229"/>
                  </a:lnTo>
                  <a:lnTo>
                    <a:pt x="12969" y="74432"/>
                  </a:lnTo>
                  <a:lnTo>
                    <a:pt x="27630" y="75560"/>
                  </a:lnTo>
                  <a:lnTo>
                    <a:pt x="45111" y="80635"/>
                  </a:lnTo>
                  <a:lnTo>
                    <a:pt x="47930" y="73868"/>
                  </a:lnTo>
                  <a:lnTo>
                    <a:pt x="74996" y="67666"/>
                  </a:lnTo>
                  <a:lnTo>
                    <a:pt x="82327" y="80071"/>
                  </a:lnTo>
                  <a:lnTo>
                    <a:pt x="122926" y="89093"/>
                  </a:lnTo>
                  <a:lnTo>
                    <a:pt x="146609" y="91348"/>
                  </a:lnTo>
                  <a:lnTo>
                    <a:pt x="160142" y="83454"/>
                  </a:lnTo>
                  <a:lnTo>
                    <a:pt x="184389" y="82890"/>
                  </a:lnTo>
                  <a:lnTo>
                    <a:pt x="189464" y="76688"/>
                  </a:lnTo>
                  <a:lnTo>
                    <a:pt x="196794" y="54132"/>
                  </a:lnTo>
                  <a:lnTo>
                    <a:pt x="190591" y="46802"/>
                  </a:lnTo>
                  <a:lnTo>
                    <a:pt x="206380" y="46802"/>
                  </a:lnTo>
                  <a:lnTo>
                    <a:pt x="207508" y="32141"/>
                  </a:lnTo>
                  <a:lnTo>
                    <a:pt x="203561" y="20300"/>
                  </a:lnTo>
                  <a:lnTo>
                    <a:pt x="205252" y="1578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6"/>
            <p:cNvSpPr/>
            <p:nvPr/>
          </p:nvSpPr>
          <p:spPr>
            <a:xfrm>
              <a:off x="7147197" y="2558825"/>
              <a:ext cx="163525" cy="124053"/>
            </a:xfrm>
            <a:custGeom>
              <a:rect b="b" l="l" r="r" t="t"/>
              <a:pathLst>
                <a:path extrusionOk="0" h="124053" w="163525">
                  <a:moveTo>
                    <a:pt x="11278" y="74996"/>
                  </a:moveTo>
                  <a:lnTo>
                    <a:pt x="5639" y="76124"/>
                  </a:lnTo>
                  <a:lnTo>
                    <a:pt x="12406" y="89657"/>
                  </a:lnTo>
                  <a:lnTo>
                    <a:pt x="30450" y="106009"/>
                  </a:lnTo>
                  <a:lnTo>
                    <a:pt x="51313" y="111084"/>
                  </a:lnTo>
                  <a:lnTo>
                    <a:pt x="35525" y="90221"/>
                  </a:lnTo>
                  <a:lnTo>
                    <a:pt x="34397" y="84582"/>
                  </a:lnTo>
                  <a:lnTo>
                    <a:pt x="21428" y="84582"/>
                  </a:lnTo>
                  <a:lnTo>
                    <a:pt x="11278" y="74996"/>
                  </a:lnTo>
                  <a:close/>
                  <a:moveTo>
                    <a:pt x="69921" y="22555"/>
                  </a:moveTo>
                  <a:lnTo>
                    <a:pt x="45674" y="1128"/>
                  </a:lnTo>
                  <a:lnTo>
                    <a:pt x="37216" y="0"/>
                  </a:lnTo>
                  <a:lnTo>
                    <a:pt x="31013" y="5075"/>
                  </a:lnTo>
                  <a:lnTo>
                    <a:pt x="49058" y="24247"/>
                  </a:lnTo>
                  <a:lnTo>
                    <a:pt x="45674" y="28194"/>
                  </a:lnTo>
                  <a:lnTo>
                    <a:pt x="29886" y="25939"/>
                  </a:lnTo>
                  <a:lnTo>
                    <a:pt x="6203" y="15789"/>
                  </a:lnTo>
                  <a:lnTo>
                    <a:pt x="0" y="21427"/>
                  </a:lnTo>
                  <a:lnTo>
                    <a:pt x="7894" y="31013"/>
                  </a:lnTo>
                  <a:lnTo>
                    <a:pt x="20300" y="37216"/>
                  </a:lnTo>
                  <a:lnTo>
                    <a:pt x="16353" y="45674"/>
                  </a:lnTo>
                  <a:lnTo>
                    <a:pt x="33833" y="58080"/>
                  </a:lnTo>
                  <a:lnTo>
                    <a:pt x="28194" y="69357"/>
                  </a:lnTo>
                  <a:lnTo>
                    <a:pt x="42291" y="78943"/>
                  </a:lnTo>
                  <a:lnTo>
                    <a:pt x="56388" y="85146"/>
                  </a:lnTo>
                  <a:lnTo>
                    <a:pt x="61463" y="109957"/>
                  </a:lnTo>
                  <a:lnTo>
                    <a:pt x="91349" y="83454"/>
                  </a:lnTo>
                  <a:lnTo>
                    <a:pt x="102062" y="80635"/>
                  </a:lnTo>
                  <a:lnTo>
                    <a:pt x="112776" y="91348"/>
                  </a:lnTo>
                  <a:lnTo>
                    <a:pt x="106010" y="108829"/>
                  </a:lnTo>
                  <a:lnTo>
                    <a:pt x="127437" y="128001"/>
                  </a:lnTo>
                  <a:lnTo>
                    <a:pt x="134767" y="126309"/>
                  </a:lnTo>
                  <a:lnTo>
                    <a:pt x="130256" y="108265"/>
                  </a:lnTo>
                  <a:lnTo>
                    <a:pt x="139843" y="99807"/>
                  </a:lnTo>
                  <a:lnTo>
                    <a:pt x="142098" y="87401"/>
                  </a:lnTo>
                  <a:lnTo>
                    <a:pt x="141534" y="59207"/>
                  </a:lnTo>
                  <a:lnTo>
                    <a:pt x="165217" y="56388"/>
                  </a:lnTo>
                  <a:lnTo>
                    <a:pt x="153940" y="46802"/>
                  </a:lnTo>
                  <a:lnTo>
                    <a:pt x="139843" y="45674"/>
                  </a:lnTo>
                  <a:lnTo>
                    <a:pt x="120107" y="20300"/>
                  </a:lnTo>
                  <a:lnTo>
                    <a:pt x="100935" y="2255"/>
                  </a:lnTo>
                  <a:lnTo>
                    <a:pt x="100935" y="2255"/>
                  </a:lnTo>
                  <a:lnTo>
                    <a:pt x="86274" y="16352"/>
                  </a:lnTo>
                  <a:lnTo>
                    <a:pt x="83455" y="24811"/>
                  </a:lnTo>
                  <a:lnTo>
                    <a:pt x="69921" y="22555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6"/>
            <p:cNvSpPr/>
            <p:nvPr/>
          </p:nvSpPr>
          <p:spPr>
            <a:xfrm>
              <a:off x="6761503" y="4146147"/>
              <a:ext cx="50749" cy="73304"/>
            </a:xfrm>
            <a:custGeom>
              <a:rect b="b" l="l" r="r" t="t"/>
              <a:pathLst>
                <a:path extrusionOk="0" h="73304" w="50749">
                  <a:moveTo>
                    <a:pt x="47930" y="16353"/>
                  </a:moveTo>
                  <a:lnTo>
                    <a:pt x="46239" y="2256"/>
                  </a:lnTo>
                  <a:lnTo>
                    <a:pt x="46239" y="2256"/>
                  </a:lnTo>
                  <a:lnTo>
                    <a:pt x="29322" y="0"/>
                  </a:lnTo>
                  <a:lnTo>
                    <a:pt x="19736" y="20300"/>
                  </a:lnTo>
                  <a:lnTo>
                    <a:pt x="0" y="17480"/>
                  </a:lnTo>
                  <a:lnTo>
                    <a:pt x="7894" y="33833"/>
                  </a:lnTo>
                  <a:lnTo>
                    <a:pt x="8458" y="40036"/>
                  </a:lnTo>
                  <a:lnTo>
                    <a:pt x="19736" y="74432"/>
                  </a:lnTo>
                  <a:lnTo>
                    <a:pt x="19172" y="76124"/>
                  </a:lnTo>
                  <a:lnTo>
                    <a:pt x="22555" y="75560"/>
                  </a:lnTo>
                  <a:lnTo>
                    <a:pt x="34397" y="62591"/>
                  </a:lnTo>
                  <a:lnTo>
                    <a:pt x="46802" y="43983"/>
                  </a:lnTo>
                  <a:lnTo>
                    <a:pt x="54697" y="36088"/>
                  </a:lnTo>
                  <a:lnTo>
                    <a:pt x="54697" y="24811"/>
                  </a:lnTo>
                  <a:lnTo>
                    <a:pt x="47930" y="1635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6"/>
            <p:cNvSpPr/>
            <p:nvPr/>
          </p:nvSpPr>
          <p:spPr>
            <a:xfrm>
              <a:off x="5911172" y="2223881"/>
              <a:ext cx="95859" cy="67665"/>
            </a:xfrm>
            <a:custGeom>
              <a:rect b="b" l="l" r="r" t="t"/>
              <a:pathLst>
                <a:path extrusionOk="0" h="67665" w="95859">
                  <a:moveTo>
                    <a:pt x="66538" y="0"/>
                  </a:moveTo>
                  <a:lnTo>
                    <a:pt x="41727" y="7330"/>
                  </a:lnTo>
                  <a:lnTo>
                    <a:pt x="21427" y="4511"/>
                  </a:lnTo>
                  <a:lnTo>
                    <a:pt x="21427" y="4511"/>
                  </a:lnTo>
                  <a:lnTo>
                    <a:pt x="0" y="11278"/>
                  </a:lnTo>
                  <a:lnTo>
                    <a:pt x="3947" y="23683"/>
                  </a:lnTo>
                  <a:lnTo>
                    <a:pt x="16352" y="24247"/>
                  </a:lnTo>
                  <a:lnTo>
                    <a:pt x="29886" y="37780"/>
                  </a:lnTo>
                  <a:lnTo>
                    <a:pt x="49057" y="54133"/>
                  </a:lnTo>
                  <a:lnTo>
                    <a:pt x="63154" y="51877"/>
                  </a:lnTo>
                  <a:lnTo>
                    <a:pt x="87965" y="67666"/>
                  </a:lnTo>
                  <a:lnTo>
                    <a:pt x="90221" y="47930"/>
                  </a:lnTo>
                  <a:lnTo>
                    <a:pt x="97551" y="46802"/>
                  </a:lnTo>
                  <a:lnTo>
                    <a:pt x="99806" y="23119"/>
                  </a:lnTo>
                  <a:lnTo>
                    <a:pt x="84018" y="15225"/>
                  </a:lnTo>
                  <a:lnTo>
                    <a:pt x="66538" y="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6"/>
            <p:cNvSpPr/>
            <p:nvPr/>
          </p:nvSpPr>
          <p:spPr>
            <a:xfrm>
              <a:off x="5866626" y="3622867"/>
              <a:ext cx="90220" cy="214274"/>
            </a:xfrm>
            <a:custGeom>
              <a:rect b="b" l="l" r="r" t="t"/>
              <a:pathLst>
                <a:path extrusionOk="0" h="214274" w="90220">
                  <a:moveTo>
                    <a:pt x="89657" y="20864"/>
                  </a:moveTo>
                  <a:lnTo>
                    <a:pt x="65410" y="0"/>
                  </a:lnTo>
                  <a:lnTo>
                    <a:pt x="54132" y="0"/>
                  </a:lnTo>
                  <a:lnTo>
                    <a:pt x="43419" y="10714"/>
                  </a:lnTo>
                  <a:lnTo>
                    <a:pt x="36652" y="21428"/>
                  </a:lnTo>
                  <a:lnTo>
                    <a:pt x="21427" y="24811"/>
                  </a:lnTo>
                  <a:lnTo>
                    <a:pt x="14661" y="40599"/>
                  </a:lnTo>
                  <a:lnTo>
                    <a:pt x="3947" y="44547"/>
                  </a:lnTo>
                  <a:lnTo>
                    <a:pt x="0" y="63155"/>
                  </a:lnTo>
                  <a:lnTo>
                    <a:pt x="9586" y="73868"/>
                  </a:lnTo>
                  <a:lnTo>
                    <a:pt x="20864" y="86838"/>
                  </a:lnTo>
                  <a:lnTo>
                    <a:pt x="21991" y="104318"/>
                  </a:lnTo>
                  <a:lnTo>
                    <a:pt x="28194" y="111648"/>
                  </a:lnTo>
                  <a:lnTo>
                    <a:pt x="27066" y="193975"/>
                  </a:lnTo>
                  <a:lnTo>
                    <a:pt x="34961" y="218785"/>
                  </a:lnTo>
                  <a:lnTo>
                    <a:pt x="60899" y="214274"/>
                  </a:lnTo>
                  <a:lnTo>
                    <a:pt x="62591" y="156759"/>
                  </a:lnTo>
                  <a:lnTo>
                    <a:pt x="62027" y="133640"/>
                  </a:lnTo>
                  <a:lnTo>
                    <a:pt x="67666" y="111084"/>
                  </a:lnTo>
                  <a:lnTo>
                    <a:pt x="77252" y="100371"/>
                  </a:lnTo>
                  <a:lnTo>
                    <a:pt x="92476" y="77816"/>
                  </a:lnTo>
                  <a:lnTo>
                    <a:pt x="89093" y="68230"/>
                  </a:lnTo>
                  <a:lnTo>
                    <a:pt x="95296" y="54133"/>
                  </a:lnTo>
                  <a:lnTo>
                    <a:pt x="88529" y="32705"/>
                  </a:lnTo>
                  <a:lnTo>
                    <a:pt x="89657" y="20864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6"/>
            <p:cNvSpPr/>
            <p:nvPr/>
          </p:nvSpPr>
          <p:spPr>
            <a:xfrm>
              <a:off x="5669832" y="3519677"/>
              <a:ext cx="236829" cy="197358"/>
            </a:xfrm>
            <a:custGeom>
              <a:rect b="b" l="l" r="r" t="t"/>
              <a:pathLst>
                <a:path extrusionOk="0" h="197358" w="236829">
                  <a:moveTo>
                    <a:pt x="184389" y="6767"/>
                  </a:moveTo>
                  <a:lnTo>
                    <a:pt x="164089" y="6767"/>
                  </a:lnTo>
                  <a:lnTo>
                    <a:pt x="156195" y="0"/>
                  </a:lnTo>
                  <a:lnTo>
                    <a:pt x="139278" y="5075"/>
                  </a:lnTo>
                  <a:lnTo>
                    <a:pt x="109957" y="19736"/>
                  </a:lnTo>
                  <a:lnTo>
                    <a:pt x="103754" y="31013"/>
                  </a:lnTo>
                  <a:lnTo>
                    <a:pt x="79507" y="47366"/>
                  </a:lnTo>
                  <a:lnTo>
                    <a:pt x="74996" y="56388"/>
                  </a:lnTo>
                  <a:lnTo>
                    <a:pt x="62027" y="63718"/>
                  </a:lnTo>
                  <a:lnTo>
                    <a:pt x="46802" y="58643"/>
                  </a:lnTo>
                  <a:lnTo>
                    <a:pt x="37780" y="67666"/>
                  </a:lnTo>
                  <a:lnTo>
                    <a:pt x="33269" y="92476"/>
                  </a:lnTo>
                  <a:lnTo>
                    <a:pt x="7894" y="121798"/>
                  </a:lnTo>
                  <a:lnTo>
                    <a:pt x="9022" y="134203"/>
                  </a:lnTo>
                  <a:lnTo>
                    <a:pt x="0" y="149428"/>
                  </a:lnTo>
                  <a:lnTo>
                    <a:pt x="2256" y="170292"/>
                  </a:lnTo>
                  <a:lnTo>
                    <a:pt x="16353" y="178186"/>
                  </a:lnTo>
                  <a:lnTo>
                    <a:pt x="21991" y="190028"/>
                  </a:lnTo>
                  <a:lnTo>
                    <a:pt x="36088" y="197358"/>
                  </a:lnTo>
                  <a:lnTo>
                    <a:pt x="46802" y="188336"/>
                  </a:lnTo>
                  <a:lnTo>
                    <a:pt x="62027" y="187208"/>
                  </a:lnTo>
                  <a:lnTo>
                    <a:pt x="83455" y="196230"/>
                  </a:lnTo>
                  <a:lnTo>
                    <a:pt x="78943" y="169164"/>
                  </a:lnTo>
                  <a:lnTo>
                    <a:pt x="80071" y="148864"/>
                  </a:lnTo>
                  <a:lnTo>
                    <a:pt x="134767" y="147173"/>
                  </a:lnTo>
                  <a:lnTo>
                    <a:pt x="148301" y="149992"/>
                  </a:lnTo>
                  <a:lnTo>
                    <a:pt x="158450" y="144353"/>
                  </a:lnTo>
                  <a:lnTo>
                    <a:pt x="173111" y="147173"/>
                  </a:lnTo>
                  <a:lnTo>
                    <a:pt x="200741" y="147737"/>
                  </a:lnTo>
                  <a:lnTo>
                    <a:pt x="211455" y="143789"/>
                  </a:lnTo>
                  <a:lnTo>
                    <a:pt x="218222" y="128001"/>
                  </a:lnTo>
                  <a:lnTo>
                    <a:pt x="233446" y="124618"/>
                  </a:lnTo>
                  <a:lnTo>
                    <a:pt x="240213" y="113904"/>
                  </a:lnTo>
                  <a:lnTo>
                    <a:pt x="240777" y="89093"/>
                  </a:lnTo>
                  <a:lnTo>
                    <a:pt x="204689" y="81199"/>
                  </a:lnTo>
                  <a:lnTo>
                    <a:pt x="203561" y="63718"/>
                  </a:lnTo>
                  <a:lnTo>
                    <a:pt x="186080" y="40599"/>
                  </a:lnTo>
                  <a:lnTo>
                    <a:pt x="181569" y="24247"/>
                  </a:lnTo>
                  <a:lnTo>
                    <a:pt x="184389" y="6767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6"/>
            <p:cNvSpPr/>
            <p:nvPr/>
          </p:nvSpPr>
          <p:spPr>
            <a:xfrm>
              <a:off x="8557461" y="3113119"/>
              <a:ext cx="157886" cy="202996"/>
            </a:xfrm>
            <a:custGeom>
              <a:rect b="b" l="l" r="r" t="t"/>
              <a:pathLst>
                <a:path extrusionOk="0" h="202996" w="157886">
                  <a:moveTo>
                    <a:pt x="159578" y="157886"/>
                  </a:moveTo>
                  <a:lnTo>
                    <a:pt x="134204" y="100934"/>
                  </a:lnTo>
                  <a:lnTo>
                    <a:pt x="125746" y="101498"/>
                  </a:lnTo>
                  <a:lnTo>
                    <a:pt x="124618" y="124054"/>
                  </a:lnTo>
                  <a:lnTo>
                    <a:pt x="104882" y="105446"/>
                  </a:lnTo>
                  <a:lnTo>
                    <a:pt x="111085" y="85146"/>
                  </a:lnTo>
                  <a:lnTo>
                    <a:pt x="124618" y="82890"/>
                  </a:lnTo>
                  <a:lnTo>
                    <a:pt x="133640" y="53005"/>
                  </a:lnTo>
                  <a:lnTo>
                    <a:pt x="114468" y="46802"/>
                  </a:lnTo>
                  <a:lnTo>
                    <a:pt x="86274" y="47366"/>
                  </a:lnTo>
                  <a:lnTo>
                    <a:pt x="55824" y="42291"/>
                  </a:lnTo>
                  <a:lnTo>
                    <a:pt x="49058" y="17480"/>
                  </a:lnTo>
                  <a:lnTo>
                    <a:pt x="33833" y="15225"/>
                  </a:lnTo>
                  <a:lnTo>
                    <a:pt x="6767" y="0"/>
                  </a:lnTo>
                  <a:lnTo>
                    <a:pt x="0" y="24247"/>
                  </a:lnTo>
                  <a:lnTo>
                    <a:pt x="25939" y="43419"/>
                  </a:lnTo>
                  <a:lnTo>
                    <a:pt x="8458" y="56952"/>
                  </a:lnTo>
                  <a:lnTo>
                    <a:pt x="3948" y="69921"/>
                  </a:lnTo>
                  <a:lnTo>
                    <a:pt x="24811" y="79507"/>
                  </a:lnTo>
                  <a:lnTo>
                    <a:pt x="22555" y="100934"/>
                  </a:lnTo>
                  <a:lnTo>
                    <a:pt x="37217" y="128001"/>
                  </a:lnTo>
                  <a:lnTo>
                    <a:pt x="46239" y="157322"/>
                  </a:lnTo>
                  <a:lnTo>
                    <a:pt x="58644" y="160706"/>
                  </a:lnTo>
                  <a:lnTo>
                    <a:pt x="68230" y="164653"/>
                  </a:lnTo>
                  <a:lnTo>
                    <a:pt x="71613" y="157886"/>
                  </a:lnTo>
                  <a:lnTo>
                    <a:pt x="85710" y="165217"/>
                  </a:lnTo>
                  <a:lnTo>
                    <a:pt x="93040" y="145481"/>
                  </a:lnTo>
                  <a:lnTo>
                    <a:pt x="87966" y="130820"/>
                  </a:lnTo>
                  <a:lnTo>
                    <a:pt x="116724" y="131948"/>
                  </a:lnTo>
                  <a:lnTo>
                    <a:pt x="132512" y="152812"/>
                  </a:lnTo>
                  <a:lnTo>
                    <a:pt x="140970" y="170292"/>
                  </a:lnTo>
                  <a:lnTo>
                    <a:pt x="145481" y="188336"/>
                  </a:lnTo>
                  <a:lnTo>
                    <a:pt x="156759" y="206944"/>
                  </a:lnTo>
                  <a:lnTo>
                    <a:pt x="150556" y="178186"/>
                  </a:lnTo>
                  <a:lnTo>
                    <a:pt x="162398" y="183825"/>
                  </a:lnTo>
                  <a:lnTo>
                    <a:pt x="159578" y="157886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6"/>
            <p:cNvSpPr/>
            <p:nvPr/>
          </p:nvSpPr>
          <p:spPr>
            <a:xfrm>
              <a:off x="6482382" y="2476499"/>
              <a:ext cx="174802" cy="101498"/>
            </a:xfrm>
            <a:custGeom>
              <a:rect b="b" l="l" r="r" t="t"/>
              <a:pathLst>
                <a:path extrusionOk="0" h="101498" w="174802">
                  <a:moveTo>
                    <a:pt x="177058" y="18608"/>
                  </a:moveTo>
                  <a:lnTo>
                    <a:pt x="160142" y="14661"/>
                  </a:lnTo>
                  <a:lnTo>
                    <a:pt x="137587" y="2255"/>
                  </a:lnTo>
                  <a:lnTo>
                    <a:pt x="104882" y="10150"/>
                  </a:lnTo>
                  <a:lnTo>
                    <a:pt x="91913" y="19172"/>
                  </a:lnTo>
                  <a:lnTo>
                    <a:pt x="49622" y="17480"/>
                  </a:lnTo>
                  <a:lnTo>
                    <a:pt x="27067" y="11842"/>
                  </a:lnTo>
                  <a:lnTo>
                    <a:pt x="16353" y="14661"/>
                  </a:lnTo>
                  <a:lnTo>
                    <a:pt x="6203" y="0"/>
                  </a:lnTo>
                  <a:lnTo>
                    <a:pt x="0" y="7894"/>
                  </a:lnTo>
                  <a:lnTo>
                    <a:pt x="3948" y="20864"/>
                  </a:lnTo>
                  <a:lnTo>
                    <a:pt x="19736" y="35524"/>
                  </a:lnTo>
                  <a:lnTo>
                    <a:pt x="10150" y="46238"/>
                  </a:lnTo>
                  <a:lnTo>
                    <a:pt x="6203" y="57516"/>
                  </a:lnTo>
                  <a:lnTo>
                    <a:pt x="9586" y="61463"/>
                  </a:lnTo>
                  <a:lnTo>
                    <a:pt x="5639" y="66538"/>
                  </a:lnTo>
                  <a:lnTo>
                    <a:pt x="21428" y="77815"/>
                  </a:lnTo>
                  <a:lnTo>
                    <a:pt x="25939" y="100934"/>
                  </a:lnTo>
                  <a:lnTo>
                    <a:pt x="47366" y="102062"/>
                  </a:lnTo>
                  <a:lnTo>
                    <a:pt x="69358" y="92476"/>
                  </a:lnTo>
                  <a:lnTo>
                    <a:pt x="91349" y="104318"/>
                  </a:lnTo>
                  <a:lnTo>
                    <a:pt x="117287" y="100934"/>
                  </a:lnTo>
                  <a:lnTo>
                    <a:pt x="115595" y="84018"/>
                  </a:lnTo>
                  <a:lnTo>
                    <a:pt x="143789" y="72740"/>
                  </a:lnTo>
                  <a:lnTo>
                    <a:pt x="169164" y="77252"/>
                  </a:lnTo>
                  <a:lnTo>
                    <a:pt x="157323" y="57516"/>
                  </a:lnTo>
                  <a:lnTo>
                    <a:pt x="164653" y="32705"/>
                  </a:lnTo>
                  <a:lnTo>
                    <a:pt x="177058" y="1860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6"/>
            <p:cNvSpPr/>
            <p:nvPr/>
          </p:nvSpPr>
          <p:spPr>
            <a:xfrm>
              <a:off x="6290100" y="2442102"/>
              <a:ext cx="107137" cy="84582"/>
            </a:xfrm>
            <a:custGeom>
              <a:rect b="b" l="l" r="r" t="t"/>
              <a:pathLst>
                <a:path extrusionOk="0" h="84582" w="107137">
                  <a:moveTo>
                    <a:pt x="34397" y="0"/>
                  </a:moveTo>
                  <a:lnTo>
                    <a:pt x="21428" y="564"/>
                  </a:lnTo>
                  <a:lnTo>
                    <a:pt x="15789" y="7894"/>
                  </a:lnTo>
                  <a:lnTo>
                    <a:pt x="5075" y="0"/>
                  </a:lnTo>
                  <a:lnTo>
                    <a:pt x="0" y="14097"/>
                  </a:lnTo>
                  <a:lnTo>
                    <a:pt x="15225" y="30449"/>
                  </a:lnTo>
                  <a:lnTo>
                    <a:pt x="22555" y="41163"/>
                  </a:lnTo>
                  <a:lnTo>
                    <a:pt x="36652" y="54133"/>
                  </a:lnTo>
                  <a:lnTo>
                    <a:pt x="47930" y="62027"/>
                  </a:lnTo>
                  <a:lnTo>
                    <a:pt x="60336" y="76124"/>
                  </a:lnTo>
                  <a:lnTo>
                    <a:pt x="86838" y="89657"/>
                  </a:lnTo>
                  <a:lnTo>
                    <a:pt x="89093" y="70485"/>
                  </a:lnTo>
                  <a:lnTo>
                    <a:pt x="97552" y="62591"/>
                  </a:lnTo>
                  <a:lnTo>
                    <a:pt x="102627" y="59207"/>
                  </a:lnTo>
                  <a:lnTo>
                    <a:pt x="109393" y="57516"/>
                  </a:lnTo>
                  <a:lnTo>
                    <a:pt x="112212" y="41163"/>
                  </a:lnTo>
                  <a:lnTo>
                    <a:pt x="96988" y="28194"/>
                  </a:lnTo>
                  <a:lnTo>
                    <a:pt x="102627" y="12969"/>
                  </a:lnTo>
                  <a:lnTo>
                    <a:pt x="92476" y="12969"/>
                  </a:lnTo>
                  <a:lnTo>
                    <a:pt x="92476" y="12969"/>
                  </a:lnTo>
                  <a:lnTo>
                    <a:pt x="78943" y="5075"/>
                  </a:lnTo>
                  <a:lnTo>
                    <a:pt x="59207" y="5639"/>
                  </a:lnTo>
                  <a:lnTo>
                    <a:pt x="34397" y="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6"/>
            <p:cNvSpPr/>
            <p:nvPr/>
          </p:nvSpPr>
          <p:spPr>
            <a:xfrm>
              <a:off x="6468850" y="2064303"/>
              <a:ext cx="248107" cy="163525"/>
            </a:xfrm>
            <a:custGeom>
              <a:rect b="b" l="l" r="r" t="t"/>
              <a:pathLst>
                <a:path extrusionOk="0" h="163525" w="248107">
                  <a:moveTo>
                    <a:pt x="140970" y="8458"/>
                  </a:moveTo>
                  <a:lnTo>
                    <a:pt x="111648" y="0"/>
                  </a:lnTo>
                  <a:lnTo>
                    <a:pt x="85709" y="12969"/>
                  </a:lnTo>
                  <a:lnTo>
                    <a:pt x="71049" y="18608"/>
                  </a:lnTo>
                  <a:lnTo>
                    <a:pt x="76124" y="33269"/>
                  </a:lnTo>
                  <a:lnTo>
                    <a:pt x="56388" y="44547"/>
                  </a:lnTo>
                  <a:lnTo>
                    <a:pt x="53569" y="63718"/>
                  </a:lnTo>
                  <a:lnTo>
                    <a:pt x="26502" y="76124"/>
                  </a:lnTo>
                  <a:lnTo>
                    <a:pt x="564" y="76124"/>
                  </a:lnTo>
                  <a:lnTo>
                    <a:pt x="3947" y="91349"/>
                  </a:lnTo>
                  <a:lnTo>
                    <a:pt x="13533" y="104318"/>
                  </a:lnTo>
                  <a:lnTo>
                    <a:pt x="15224" y="117851"/>
                  </a:lnTo>
                  <a:lnTo>
                    <a:pt x="0" y="124618"/>
                  </a:lnTo>
                  <a:lnTo>
                    <a:pt x="10713" y="140970"/>
                  </a:lnTo>
                  <a:lnTo>
                    <a:pt x="13533" y="156195"/>
                  </a:lnTo>
                  <a:lnTo>
                    <a:pt x="25938" y="154503"/>
                  </a:lnTo>
                  <a:lnTo>
                    <a:pt x="39472" y="145481"/>
                  </a:lnTo>
                  <a:lnTo>
                    <a:pt x="60335" y="144353"/>
                  </a:lnTo>
                  <a:lnTo>
                    <a:pt x="88529" y="147173"/>
                  </a:lnTo>
                  <a:lnTo>
                    <a:pt x="120106" y="155631"/>
                  </a:lnTo>
                  <a:lnTo>
                    <a:pt x="141534" y="156195"/>
                  </a:lnTo>
                  <a:lnTo>
                    <a:pt x="152811" y="161270"/>
                  </a:lnTo>
                  <a:lnTo>
                    <a:pt x="161833" y="155067"/>
                  </a:lnTo>
                  <a:lnTo>
                    <a:pt x="170291" y="163525"/>
                  </a:lnTo>
                  <a:lnTo>
                    <a:pt x="194539" y="161834"/>
                  </a:lnTo>
                  <a:lnTo>
                    <a:pt x="205816" y="165217"/>
                  </a:lnTo>
                  <a:lnTo>
                    <a:pt x="204688" y="147737"/>
                  </a:lnTo>
                  <a:lnTo>
                    <a:pt x="211455" y="139842"/>
                  </a:lnTo>
                  <a:lnTo>
                    <a:pt x="234574" y="138151"/>
                  </a:lnTo>
                  <a:lnTo>
                    <a:pt x="234574" y="138151"/>
                  </a:lnTo>
                  <a:lnTo>
                    <a:pt x="223296" y="116159"/>
                  </a:lnTo>
                  <a:lnTo>
                    <a:pt x="214838" y="104882"/>
                  </a:lnTo>
                  <a:lnTo>
                    <a:pt x="219349" y="101498"/>
                  </a:lnTo>
                  <a:lnTo>
                    <a:pt x="241340" y="102626"/>
                  </a:lnTo>
                  <a:lnTo>
                    <a:pt x="250362" y="95296"/>
                  </a:lnTo>
                  <a:lnTo>
                    <a:pt x="240776" y="86274"/>
                  </a:lnTo>
                  <a:lnTo>
                    <a:pt x="221604" y="80071"/>
                  </a:lnTo>
                  <a:lnTo>
                    <a:pt x="222168" y="73868"/>
                  </a:lnTo>
                  <a:lnTo>
                    <a:pt x="209763" y="67666"/>
                  </a:lnTo>
                  <a:lnTo>
                    <a:pt x="188900" y="45674"/>
                  </a:lnTo>
                  <a:lnTo>
                    <a:pt x="192283" y="36652"/>
                  </a:lnTo>
                  <a:lnTo>
                    <a:pt x="186644" y="20300"/>
                  </a:lnTo>
                  <a:lnTo>
                    <a:pt x="159578" y="12405"/>
                  </a:lnTo>
                  <a:lnTo>
                    <a:pt x="146609" y="16353"/>
                  </a:lnTo>
                  <a:lnTo>
                    <a:pt x="140970" y="845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6"/>
            <p:cNvSpPr/>
            <p:nvPr/>
          </p:nvSpPr>
          <p:spPr>
            <a:xfrm>
              <a:off x="3046662" y="3398443"/>
              <a:ext cx="45110" cy="90220"/>
            </a:xfrm>
            <a:custGeom>
              <a:rect b="b" l="l" r="r" t="t"/>
              <a:pathLst>
                <a:path extrusionOk="0" h="90220" w="45110">
                  <a:moveTo>
                    <a:pt x="9022" y="93604"/>
                  </a:moveTo>
                  <a:lnTo>
                    <a:pt x="16916" y="81199"/>
                  </a:lnTo>
                  <a:lnTo>
                    <a:pt x="22555" y="80071"/>
                  </a:lnTo>
                  <a:lnTo>
                    <a:pt x="29886" y="70485"/>
                  </a:lnTo>
                  <a:lnTo>
                    <a:pt x="35525" y="52441"/>
                  </a:lnTo>
                  <a:lnTo>
                    <a:pt x="33833" y="49058"/>
                  </a:lnTo>
                  <a:lnTo>
                    <a:pt x="38908" y="36088"/>
                  </a:lnTo>
                  <a:lnTo>
                    <a:pt x="36652" y="30449"/>
                  </a:lnTo>
                  <a:lnTo>
                    <a:pt x="43983" y="15225"/>
                  </a:lnTo>
                  <a:lnTo>
                    <a:pt x="45674" y="5075"/>
                  </a:lnTo>
                  <a:lnTo>
                    <a:pt x="39472" y="5075"/>
                  </a:lnTo>
                  <a:lnTo>
                    <a:pt x="40036" y="0"/>
                  </a:lnTo>
                  <a:lnTo>
                    <a:pt x="34397" y="0"/>
                  </a:lnTo>
                  <a:lnTo>
                    <a:pt x="20300" y="21991"/>
                  </a:lnTo>
                  <a:lnTo>
                    <a:pt x="15225" y="17480"/>
                  </a:lnTo>
                  <a:lnTo>
                    <a:pt x="11278" y="19172"/>
                  </a:lnTo>
                  <a:lnTo>
                    <a:pt x="10714" y="24811"/>
                  </a:lnTo>
                  <a:lnTo>
                    <a:pt x="6767" y="53005"/>
                  </a:lnTo>
                  <a:lnTo>
                    <a:pt x="0" y="93604"/>
                  </a:lnTo>
                  <a:lnTo>
                    <a:pt x="9022" y="93604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6"/>
            <p:cNvSpPr/>
            <p:nvPr/>
          </p:nvSpPr>
          <p:spPr>
            <a:xfrm>
              <a:off x="3650577" y="4412299"/>
              <a:ext cx="394716" cy="468020"/>
            </a:xfrm>
            <a:custGeom>
              <a:rect b="b" l="l" r="r" t="t"/>
              <a:pathLst>
                <a:path extrusionOk="0" h="468020" w="394716">
                  <a:moveTo>
                    <a:pt x="381747" y="373289"/>
                  </a:moveTo>
                  <a:lnTo>
                    <a:pt x="390769" y="365958"/>
                  </a:lnTo>
                  <a:lnTo>
                    <a:pt x="386258" y="345658"/>
                  </a:lnTo>
                  <a:lnTo>
                    <a:pt x="393588" y="329870"/>
                  </a:lnTo>
                  <a:lnTo>
                    <a:pt x="396408" y="301676"/>
                  </a:lnTo>
                  <a:lnTo>
                    <a:pt x="387386" y="279121"/>
                  </a:lnTo>
                  <a:lnTo>
                    <a:pt x="369341" y="269535"/>
                  </a:lnTo>
                  <a:lnTo>
                    <a:pt x="364830" y="254874"/>
                  </a:lnTo>
                  <a:lnTo>
                    <a:pt x="368214" y="234574"/>
                  </a:lnTo>
                  <a:lnTo>
                    <a:pt x="307878" y="232882"/>
                  </a:lnTo>
                  <a:lnTo>
                    <a:pt x="292654" y="191155"/>
                  </a:lnTo>
                  <a:lnTo>
                    <a:pt x="301676" y="190591"/>
                  </a:lnTo>
                  <a:lnTo>
                    <a:pt x="299984" y="174803"/>
                  </a:lnTo>
                  <a:lnTo>
                    <a:pt x="293218" y="164653"/>
                  </a:lnTo>
                  <a:lnTo>
                    <a:pt x="290398" y="143789"/>
                  </a:lnTo>
                  <a:lnTo>
                    <a:pt x="271790" y="133076"/>
                  </a:lnTo>
                  <a:lnTo>
                    <a:pt x="252054" y="133640"/>
                  </a:lnTo>
                  <a:lnTo>
                    <a:pt x="237957" y="122926"/>
                  </a:lnTo>
                  <a:lnTo>
                    <a:pt x="216530" y="116159"/>
                  </a:lnTo>
                  <a:lnTo>
                    <a:pt x="202997" y="102626"/>
                  </a:lnTo>
                  <a:lnTo>
                    <a:pt x="167472" y="96987"/>
                  </a:lnTo>
                  <a:lnTo>
                    <a:pt x="131384" y="64846"/>
                  </a:lnTo>
                  <a:lnTo>
                    <a:pt x="133076" y="40599"/>
                  </a:lnTo>
                  <a:lnTo>
                    <a:pt x="128001" y="26502"/>
                  </a:lnTo>
                  <a:lnTo>
                    <a:pt x="130256" y="0"/>
                  </a:lnTo>
                  <a:lnTo>
                    <a:pt x="89093" y="6203"/>
                  </a:lnTo>
                  <a:lnTo>
                    <a:pt x="73304" y="19172"/>
                  </a:lnTo>
                  <a:lnTo>
                    <a:pt x="46238" y="33833"/>
                  </a:lnTo>
                  <a:lnTo>
                    <a:pt x="40035" y="44547"/>
                  </a:lnTo>
                  <a:lnTo>
                    <a:pt x="23683" y="45674"/>
                  </a:lnTo>
                  <a:lnTo>
                    <a:pt x="0" y="42291"/>
                  </a:lnTo>
                  <a:lnTo>
                    <a:pt x="31013" y="100371"/>
                  </a:lnTo>
                  <a:lnTo>
                    <a:pt x="24811" y="112212"/>
                  </a:lnTo>
                  <a:lnTo>
                    <a:pt x="25375" y="137587"/>
                  </a:lnTo>
                  <a:lnTo>
                    <a:pt x="27066" y="168036"/>
                  </a:lnTo>
                  <a:lnTo>
                    <a:pt x="16353" y="186080"/>
                  </a:lnTo>
                  <a:lnTo>
                    <a:pt x="23119" y="199614"/>
                  </a:lnTo>
                  <a:lnTo>
                    <a:pt x="16916" y="211455"/>
                  </a:lnTo>
                  <a:lnTo>
                    <a:pt x="32705" y="241341"/>
                  </a:lnTo>
                  <a:lnTo>
                    <a:pt x="16916" y="280248"/>
                  </a:lnTo>
                  <a:lnTo>
                    <a:pt x="34397" y="304495"/>
                  </a:lnTo>
                  <a:lnTo>
                    <a:pt x="41163" y="330434"/>
                  </a:lnTo>
                  <a:lnTo>
                    <a:pt x="59207" y="345658"/>
                  </a:lnTo>
                  <a:lnTo>
                    <a:pt x="53005" y="380619"/>
                  </a:lnTo>
                  <a:lnTo>
                    <a:pt x="73868" y="420655"/>
                  </a:lnTo>
                  <a:lnTo>
                    <a:pt x="91349" y="470276"/>
                  </a:lnTo>
                  <a:lnTo>
                    <a:pt x="112776" y="465201"/>
                  </a:lnTo>
                  <a:lnTo>
                    <a:pt x="135331" y="433060"/>
                  </a:lnTo>
                  <a:lnTo>
                    <a:pt x="177058" y="441518"/>
                  </a:lnTo>
                  <a:lnTo>
                    <a:pt x="197922" y="467457"/>
                  </a:lnTo>
                  <a:lnTo>
                    <a:pt x="206944" y="438699"/>
                  </a:lnTo>
                  <a:lnTo>
                    <a:pt x="242468" y="440391"/>
                  </a:lnTo>
                  <a:lnTo>
                    <a:pt x="248107" y="447721"/>
                  </a:lnTo>
                  <a:lnTo>
                    <a:pt x="256565" y="404866"/>
                  </a:lnTo>
                  <a:lnTo>
                    <a:pt x="255438" y="385694"/>
                  </a:lnTo>
                  <a:lnTo>
                    <a:pt x="267279" y="354117"/>
                  </a:lnTo>
                  <a:lnTo>
                    <a:pt x="320848" y="343403"/>
                  </a:lnTo>
                  <a:lnTo>
                    <a:pt x="349606" y="343967"/>
                  </a:lnTo>
                  <a:lnTo>
                    <a:pt x="380055" y="362575"/>
                  </a:lnTo>
                  <a:lnTo>
                    <a:pt x="381747" y="37328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6"/>
            <p:cNvSpPr/>
            <p:nvPr/>
          </p:nvSpPr>
          <p:spPr>
            <a:xfrm>
              <a:off x="3503969" y="3873793"/>
              <a:ext cx="1240536" cy="1398422"/>
            </a:xfrm>
            <a:custGeom>
              <a:rect b="b" l="l" r="r" t="t"/>
              <a:pathLst>
                <a:path extrusionOk="0" h="1398422" w="1240536">
                  <a:moveTo>
                    <a:pt x="546964" y="120106"/>
                  </a:moveTo>
                  <a:lnTo>
                    <a:pt x="539069" y="121234"/>
                  </a:lnTo>
                  <a:lnTo>
                    <a:pt x="521589" y="118415"/>
                  </a:lnTo>
                  <a:lnTo>
                    <a:pt x="511439" y="128001"/>
                  </a:lnTo>
                  <a:lnTo>
                    <a:pt x="496778" y="134203"/>
                  </a:lnTo>
                  <a:lnTo>
                    <a:pt x="487192" y="135331"/>
                  </a:lnTo>
                  <a:lnTo>
                    <a:pt x="483245" y="142662"/>
                  </a:lnTo>
                  <a:lnTo>
                    <a:pt x="468020" y="140970"/>
                  </a:lnTo>
                  <a:lnTo>
                    <a:pt x="448285" y="124054"/>
                  </a:lnTo>
                  <a:lnTo>
                    <a:pt x="446593" y="107701"/>
                  </a:lnTo>
                  <a:lnTo>
                    <a:pt x="438699" y="89093"/>
                  </a:lnTo>
                  <a:lnTo>
                    <a:pt x="444337" y="58644"/>
                  </a:lnTo>
                  <a:lnTo>
                    <a:pt x="453360" y="46238"/>
                  </a:lnTo>
                  <a:lnTo>
                    <a:pt x="446593" y="29322"/>
                  </a:lnTo>
                  <a:lnTo>
                    <a:pt x="435879" y="24247"/>
                  </a:lnTo>
                  <a:lnTo>
                    <a:pt x="440390" y="8458"/>
                  </a:lnTo>
                  <a:lnTo>
                    <a:pt x="433060" y="0"/>
                  </a:lnTo>
                  <a:lnTo>
                    <a:pt x="416707" y="1692"/>
                  </a:lnTo>
                  <a:lnTo>
                    <a:pt x="420654" y="11842"/>
                  </a:lnTo>
                  <a:lnTo>
                    <a:pt x="408813" y="25375"/>
                  </a:lnTo>
                  <a:lnTo>
                    <a:pt x="372725" y="38908"/>
                  </a:lnTo>
                  <a:lnTo>
                    <a:pt x="350169" y="44547"/>
                  </a:lnTo>
                  <a:lnTo>
                    <a:pt x="340584" y="53005"/>
                  </a:lnTo>
                  <a:lnTo>
                    <a:pt x="315773" y="43983"/>
                  </a:lnTo>
                  <a:lnTo>
                    <a:pt x="292090" y="39472"/>
                  </a:lnTo>
                  <a:lnTo>
                    <a:pt x="286451" y="42855"/>
                  </a:lnTo>
                  <a:lnTo>
                    <a:pt x="299984" y="51877"/>
                  </a:lnTo>
                  <a:lnTo>
                    <a:pt x="298293" y="76124"/>
                  </a:lnTo>
                  <a:lnTo>
                    <a:pt x="302240" y="98679"/>
                  </a:lnTo>
                  <a:lnTo>
                    <a:pt x="329306" y="101498"/>
                  </a:lnTo>
                  <a:lnTo>
                    <a:pt x="330998" y="109393"/>
                  </a:lnTo>
                  <a:lnTo>
                    <a:pt x="307878" y="119543"/>
                  </a:lnTo>
                  <a:lnTo>
                    <a:pt x="303931" y="134767"/>
                  </a:lnTo>
                  <a:lnTo>
                    <a:pt x="290962" y="140406"/>
                  </a:lnTo>
                  <a:lnTo>
                    <a:pt x="267279" y="148864"/>
                  </a:lnTo>
                  <a:lnTo>
                    <a:pt x="261076" y="159578"/>
                  </a:lnTo>
                  <a:lnTo>
                    <a:pt x="236266" y="162397"/>
                  </a:lnTo>
                  <a:lnTo>
                    <a:pt x="219349" y="143226"/>
                  </a:lnTo>
                  <a:lnTo>
                    <a:pt x="213147" y="147737"/>
                  </a:lnTo>
                  <a:lnTo>
                    <a:pt x="207508" y="126309"/>
                  </a:lnTo>
                  <a:lnTo>
                    <a:pt x="198486" y="115032"/>
                  </a:lnTo>
                  <a:lnTo>
                    <a:pt x="187772" y="127437"/>
                  </a:lnTo>
                  <a:lnTo>
                    <a:pt x="126309" y="126873"/>
                  </a:lnTo>
                  <a:lnTo>
                    <a:pt x="126309" y="148864"/>
                  </a:lnTo>
                  <a:lnTo>
                    <a:pt x="144917" y="152812"/>
                  </a:lnTo>
                  <a:lnTo>
                    <a:pt x="143789" y="166345"/>
                  </a:lnTo>
                  <a:lnTo>
                    <a:pt x="137587" y="162961"/>
                  </a:lnTo>
                  <a:lnTo>
                    <a:pt x="119543" y="168600"/>
                  </a:lnTo>
                  <a:lnTo>
                    <a:pt x="119543" y="194539"/>
                  </a:lnTo>
                  <a:lnTo>
                    <a:pt x="133640" y="208072"/>
                  </a:lnTo>
                  <a:lnTo>
                    <a:pt x="138714" y="228371"/>
                  </a:lnTo>
                  <a:lnTo>
                    <a:pt x="138151" y="244160"/>
                  </a:lnTo>
                  <a:lnTo>
                    <a:pt x="125745" y="342275"/>
                  </a:lnTo>
                  <a:lnTo>
                    <a:pt x="96987" y="340584"/>
                  </a:lnTo>
                  <a:lnTo>
                    <a:pt x="93040" y="346222"/>
                  </a:lnTo>
                  <a:lnTo>
                    <a:pt x="67102" y="352989"/>
                  </a:lnTo>
                  <a:lnTo>
                    <a:pt x="32141" y="377236"/>
                  </a:lnTo>
                  <a:lnTo>
                    <a:pt x="29886" y="394152"/>
                  </a:lnTo>
                  <a:lnTo>
                    <a:pt x="22555" y="406558"/>
                  </a:lnTo>
                  <a:lnTo>
                    <a:pt x="26502" y="425729"/>
                  </a:lnTo>
                  <a:lnTo>
                    <a:pt x="7894" y="436443"/>
                  </a:lnTo>
                  <a:lnTo>
                    <a:pt x="8458" y="451668"/>
                  </a:lnTo>
                  <a:lnTo>
                    <a:pt x="0" y="457871"/>
                  </a:lnTo>
                  <a:lnTo>
                    <a:pt x="14661" y="490576"/>
                  </a:lnTo>
                  <a:lnTo>
                    <a:pt x="33269" y="512003"/>
                  </a:lnTo>
                  <a:lnTo>
                    <a:pt x="27630" y="527792"/>
                  </a:lnTo>
                  <a:lnTo>
                    <a:pt x="48494" y="529484"/>
                  </a:lnTo>
                  <a:lnTo>
                    <a:pt x="61463" y="548655"/>
                  </a:lnTo>
                  <a:lnTo>
                    <a:pt x="89093" y="549783"/>
                  </a:lnTo>
                  <a:lnTo>
                    <a:pt x="113904" y="528356"/>
                  </a:lnTo>
                  <a:lnTo>
                    <a:pt x="115032" y="583052"/>
                  </a:lnTo>
                  <a:lnTo>
                    <a:pt x="129692" y="586999"/>
                  </a:lnTo>
                  <a:lnTo>
                    <a:pt x="146609" y="580796"/>
                  </a:lnTo>
                  <a:lnTo>
                    <a:pt x="170292" y="584180"/>
                  </a:lnTo>
                  <a:lnTo>
                    <a:pt x="186644" y="583052"/>
                  </a:lnTo>
                  <a:lnTo>
                    <a:pt x="192847" y="572338"/>
                  </a:lnTo>
                  <a:lnTo>
                    <a:pt x="219913" y="557678"/>
                  </a:lnTo>
                  <a:lnTo>
                    <a:pt x="235702" y="544708"/>
                  </a:lnTo>
                  <a:lnTo>
                    <a:pt x="276865" y="538505"/>
                  </a:lnTo>
                  <a:lnTo>
                    <a:pt x="274610" y="565008"/>
                  </a:lnTo>
                  <a:lnTo>
                    <a:pt x="279684" y="579105"/>
                  </a:lnTo>
                  <a:lnTo>
                    <a:pt x="277993" y="603352"/>
                  </a:lnTo>
                  <a:lnTo>
                    <a:pt x="314081" y="635493"/>
                  </a:lnTo>
                  <a:lnTo>
                    <a:pt x="349606" y="641132"/>
                  </a:lnTo>
                  <a:lnTo>
                    <a:pt x="363139" y="654665"/>
                  </a:lnTo>
                  <a:lnTo>
                    <a:pt x="384566" y="661431"/>
                  </a:lnTo>
                  <a:lnTo>
                    <a:pt x="398663" y="672145"/>
                  </a:lnTo>
                  <a:lnTo>
                    <a:pt x="418399" y="671581"/>
                  </a:lnTo>
                  <a:lnTo>
                    <a:pt x="437007" y="682295"/>
                  </a:lnTo>
                  <a:lnTo>
                    <a:pt x="439826" y="703158"/>
                  </a:lnTo>
                  <a:lnTo>
                    <a:pt x="446593" y="713308"/>
                  </a:lnTo>
                  <a:lnTo>
                    <a:pt x="448285" y="729097"/>
                  </a:lnTo>
                  <a:lnTo>
                    <a:pt x="439263" y="729661"/>
                  </a:lnTo>
                  <a:lnTo>
                    <a:pt x="454487" y="771388"/>
                  </a:lnTo>
                  <a:lnTo>
                    <a:pt x="514822" y="773080"/>
                  </a:lnTo>
                  <a:lnTo>
                    <a:pt x="511439" y="793379"/>
                  </a:lnTo>
                  <a:lnTo>
                    <a:pt x="515950" y="808040"/>
                  </a:lnTo>
                  <a:lnTo>
                    <a:pt x="533994" y="817626"/>
                  </a:lnTo>
                  <a:lnTo>
                    <a:pt x="543016" y="840181"/>
                  </a:lnTo>
                  <a:lnTo>
                    <a:pt x="540197" y="868375"/>
                  </a:lnTo>
                  <a:lnTo>
                    <a:pt x="532867" y="884164"/>
                  </a:lnTo>
                  <a:lnTo>
                    <a:pt x="537378" y="904464"/>
                  </a:lnTo>
                  <a:lnTo>
                    <a:pt x="528356" y="911794"/>
                  </a:lnTo>
                  <a:lnTo>
                    <a:pt x="539069" y="932094"/>
                  </a:lnTo>
                  <a:lnTo>
                    <a:pt x="541325" y="980588"/>
                  </a:lnTo>
                  <a:lnTo>
                    <a:pt x="575158" y="987354"/>
                  </a:lnTo>
                  <a:lnTo>
                    <a:pt x="586999" y="980588"/>
                  </a:lnTo>
                  <a:lnTo>
                    <a:pt x="608990" y="990174"/>
                  </a:lnTo>
                  <a:lnTo>
                    <a:pt x="615757" y="1000887"/>
                  </a:lnTo>
                  <a:lnTo>
                    <a:pt x="621396" y="1033592"/>
                  </a:lnTo>
                  <a:lnTo>
                    <a:pt x="626471" y="1047689"/>
                  </a:lnTo>
                  <a:lnTo>
                    <a:pt x="637748" y="1049381"/>
                  </a:lnTo>
                  <a:lnTo>
                    <a:pt x="649026" y="1043178"/>
                  </a:lnTo>
                  <a:lnTo>
                    <a:pt x="660867" y="1049945"/>
                  </a:lnTo>
                  <a:lnTo>
                    <a:pt x="662559" y="1069681"/>
                  </a:lnTo>
                  <a:lnTo>
                    <a:pt x="660867" y="1091108"/>
                  </a:lnTo>
                  <a:lnTo>
                    <a:pt x="656920" y="1111408"/>
                  </a:lnTo>
                  <a:lnTo>
                    <a:pt x="671581" y="1104641"/>
                  </a:lnTo>
                  <a:lnTo>
                    <a:pt x="689061" y="1125505"/>
                  </a:lnTo>
                  <a:lnTo>
                    <a:pt x="691881" y="1154263"/>
                  </a:lnTo>
                  <a:lnTo>
                    <a:pt x="668198" y="1173998"/>
                  </a:lnTo>
                  <a:lnTo>
                    <a:pt x="649590" y="1188659"/>
                  </a:lnTo>
                  <a:lnTo>
                    <a:pt x="619704" y="1223620"/>
                  </a:lnTo>
                  <a:lnTo>
                    <a:pt x="586435" y="1272114"/>
                  </a:lnTo>
                  <a:lnTo>
                    <a:pt x="605607" y="1268166"/>
                  </a:lnTo>
                  <a:lnTo>
                    <a:pt x="640568" y="1295796"/>
                  </a:lnTo>
                  <a:lnTo>
                    <a:pt x="651281" y="1294669"/>
                  </a:lnTo>
                  <a:lnTo>
                    <a:pt x="686242" y="1317788"/>
                  </a:lnTo>
                  <a:lnTo>
                    <a:pt x="713308" y="1337524"/>
                  </a:lnTo>
                  <a:lnTo>
                    <a:pt x="734736" y="1361770"/>
                  </a:lnTo>
                  <a:lnTo>
                    <a:pt x="724022" y="1378687"/>
                  </a:lnTo>
                  <a:lnTo>
                    <a:pt x="735863" y="1399550"/>
                  </a:lnTo>
                  <a:lnTo>
                    <a:pt x="752216" y="1378687"/>
                  </a:lnTo>
                  <a:lnTo>
                    <a:pt x="760674" y="1344854"/>
                  </a:lnTo>
                  <a:lnTo>
                    <a:pt x="778718" y="1327938"/>
                  </a:lnTo>
                  <a:lnTo>
                    <a:pt x="800710" y="1299744"/>
                  </a:lnTo>
                  <a:lnTo>
                    <a:pt x="826084" y="1236589"/>
                  </a:lnTo>
                  <a:lnTo>
                    <a:pt x="845256" y="1216853"/>
                  </a:lnTo>
                  <a:lnTo>
                    <a:pt x="849767" y="1199373"/>
                  </a:lnTo>
                  <a:lnTo>
                    <a:pt x="851459" y="1163284"/>
                  </a:lnTo>
                  <a:lnTo>
                    <a:pt x="844128" y="1143549"/>
                  </a:lnTo>
                  <a:lnTo>
                    <a:pt x="845820" y="1116483"/>
                  </a:lnTo>
                  <a:lnTo>
                    <a:pt x="868939" y="1080958"/>
                  </a:lnTo>
                  <a:lnTo>
                    <a:pt x="902772" y="1052200"/>
                  </a:lnTo>
                  <a:lnTo>
                    <a:pt x="936605" y="1042050"/>
                  </a:lnTo>
                  <a:lnTo>
                    <a:pt x="956904" y="1025698"/>
                  </a:lnTo>
                  <a:lnTo>
                    <a:pt x="1004834" y="1012165"/>
                  </a:lnTo>
                  <a:lnTo>
                    <a:pt x="1038103" y="1012165"/>
                  </a:lnTo>
                  <a:lnTo>
                    <a:pt x="1044306" y="990737"/>
                  </a:lnTo>
                  <a:lnTo>
                    <a:pt x="1067989" y="974949"/>
                  </a:lnTo>
                  <a:lnTo>
                    <a:pt x="1071372" y="938297"/>
                  </a:lnTo>
                  <a:lnTo>
                    <a:pt x="1100130" y="891495"/>
                  </a:lnTo>
                  <a:lnTo>
                    <a:pt x="1102949" y="843565"/>
                  </a:lnTo>
                  <a:lnTo>
                    <a:pt x="1111971" y="828904"/>
                  </a:lnTo>
                  <a:lnTo>
                    <a:pt x="1113663" y="805785"/>
                  </a:lnTo>
                  <a:lnTo>
                    <a:pt x="1119866" y="749960"/>
                  </a:lnTo>
                  <a:lnTo>
                    <a:pt x="1114227" y="682859"/>
                  </a:lnTo>
                  <a:lnTo>
                    <a:pt x="1122121" y="656357"/>
                  </a:lnTo>
                  <a:lnTo>
                    <a:pt x="1130016" y="655792"/>
                  </a:lnTo>
                  <a:lnTo>
                    <a:pt x="1152007" y="624779"/>
                  </a:lnTo>
                  <a:lnTo>
                    <a:pt x="1170615" y="584180"/>
                  </a:lnTo>
                  <a:lnTo>
                    <a:pt x="1214034" y="534558"/>
                  </a:lnTo>
                  <a:lnTo>
                    <a:pt x="1229258" y="510876"/>
                  </a:lnTo>
                  <a:lnTo>
                    <a:pt x="1240536" y="451668"/>
                  </a:lnTo>
                  <a:lnTo>
                    <a:pt x="1234897" y="429677"/>
                  </a:lnTo>
                  <a:lnTo>
                    <a:pt x="1223620" y="384003"/>
                  </a:lnTo>
                  <a:lnTo>
                    <a:pt x="1211778" y="372725"/>
                  </a:lnTo>
                  <a:lnTo>
                    <a:pt x="1184712" y="371597"/>
                  </a:lnTo>
                  <a:lnTo>
                    <a:pt x="1160465" y="360883"/>
                  </a:lnTo>
                  <a:lnTo>
                    <a:pt x="1119302" y="320848"/>
                  </a:lnTo>
                  <a:lnTo>
                    <a:pt x="1071936" y="290962"/>
                  </a:lnTo>
                  <a:lnTo>
                    <a:pt x="1024570" y="292654"/>
                  </a:lnTo>
                  <a:lnTo>
                    <a:pt x="963107" y="273482"/>
                  </a:lnTo>
                  <a:lnTo>
                    <a:pt x="926455" y="284759"/>
                  </a:lnTo>
                  <a:lnTo>
                    <a:pt x="930966" y="265024"/>
                  </a:lnTo>
                  <a:lnTo>
                    <a:pt x="915741" y="243596"/>
                  </a:lnTo>
                  <a:lnTo>
                    <a:pt x="862736" y="222169"/>
                  </a:lnTo>
                  <a:lnTo>
                    <a:pt x="822701" y="209200"/>
                  </a:lnTo>
                  <a:lnTo>
                    <a:pt x="799018" y="232319"/>
                  </a:lnTo>
                  <a:lnTo>
                    <a:pt x="797326" y="196794"/>
                  </a:lnTo>
                  <a:lnTo>
                    <a:pt x="741502" y="191155"/>
                  </a:lnTo>
                  <a:lnTo>
                    <a:pt x="731916" y="179878"/>
                  </a:lnTo>
                  <a:lnTo>
                    <a:pt x="755599" y="150556"/>
                  </a:lnTo>
                  <a:lnTo>
                    <a:pt x="755035" y="125745"/>
                  </a:lnTo>
                  <a:lnTo>
                    <a:pt x="738119" y="120106"/>
                  </a:lnTo>
                  <a:lnTo>
                    <a:pt x="721203" y="56952"/>
                  </a:lnTo>
                  <a:lnTo>
                    <a:pt x="713872" y="37216"/>
                  </a:lnTo>
                  <a:lnTo>
                    <a:pt x="703158" y="38908"/>
                  </a:lnTo>
                  <a:lnTo>
                    <a:pt x="683423" y="71613"/>
                  </a:lnTo>
                  <a:lnTo>
                    <a:pt x="673273" y="98115"/>
                  </a:lnTo>
                  <a:lnTo>
                    <a:pt x="661431" y="111648"/>
                  </a:lnTo>
                  <a:lnTo>
                    <a:pt x="646206" y="114468"/>
                  </a:lnTo>
                  <a:lnTo>
                    <a:pt x="641695" y="104318"/>
                  </a:lnTo>
                  <a:lnTo>
                    <a:pt x="634929" y="102626"/>
                  </a:lnTo>
                  <a:lnTo>
                    <a:pt x="624779" y="112776"/>
                  </a:lnTo>
                  <a:lnTo>
                    <a:pt x="611246" y="105446"/>
                  </a:lnTo>
                  <a:lnTo>
                    <a:pt x="593202" y="97551"/>
                  </a:lnTo>
                  <a:lnTo>
                    <a:pt x="577977" y="101498"/>
                  </a:lnTo>
                  <a:lnTo>
                    <a:pt x="565008" y="98115"/>
                  </a:lnTo>
                  <a:lnTo>
                    <a:pt x="562188" y="108265"/>
                  </a:lnTo>
                  <a:lnTo>
                    <a:pt x="567263" y="115595"/>
                  </a:lnTo>
                  <a:lnTo>
                    <a:pt x="564444" y="122926"/>
                  </a:lnTo>
                  <a:lnTo>
                    <a:pt x="546964" y="120106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6"/>
            <p:cNvSpPr/>
            <p:nvPr/>
          </p:nvSpPr>
          <p:spPr>
            <a:xfrm>
              <a:off x="9457414" y="3866463"/>
              <a:ext cx="33832" cy="50749"/>
            </a:xfrm>
            <a:custGeom>
              <a:rect b="b" l="l" r="r" t="t"/>
              <a:pathLst>
                <a:path extrusionOk="0" h="50749" w="33832">
                  <a:moveTo>
                    <a:pt x="0" y="33269"/>
                  </a:moveTo>
                  <a:lnTo>
                    <a:pt x="15224" y="51877"/>
                  </a:lnTo>
                  <a:lnTo>
                    <a:pt x="21427" y="39472"/>
                  </a:lnTo>
                  <a:lnTo>
                    <a:pt x="36652" y="40599"/>
                  </a:lnTo>
                  <a:lnTo>
                    <a:pt x="37216" y="17480"/>
                  </a:lnTo>
                  <a:lnTo>
                    <a:pt x="37780" y="0"/>
                  </a:lnTo>
                  <a:lnTo>
                    <a:pt x="11841" y="19736"/>
                  </a:lnTo>
                  <a:lnTo>
                    <a:pt x="0" y="3326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6"/>
            <p:cNvSpPr/>
            <p:nvPr/>
          </p:nvSpPr>
          <p:spPr>
            <a:xfrm>
              <a:off x="8565919" y="3046582"/>
              <a:ext cx="101498" cy="56388"/>
            </a:xfrm>
            <a:custGeom>
              <a:rect b="b" l="l" r="r" t="t"/>
              <a:pathLst>
                <a:path extrusionOk="0" h="56388" w="101498">
                  <a:moveTo>
                    <a:pt x="84582" y="19172"/>
                  </a:moveTo>
                  <a:lnTo>
                    <a:pt x="69358" y="9022"/>
                  </a:lnTo>
                  <a:lnTo>
                    <a:pt x="53005" y="8458"/>
                  </a:lnTo>
                  <a:lnTo>
                    <a:pt x="29322" y="0"/>
                  </a:lnTo>
                  <a:lnTo>
                    <a:pt x="14661" y="9022"/>
                  </a:lnTo>
                  <a:lnTo>
                    <a:pt x="0" y="36088"/>
                  </a:lnTo>
                  <a:lnTo>
                    <a:pt x="1692" y="42855"/>
                  </a:lnTo>
                  <a:lnTo>
                    <a:pt x="32705" y="56952"/>
                  </a:lnTo>
                  <a:lnTo>
                    <a:pt x="50749" y="51313"/>
                  </a:lnTo>
                  <a:lnTo>
                    <a:pt x="77252" y="53569"/>
                  </a:lnTo>
                  <a:lnTo>
                    <a:pt x="102063" y="52441"/>
                  </a:lnTo>
                  <a:lnTo>
                    <a:pt x="99807" y="30449"/>
                  </a:lnTo>
                  <a:lnTo>
                    <a:pt x="84582" y="19172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6"/>
            <p:cNvSpPr/>
            <p:nvPr/>
          </p:nvSpPr>
          <p:spPr>
            <a:xfrm>
              <a:off x="6456444" y="4695367"/>
              <a:ext cx="298856" cy="327050"/>
            </a:xfrm>
            <a:custGeom>
              <a:rect b="b" l="l" r="r" t="t"/>
              <a:pathLst>
                <a:path extrusionOk="0" h="327050" w="298856">
                  <a:moveTo>
                    <a:pt x="175367" y="2819"/>
                  </a:moveTo>
                  <a:lnTo>
                    <a:pt x="169728" y="0"/>
                  </a:lnTo>
                  <a:lnTo>
                    <a:pt x="151684" y="8458"/>
                  </a:lnTo>
                  <a:lnTo>
                    <a:pt x="142662" y="8458"/>
                  </a:lnTo>
                  <a:lnTo>
                    <a:pt x="121798" y="22555"/>
                  </a:lnTo>
                  <a:lnTo>
                    <a:pt x="110520" y="7894"/>
                  </a:lnTo>
                  <a:lnTo>
                    <a:pt x="62027" y="20300"/>
                  </a:lnTo>
                  <a:lnTo>
                    <a:pt x="38908" y="21427"/>
                  </a:lnTo>
                  <a:lnTo>
                    <a:pt x="33833" y="149428"/>
                  </a:lnTo>
                  <a:lnTo>
                    <a:pt x="3383" y="150556"/>
                  </a:lnTo>
                  <a:lnTo>
                    <a:pt x="0" y="254874"/>
                  </a:lnTo>
                  <a:lnTo>
                    <a:pt x="7894" y="260513"/>
                  </a:lnTo>
                  <a:lnTo>
                    <a:pt x="24811" y="294909"/>
                  </a:lnTo>
                  <a:lnTo>
                    <a:pt x="20864" y="316337"/>
                  </a:lnTo>
                  <a:lnTo>
                    <a:pt x="27067" y="329306"/>
                  </a:lnTo>
                  <a:lnTo>
                    <a:pt x="49622" y="325359"/>
                  </a:lnTo>
                  <a:lnTo>
                    <a:pt x="65410" y="309570"/>
                  </a:lnTo>
                  <a:lnTo>
                    <a:pt x="80635" y="298856"/>
                  </a:lnTo>
                  <a:lnTo>
                    <a:pt x="89093" y="281376"/>
                  </a:lnTo>
                  <a:lnTo>
                    <a:pt x="104318" y="272918"/>
                  </a:lnTo>
                  <a:lnTo>
                    <a:pt x="117287" y="277429"/>
                  </a:lnTo>
                  <a:lnTo>
                    <a:pt x="131384" y="287579"/>
                  </a:lnTo>
                  <a:lnTo>
                    <a:pt x="156195" y="289270"/>
                  </a:lnTo>
                  <a:lnTo>
                    <a:pt x="176495" y="280812"/>
                  </a:lnTo>
                  <a:lnTo>
                    <a:pt x="179878" y="269535"/>
                  </a:lnTo>
                  <a:lnTo>
                    <a:pt x="186644" y="252618"/>
                  </a:lnTo>
                  <a:lnTo>
                    <a:pt x="203561" y="249799"/>
                  </a:lnTo>
                  <a:lnTo>
                    <a:pt x="213147" y="236266"/>
                  </a:lnTo>
                  <a:lnTo>
                    <a:pt x="224425" y="212019"/>
                  </a:lnTo>
                  <a:lnTo>
                    <a:pt x="253746" y="185517"/>
                  </a:lnTo>
                  <a:lnTo>
                    <a:pt x="298856" y="159014"/>
                  </a:lnTo>
                  <a:lnTo>
                    <a:pt x="279684" y="142662"/>
                  </a:lnTo>
                  <a:lnTo>
                    <a:pt x="256002" y="137587"/>
                  </a:lnTo>
                  <a:lnTo>
                    <a:pt x="247543" y="114468"/>
                  </a:lnTo>
                  <a:lnTo>
                    <a:pt x="248107" y="102062"/>
                  </a:lnTo>
                  <a:lnTo>
                    <a:pt x="235138" y="98115"/>
                  </a:lnTo>
                  <a:lnTo>
                    <a:pt x="201306" y="58644"/>
                  </a:lnTo>
                  <a:lnTo>
                    <a:pt x="192283" y="37780"/>
                  </a:lnTo>
                  <a:lnTo>
                    <a:pt x="186080" y="31577"/>
                  </a:lnTo>
                  <a:lnTo>
                    <a:pt x="175367" y="281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6"/>
            <p:cNvSpPr/>
            <p:nvPr/>
          </p:nvSpPr>
          <p:spPr>
            <a:xfrm>
              <a:off x="6299686" y="3662338"/>
              <a:ext cx="405993" cy="315772"/>
            </a:xfrm>
            <a:custGeom>
              <a:rect b="b" l="l" r="r" t="t"/>
              <a:pathLst>
                <a:path extrusionOk="0" h="315772" w="405993">
                  <a:moveTo>
                    <a:pt x="297165" y="90221"/>
                  </a:moveTo>
                  <a:lnTo>
                    <a:pt x="294345" y="88529"/>
                  </a:lnTo>
                  <a:lnTo>
                    <a:pt x="283068" y="78379"/>
                  </a:lnTo>
                  <a:lnTo>
                    <a:pt x="281376" y="67102"/>
                  </a:lnTo>
                  <a:lnTo>
                    <a:pt x="285887" y="52441"/>
                  </a:lnTo>
                  <a:lnTo>
                    <a:pt x="285887" y="37780"/>
                  </a:lnTo>
                  <a:lnTo>
                    <a:pt x="267279" y="15225"/>
                  </a:lnTo>
                  <a:lnTo>
                    <a:pt x="263332" y="0"/>
                  </a:lnTo>
                  <a:lnTo>
                    <a:pt x="243596" y="6203"/>
                  </a:lnTo>
                  <a:lnTo>
                    <a:pt x="227807" y="20300"/>
                  </a:lnTo>
                  <a:lnTo>
                    <a:pt x="205252" y="59771"/>
                  </a:lnTo>
                  <a:lnTo>
                    <a:pt x="175930" y="76124"/>
                  </a:lnTo>
                  <a:lnTo>
                    <a:pt x="145481" y="73868"/>
                  </a:lnTo>
                  <a:lnTo>
                    <a:pt x="136459" y="77252"/>
                  </a:lnTo>
                  <a:lnTo>
                    <a:pt x="139842" y="90221"/>
                  </a:lnTo>
                  <a:lnTo>
                    <a:pt x="123489" y="102626"/>
                  </a:lnTo>
                  <a:lnTo>
                    <a:pt x="110520" y="116723"/>
                  </a:lnTo>
                  <a:lnTo>
                    <a:pt x="70485" y="130256"/>
                  </a:lnTo>
                  <a:lnTo>
                    <a:pt x="62591" y="122362"/>
                  </a:lnTo>
                  <a:lnTo>
                    <a:pt x="57515" y="121234"/>
                  </a:lnTo>
                  <a:lnTo>
                    <a:pt x="51877" y="130820"/>
                  </a:lnTo>
                  <a:lnTo>
                    <a:pt x="25375" y="133076"/>
                  </a:lnTo>
                  <a:lnTo>
                    <a:pt x="10149" y="169728"/>
                  </a:lnTo>
                  <a:lnTo>
                    <a:pt x="2255" y="175931"/>
                  </a:lnTo>
                  <a:lnTo>
                    <a:pt x="0" y="204125"/>
                  </a:lnTo>
                  <a:lnTo>
                    <a:pt x="3383" y="219349"/>
                  </a:lnTo>
                  <a:lnTo>
                    <a:pt x="1127" y="230063"/>
                  </a:lnTo>
                  <a:lnTo>
                    <a:pt x="15788" y="248671"/>
                  </a:lnTo>
                  <a:lnTo>
                    <a:pt x="18608" y="261640"/>
                  </a:lnTo>
                  <a:lnTo>
                    <a:pt x="30449" y="279685"/>
                  </a:lnTo>
                  <a:lnTo>
                    <a:pt x="45110" y="291526"/>
                  </a:lnTo>
                  <a:lnTo>
                    <a:pt x="46802" y="307879"/>
                  </a:lnTo>
                  <a:lnTo>
                    <a:pt x="50185" y="318028"/>
                  </a:lnTo>
                  <a:lnTo>
                    <a:pt x="66537" y="284759"/>
                  </a:lnTo>
                  <a:lnTo>
                    <a:pt x="85146" y="265588"/>
                  </a:lnTo>
                  <a:lnTo>
                    <a:pt x="106573" y="271790"/>
                  </a:lnTo>
                  <a:lnTo>
                    <a:pt x="126873" y="274046"/>
                  </a:lnTo>
                  <a:lnTo>
                    <a:pt x="129692" y="248671"/>
                  </a:lnTo>
                  <a:lnTo>
                    <a:pt x="142097" y="230627"/>
                  </a:lnTo>
                  <a:lnTo>
                    <a:pt x="159014" y="219349"/>
                  </a:lnTo>
                  <a:lnTo>
                    <a:pt x="184952" y="231191"/>
                  </a:lnTo>
                  <a:lnTo>
                    <a:pt x="205252" y="244724"/>
                  </a:lnTo>
                  <a:lnTo>
                    <a:pt x="228371" y="248107"/>
                  </a:lnTo>
                  <a:lnTo>
                    <a:pt x="252054" y="254874"/>
                  </a:lnTo>
                  <a:lnTo>
                    <a:pt x="261076" y="233446"/>
                  </a:lnTo>
                  <a:lnTo>
                    <a:pt x="265587" y="230627"/>
                  </a:lnTo>
                  <a:lnTo>
                    <a:pt x="280248" y="234010"/>
                  </a:lnTo>
                  <a:lnTo>
                    <a:pt x="315208" y="216530"/>
                  </a:lnTo>
                  <a:lnTo>
                    <a:pt x="327614" y="223860"/>
                  </a:lnTo>
                  <a:lnTo>
                    <a:pt x="337764" y="222733"/>
                  </a:lnTo>
                  <a:lnTo>
                    <a:pt x="342839" y="214274"/>
                  </a:lnTo>
                  <a:lnTo>
                    <a:pt x="354116" y="210891"/>
                  </a:lnTo>
                  <a:lnTo>
                    <a:pt x="378363" y="214839"/>
                  </a:lnTo>
                  <a:lnTo>
                    <a:pt x="398663" y="215402"/>
                  </a:lnTo>
                  <a:lnTo>
                    <a:pt x="408813" y="212019"/>
                  </a:lnTo>
                  <a:lnTo>
                    <a:pt x="403738" y="200177"/>
                  </a:lnTo>
                  <a:lnTo>
                    <a:pt x="380055" y="186080"/>
                  </a:lnTo>
                  <a:lnTo>
                    <a:pt x="371596" y="164653"/>
                  </a:lnTo>
                  <a:lnTo>
                    <a:pt x="358064" y="149428"/>
                  </a:lnTo>
                  <a:lnTo>
                    <a:pt x="336636" y="130256"/>
                  </a:lnTo>
                  <a:lnTo>
                    <a:pt x="336072" y="118979"/>
                  </a:lnTo>
                  <a:lnTo>
                    <a:pt x="318592" y="104318"/>
                  </a:lnTo>
                  <a:lnTo>
                    <a:pt x="297165" y="90221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6"/>
            <p:cNvSpPr/>
            <p:nvPr/>
          </p:nvSpPr>
          <p:spPr>
            <a:xfrm>
              <a:off x="2275274" y="1271487"/>
              <a:ext cx="2396490" cy="1280007"/>
            </a:xfrm>
            <a:custGeom>
              <a:rect b="b" l="l" r="r" t="t"/>
              <a:pathLst>
                <a:path extrusionOk="0" h="1280007" w="2396490">
                  <a:moveTo>
                    <a:pt x="1775658" y="1124377"/>
                  </a:moveTo>
                  <a:lnTo>
                    <a:pt x="1771711" y="1107460"/>
                  </a:lnTo>
                  <a:lnTo>
                    <a:pt x="1757614" y="1118174"/>
                  </a:lnTo>
                  <a:lnTo>
                    <a:pt x="1760433" y="1130016"/>
                  </a:lnTo>
                  <a:lnTo>
                    <a:pt x="1792011" y="1144676"/>
                  </a:lnTo>
                  <a:lnTo>
                    <a:pt x="1802724" y="1142421"/>
                  </a:lnTo>
                  <a:lnTo>
                    <a:pt x="1821332" y="1128324"/>
                  </a:lnTo>
                  <a:lnTo>
                    <a:pt x="1794830" y="1128888"/>
                  </a:lnTo>
                  <a:lnTo>
                    <a:pt x="1775658" y="1124377"/>
                  </a:lnTo>
                  <a:close/>
                  <a:moveTo>
                    <a:pt x="1856857" y="1034720"/>
                  </a:moveTo>
                  <a:lnTo>
                    <a:pt x="1857984" y="1028517"/>
                  </a:lnTo>
                  <a:lnTo>
                    <a:pt x="1834866" y="1013856"/>
                  </a:lnTo>
                  <a:lnTo>
                    <a:pt x="1801596" y="1004834"/>
                  </a:lnTo>
                  <a:lnTo>
                    <a:pt x="1790883" y="1008218"/>
                  </a:lnTo>
                  <a:lnTo>
                    <a:pt x="1810619" y="1024570"/>
                  </a:lnTo>
                  <a:lnTo>
                    <a:pt x="1842760" y="1035284"/>
                  </a:lnTo>
                  <a:lnTo>
                    <a:pt x="1856857" y="1034720"/>
                  </a:lnTo>
                  <a:close/>
                  <a:moveTo>
                    <a:pt x="135331" y="1055583"/>
                  </a:moveTo>
                  <a:lnTo>
                    <a:pt x="136459" y="1036412"/>
                  </a:lnTo>
                  <a:lnTo>
                    <a:pt x="118415" y="1021751"/>
                  </a:lnTo>
                  <a:lnTo>
                    <a:pt x="116159" y="1005398"/>
                  </a:lnTo>
                  <a:lnTo>
                    <a:pt x="115595" y="993557"/>
                  </a:lnTo>
                  <a:lnTo>
                    <a:pt x="92476" y="989609"/>
                  </a:lnTo>
                  <a:lnTo>
                    <a:pt x="78943" y="984534"/>
                  </a:lnTo>
                  <a:lnTo>
                    <a:pt x="55824" y="976640"/>
                  </a:lnTo>
                  <a:lnTo>
                    <a:pt x="47930" y="985098"/>
                  </a:lnTo>
                  <a:lnTo>
                    <a:pt x="44546" y="1003706"/>
                  </a:lnTo>
                  <a:lnTo>
                    <a:pt x="68793" y="1009909"/>
                  </a:lnTo>
                  <a:lnTo>
                    <a:pt x="66538" y="1020059"/>
                  </a:lnTo>
                  <a:lnTo>
                    <a:pt x="82890" y="1032464"/>
                  </a:lnTo>
                  <a:lnTo>
                    <a:pt x="82890" y="1044870"/>
                  </a:lnTo>
                  <a:lnTo>
                    <a:pt x="118415" y="1060658"/>
                  </a:lnTo>
                  <a:lnTo>
                    <a:pt x="135331" y="1055583"/>
                  </a:lnTo>
                  <a:close/>
                  <a:moveTo>
                    <a:pt x="2030532" y="979460"/>
                  </a:moveTo>
                  <a:lnTo>
                    <a:pt x="2052523" y="958032"/>
                  </a:lnTo>
                  <a:lnTo>
                    <a:pt x="2060418" y="948446"/>
                  </a:lnTo>
                  <a:lnTo>
                    <a:pt x="2048576" y="946755"/>
                  </a:lnTo>
                  <a:lnTo>
                    <a:pt x="2020946" y="959160"/>
                  </a:lnTo>
                  <a:lnTo>
                    <a:pt x="1997263" y="978896"/>
                  </a:lnTo>
                  <a:lnTo>
                    <a:pt x="1951589" y="1034156"/>
                  </a:lnTo>
                  <a:lnTo>
                    <a:pt x="1921703" y="1055020"/>
                  </a:lnTo>
                  <a:lnTo>
                    <a:pt x="1930725" y="1064606"/>
                  </a:lnTo>
                  <a:lnTo>
                    <a:pt x="1909298" y="1077011"/>
                  </a:lnTo>
                  <a:lnTo>
                    <a:pt x="1910426" y="1087725"/>
                  </a:lnTo>
                  <a:lnTo>
                    <a:pt x="1964558" y="1088288"/>
                  </a:lnTo>
                  <a:lnTo>
                    <a:pt x="1995008" y="1086597"/>
                  </a:lnTo>
                  <a:lnTo>
                    <a:pt x="2019818" y="1095055"/>
                  </a:lnTo>
                  <a:lnTo>
                    <a:pt x="1995008" y="1111408"/>
                  </a:lnTo>
                  <a:lnTo>
                    <a:pt x="2011360" y="1112535"/>
                  </a:lnTo>
                  <a:lnTo>
                    <a:pt x="2052523" y="1082086"/>
                  </a:lnTo>
                  <a:lnTo>
                    <a:pt x="2059290" y="1086597"/>
                  </a:lnTo>
                  <a:lnTo>
                    <a:pt x="2045193" y="1115355"/>
                  </a:lnTo>
                  <a:lnTo>
                    <a:pt x="2062109" y="1122121"/>
                  </a:lnTo>
                  <a:lnTo>
                    <a:pt x="2075078" y="1120994"/>
                  </a:lnTo>
                  <a:lnTo>
                    <a:pt x="2094814" y="1089980"/>
                  </a:lnTo>
                  <a:lnTo>
                    <a:pt x="2091995" y="1067989"/>
                  </a:lnTo>
                  <a:lnTo>
                    <a:pt x="2093687" y="1049381"/>
                  </a:lnTo>
                  <a:lnTo>
                    <a:pt x="2072823" y="1055583"/>
                  </a:lnTo>
                  <a:lnTo>
                    <a:pt x="2088612" y="1029645"/>
                  </a:lnTo>
                  <a:lnTo>
                    <a:pt x="2064365" y="1018931"/>
                  </a:lnTo>
                  <a:lnTo>
                    <a:pt x="2049140" y="1027389"/>
                  </a:lnTo>
                  <a:lnTo>
                    <a:pt x="2027148" y="1017803"/>
                  </a:lnTo>
                  <a:lnTo>
                    <a:pt x="2040682" y="1005962"/>
                  </a:lnTo>
                  <a:lnTo>
                    <a:pt x="2024329" y="998631"/>
                  </a:lnTo>
                  <a:lnTo>
                    <a:pt x="2002902" y="1009909"/>
                  </a:lnTo>
                  <a:lnTo>
                    <a:pt x="2030532" y="979460"/>
                  </a:lnTo>
                  <a:close/>
                  <a:moveTo>
                    <a:pt x="18608" y="859917"/>
                  </a:moveTo>
                  <a:lnTo>
                    <a:pt x="7894" y="871195"/>
                  </a:lnTo>
                  <a:lnTo>
                    <a:pt x="0" y="885855"/>
                  </a:lnTo>
                  <a:lnTo>
                    <a:pt x="5075" y="896569"/>
                  </a:lnTo>
                  <a:lnTo>
                    <a:pt x="1692" y="912358"/>
                  </a:lnTo>
                  <a:lnTo>
                    <a:pt x="5639" y="928146"/>
                  </a:lnTo>
                  <a:lnTo>
                    <a:pt x="16352" y="928146"/>
                  </a:lnTo>
                  <a:lnTo>
                    <a:pt x="15225" y="900516"/>
                  </a:lnTo>
                  <a:lnTo>
                    <a:pt x="55260" y="861609"/>
                  </a:lnTo>
                  <a:lnTo>
                    <a:pt x="27630" y="864428"/>
                  </a:lnTo>
                  <a:lnTo>
                    <a:pt x="18608" y="859917"/>
                  </a:lnTo>
                  <a:close/>
                  <a:moveTo>
                    <a:pt x="1602547" y="594893"/>
                  </a:moveTo>
                  <a:lnTo>
                    <a:pt x="1600292" y="588127"/>
                  </a:lnTo>
                  <a:lnTo>
                    <a:pt x="1590706" y="587563"/>
                  </a:lnTo>
                  <a:lnTo>
                    <a:pt x="1574917" y="597149"/>
                  </a:lnTo>
                  <a:lnTo>
                    <a:pt x="1572661" y="599405"/>
                  </a:lnTo>
                  <a:lnTo>
                    <a:pt x="1573225" y="608990"/>
                  </a:lnTo>
                  <a:lnTo>
                    <a:pt x="1582811" y="611810"/>
                  </a:lnTo>
                  <a:lnTo>
                    <a:pt x="1602547" y="594893"/>
                  </a:lnTo>
                  <a:close/>
                  <a:moveTo>
                    <a:pt x="1548415" y="576849"/>
                  </a:moveTo>
                  <a:lnTo>
                    <a:pt x="1552926" y="570647"/>
                  </a:lnTo>
                  <a:lnTo>
                    <a:pt x="1519093" y="570083"/>
                  </a:lnTo>
                  <a:lnTo>
                    <a:pt x="1491462" y="585308"/>
                  </a:lnTo>
                  <a:lnTo>
                    <a:pt x="1491462" y="593766"/>
                  </a:lnTo>
                  <a:lnTo>
                    <a:pt x="1508379" y="594893"/>
                  </a:lnTo>
                  <a:lnTo>
                    <a:pt x="1548415" y="576849"/>
                  </a:lnTo>
                  <a:close/>
                  <a:moveTo>
                    <a:pt x="1530934" y="483245"/>
                  </a:moveTo>
                  <a:lnTo>
                    <a:pt x="1515710" y="480426"/>
                  </a:lnTo>
                  <a:lnTo>
                    <a:pt x="1487516" y="509748"/>
                  </a:lnTo>
                  <a:lnTo>
                    <a:pt x="1467216" y="534558"/>
                  </a:lnTo>
                  <a:lnTo>
                    <a:pt x="1435074" y="550347"/>
                  </a:lnTo>
                  <a:lnTo>
                    <a:pt x="1470599" y="546964"/>
                  </a:lnTo>
                  <a:lnTo>
                    <a:pt x="1466088" y="566136"/>
                  </a:lnTo>
                  <a:lnTo>
                    <a:pt x="1512326" y="549219"/>
                  </a:lnTo>
                  <a:lnTo>
                    <a:pt x="1547287" y="532303"/>
                  </a:lnTo>
                  <a:lnTo>
                    <a:pt x="1551798" y="546964"/>
                  </a:lnTo>
                  <a:lnTo>
                    <a:pt x="1585067" y="554294"/>
                  </a:lnTo>
                  <a:lnTo>
                    <a:pt x="1612697" y="544144"/>
                  </a:lnTo>
                  <a:lnTo>
                    <a:pt x="1601983" y="533994"/>
                  </a:lnTo>
                  <a:lnTo>
                    <a:pt x="1582811" y="536250"/>
                  </a:lnTo>
                  <a:lnTo>
                    <a:pt x="1590141" y="521025"/>
                  </a:lnTo>
                  <a:lnTo>
                    <a:pt x="1569278" y="511439"/>
                  </a:lnTo>
                  <a:lnTo>
                    <a:pt x="1550106" y="500725"/>
                  </a:lnTo>
                  <a:lnTo>
                    <a:pt x="1541648" y="492267"/>
                  </a:lnTo>
                  <a:lnTo>
                    <a:pt x="1525859" y="497342"/>
                  </a:lnTo>
                  <a:lnTo>
                    <a:pt x="1530934" y="483245"/>
                  </a:lnTo>
                  <a:close/>
                  <a:moveTo>
                    <a:pt x="1782425" y="437007"/>
                  </a:moveTo>
                  <a:lnTo>
                    <a:pt x="1803288" y="427421"/>
                  </a:lnTo>
                  <a:lnTo>
                    <a:pt x="1808927" y="423474"/>
                  </a:lnTo>
                  <a:lnTo>
                    <a:pt x="1816821" y="410505"/>
                  </a:lnTo>
                  <a:lnTo>
                    <a:pt x="1803852" y="402046"/>
                  </a:lnTo>
                  <a:lnTo>
                    <a:pt x="1780169" y="405994"/>
                  </a:lnTo>
                  <a:lnTo>
                    <a:pt x="1758742" y="423474"/>
                  </a:lnTo>
                  <a:lnTo>
                    <a:pt x="1754795" y="438135"/>
                  </a:lnTo>
                  <a:lnTo>
                    <a:pt x="1782425" y="437007"/>
                  </a:lnTo>
                  <a:close/>
                  <a:moveTo>
                    <a:pt x="1366281" y="376672"/>
                  </a:moveTo>
                  <a:lnTo>
                    <a:pt x="1361770" y="365394"/>
                  </a:lnTo>
                  <a:lnTo>
                    <a:pt x="1360079" y="359755"/>
                  </a:lnTo>
                  <a:lnTo>
                    <a:pt x="1351057" y="354117"/>
                  </a:lnTo>
                  <a:lnTo>
                    <a:pt x="1334140" y="345658"/>
                  </a:lnTo>
                  <a:lnTo>
                    <a:pt x="1306510" y="358628"/>
                  </a:lnTo>
                  <a:lnTo>
                    <a:pt x="1278316" y="368214"/>
                  </a:lnTo>
                  <a:lnTo>
                    <a:pt x="1298052" y="381747"/>
                  </a:lnTo>
                  <a:lnTo>
                    <a:pt x="1319479" y="378363"/>
                  </a:lnTo>
                  <a:lnTo>
                    <a:pt x="1342598" y="387386"/>
                  </a:lnTo>
                  <a:lnTo>
                    <a:pt x="1366281" y="376672"/>
                  </a:lnTo>
                  <a:close/>
                  <a:moveTo>
                    <a:pt x="1492590" y="364830"/>
                  </a:moveTo>
                  <a:lnTo>
                    <a:pt x="1455374" y="359192"/>
                  </a:lnTo>
                  <a:lnTo>
                    <a:pt x="1487516" y="344531"/>
                  </a:lnTo>
                  <a:lnTo>
                    <a:pt x="1485260" y="310698"/>
                  </a:lnTo>
                  <a:lnTo>
                    <a:pt x="1474546" y="297729"/>
                  </a:lnTo>
                  <a:lnTo>
                    <a:pt x="1449171" y="293218"/>
                  </a:lnTo>
                  <a:lnTo>
                    <a:pt x="1403497" y="314645"/>
                  </a:lnTo>
                  <a:lnTo>
                    <a:pt x="1372484" y="347350"/>
                  </a:lnTo>
                  <a:lnTo>
                    <a:pt x="1388837" y="359192"/>
                  </a:lnTo>
                  <a:lnTo>
                    <a:pt x="1397859" y="377800"/>
                  </a:lnTo>
                  <a:lnTo>
                    <a:pt x="1362334" y="408813"/>
                  </a:lnTo>
                  <a:lnTo>
                    <a:pt x="1344290" y="407685"/>
                  </a:lnTo>
                  <a:lnTo>
                    <a:pt x="1309329" y="432496"/>
                  </a:lnTo>
                  <a:lnTo>
                    <a:pt x="1333012" y="403174"/>
                  </a:lnTo>
                  <a:lnTo>
                    <a:pt x="1305946" y="393024"/>
                  </a:lnTo>
                  <a:lnTo>
                    <a:pt x="1280572" y="398099"/>
                  </a:lnTo>
                  <a:lnTo>
                    <a:pt x="1267038" y="417271"/>
                  </a:lnTo>
                  <a:lnTo>
                    <a:pt x="1233770" y="416707"/>
                  </a:lnTo>
                  <a:lnTo>
                    <a:pt x="1193170" y="421218"/>
                  </a:lnTo>
                  <a:lnTo>
                    <a:pt x="1164412" y="407685"/>
                  </a:lnTo>
                  <a:lnTo>
                    <a:pt x="1136218" y="409941"/>
                  </a:lnTo>
                  <a:lnTo>
                    <a:pt x="1127760" y="393588"/>
                  </a:lnTo>
                  <a:lnTo>
                    <a:pt x="1115919" y="386258"/>
                  </a:lnTo>
                  <a:lnTo>
                    <a:pt x="1094491" y="389077"/>
                  </a:lnTo>
                  <a:lnTo>
                    <a:pt x="1065169" y="390769"/>
                  </a:lnTo>
                  <a:lnTo>
                    <a:pt x="1040358" y="400919"/>
                  </a:lnTo>
                  <a:lnTo>
                    <a:pt x="1051636" y="413888"/>
                  </a:lnTo>
                  <a:lnTo>
                    <a:pt x="1012164" y="429677"/>
                  </a:lnTo>
                  <a:lnTo>
                    <a:pt x="1004270" y="411069"/>
                  </a:lnTo>
                  <a:lnTo>
                    <a:pt x="979459" y="416707"/>
                  </a:lnTo>
                  <a:lnTo>
                    <a:pt x="912922" y="420091"/>
                  </a:lnTo>
                  <a:lnTo>
                    <a:pt x="876833" y="413324"/>
                  </a:lnTo>
                  <a:lnTo>
                    <a:pt x="924763" y="398663"/>
                  </a:lnTo>
                  <a:lnTo>
                    <a:pt x="908974" y="382875"/>
                  </a:lnTo>
                  <a:lnTo>
                    <a:pt x="884164" y="385130"/>
                  </a:lnTo>
                  <a:lnTo>
                    <a:pt x="857662" y="379491"/>
                  </a:lnTo>
                  <a:lnTo>
                    <a:pt x="815371" y="368778"/>
                  </a:lnTo>
                  <a:lnTo>
                    <a:pt x="793943" y="355808"/>
                  </a:lnTo>
                  <a:lnTo>
                    <a:pt x="768568" y="354117"/>
                  </a:lnTo>
                  <a:lnTo>
                    <a:pt x="749960" y="363139"/>
                  </a:lnTo>
                  <a:lnTo>
                    <a:pt x="716692" y="368214"/>
                  </a:lnTo>
                  <a:lnTo>
                    <a:pt x="738683" y="345095"/>
                  </a:lnTo>
                  <a:lnTo>
                    <a:pt x="685678" y="365394"/>
                  </a:lnTo>
                  <a:lnTo>
                    <a:pt x="677784" y="338892"/>
                  </a:lnTo>
                  <a:lnTo>
                    <a:pt x="665942" y="335509"/>
                  </a:lnTo>
                  <a:lnTo>
                    <a:pt x="644515" y="349606"/>
                  </a:lnTo>
                  <a:lnTo>
                    <a:pt x="619140" y="356372"/>
                  </a:lnTo>
                  <a:lnTo>
                    <a:pt x="618013" y="343967"/>
                  </a:lnTo>
                  <a:lnTo>
                    <a:pt x="571774" y="351861"/>
                  </a:lnTo>
                  <a:lnTo>
                    <a:pt x="522153" y="364830"/>
                  </a:lnTo>
                  <a:lnTo>
                    <a:pt x="492831" y="361447"/>
                  </a:lnTo>
                  <a:lnTo>
                    <a:pt x="453360" y="370469"/>
                  </a:lnTo>
                  <a:lnTo>
                    <a:pt x="418399" y="383438"/>
                  </a:lnTo>
                  <a:lnTo>
                    <a:pt x="397535" y="380619"/>
                  </a:lnTo>
                  <a:lnTo>
                    <a:pt x="378927" y="365958"/>
                  </a:lnTo>
                  <a:lnTo>
                    <a:pt x="345658" y="358628"/>
                  </a:lnTo>
                  <a:lnTo>
                    <a:pt x="345658" y="358628"/>
                  </a:lnTo>
                  <a:lnTo>
                    <a:pt x="208636" y="472531"/>
                  </a:lnTo>
                  <a:lnTo>
                    <a:pt x="9022" y="655229"/>
                  </a:lnTo>
                  <a:lnTo>
                    <a:pt x="32705" y="655793"/>
                  </a:lnTo>
                  <a:lnTo>
                    <a:pt x="47930" y="664815"/>
                  </a:lnTo>
                  <a:lnTo>
                    <a:pt x="51313" y="679475"/>
                  </a:lnTo>
                  <a:lnTo>
                    <a:pt x="52441" y="701467"/>
                  </a:lnTo>
                  <a:lnTo>
                    <a:pt x="95296" y="682859"/>
                  </a:lnTo>
                  <a:lnTo>
                    <a:pt x="131384" y="672145"/>
                  </a:lnTo>
                  <a:lnTo>
                    <a:pt x="128565" y="689061"/>
                  </a:lnTo>
                  <a:lnTo>
                    <a:pt x="132512" y="702594"/>
                  </a:lnTo>
                  <a:lnTo>
                    <a:pt x="142098" y="717819"/>
                  </a:lnTo>
                  <a:lnTo>
                    <a:pt x="135895" y="741502"/>
                  </a:lnTo>
                  <a:lnTo>
                    <a:pt x="127437" y="779846"/>
                  </a:lnTo>
                  <a:lnTo>
                    <a:pt x="153375" y="801273"/>
                  </a:lnTo>
                  <a:lnTo>
                    <a:pt x="135895" y="822137"/>
                  </a:lnTo>
                  <a:lnTo>
                    <a:pt x="107137" y="838490"/>
                  </a:lnTo>
                  <a:lnTo>
                    <a:pt x="107137" y="838490"/>
                  </a:lnTo>
                  <a:lnTo>
                    <a:pt x="93040" y="855970"/>
                  </a:lnTo>
                  <a:lnTo>
                    <a:pt x="104882" y="880781"/>
                  </a:lnTo>
                  <a:lnTo>
                    <a:pt x="87401" y="908411"/>
                  </a:lnTo>
                  <a:lnTo>
                    <a:pt x="110521" y="923072"/>
                  </a:lnTo>
                  <a:lnTo>
                    <a:pt x="90221" y="943935"/>
                  </a:lnTo>
                  <a:lnTo>
                    <a:pt x="82890" y="974949"/>
                  </a:lnTo>
                  <a:lnTo>
                    <a:pt x="121798" y="989046"/>
                  </a:lnTo>
                  <a:lnTo>
                    <a:pt x="130820" y="1004270"/>
                  </a:lnTo>
                  <a:lnTo>
                    <a:pt x="161270" y="1038667"/>
                  </a:lnTo>
                  <a:lnTo>
                    <a:pt x="165217" y="1038667"/>
                  </a:lnTo>
                  <a:lnTo>
                    <a:pt x="243596" y="1038667"/>
                  </a:lnTo>
                  <a:lnTo>
                    <a:pt x="325923" y="1038667"/>
                  </a:lnTo>
                  <a:lnTo>
                    <a:pt x="352989" y="1038667"/>
                  </a:lnTo>
                  <a:lnTo>
                    <a:pt x="437571" y="1038667"/>
                  </a:lnTo>
                  <a:lnTo>
                    <a:pt x="519334" y="1038667"/>
                  </a:lnTo>
                  <a:lnTo>
                    <a:pt x="602224" y="1038667"/>
                  </a:lnTo>
                  <a:lnTo>
                    <a:pt x="685678" y="1038667"/>
                  </a:lnTo>
                  <a:lnTo>
                    <a:pt x="779846" y="1038667"/>
                  </a:lnTo>
                  <a:lnTo>
                    <a:pt x="874578" y="1038667"/>
                  </a:lnTo>
                  <a:lnTo>
                    <a:pt x="931530" y="1038667"/>
                  </a:lnTo>
                  <a:lnTo>
                    <a:pt x="938860" y="1025134"/>
                  </a:lnTo>
                  <a:lnTo>
                    <a:pt x="947882" y="1025134"/>
                  </a:lnTo>
                  <a:lnTo>
                    <a:pt x="943371" y="1044306"/>
                  </a:lnTo>
                  <a:lnTo>
                    <a:pt x="949010" y="1049945"/>
                  </a:lnTo>
                  <a:lnTo>
                    <a:pt x="967054" y="1052200"/>
                  </a:lnTo>
                  <a:lnTo>
                    <a:pt x="992993" y="1057839"/>
                  </a:lnTo>
                  <a:lnTo>
                    <a:pt x="1014420" y="1068553"/>
                  </a:lnTo>
                  <a:lnTo>
                    <a:pt x="1039231" y="1064042"/>
                  </a:lnTo>
                  <a:lnTo>
                    <a:pt x="1069117" y="1073064"/>
                  </a:lnTo>
                  <a:lnTo>
                    <a:pt x="1069117" y="1073064"/>
                  </a:lnTo>
                  <a:lnTo>
                    <a:pt x="1087161" y="1059531"/>
                  </a:lnTo>
                  <a:lnTo>
                    <a:pt x="1105205" y="1053892"/>
                  </a:lnTo>
                  <a:lnTo>
                    <a:pt x="1115355" y="1045434"/>
                  </a:lnTo>
                  <a:lnTo>
                    <a:pt x="1123813" y="1040922"/>
                  </a:lnTo>
                  <a:lnTo>
                    <a:pt x="1146368" y="1047689"/>
                  </a:lnTo>
                  <a:lnTo>
                    <a:pt x="1164976" y="1048817"/>
                  </a:lnTo>
                  <a:lnTo>
                    <a:pt x="1169487" y="1053328"/>
                  </a:lnTo>
                  <a:lnTo>
                    <a:pt x="1170051" y="1073064"/>
                  </a:lnTo>
                  <a:lnTo>
                    <a:pt x="1199373" y="1078703"/>
                  </a:lnTo>
                  <a:lnTo>
                    <a:pt x="1189787" y="1088288"/>
                  </a:lnTo>
                  <a:lnTo>
                    <a:pt x="1196553" y="1099002"/>
                  </a:lnTo>
                  <a:lnTo>
                    <a:pt x="1185840" y="1111971"/>
                  </a:lnTo>
                  <a:lnTo>
                    <a:pt x="1195990" y="1116482"/>
                  </a:lnTo>
                  <a:lnTo>
                    <a:pt x="1185276" y="1128324"/>
                  </a:lnTo>
                  <a:lnTo>
                    <a:pt x="1185276" y="1128324"/>
                  </a:lnTo>
                  <a:lnTo>
                    <a:pt x="1192042" y="1129452"/>
                  </a:lnTo>
                  <a:lnTo>
                    <a:pt x="1199373" y="1124377"/>
                  </a:lnTo>
                  <a:lnTo>
                    <a:pt x="1202192" y="1132271"/>
                  </a:lnTo>
                  <a:lnTo>
                    <a:pt x="1221364" y="1136218"/>
                  </a:lnTo>
                  <a:lnTo>
                    <a:pt x="1242792" y="1136782"/>
                  </a:lnTo>
                  <a:lnTo>
                    <a:pt x="1264219" y="1140165"/>
                  </a:lnTo>
                  <a:lnTo>
                    <a:pt x="1286774" y="1146932"/>
                  </a:lnTo>
                  <a:lnTo>
                    <a:pt x="1291285" y="1158210"/>
                  </a:lnTo>
                  <a:lnTo>
                    <a:pt x="1299180" y="1184712"/>
                  </a:lnTo>
                  <a:lnTo>
                    <a:pt x="1285646" y="1195990"/>
                  </a:lnTo>
                  <a:lnTo>
                    <a:pt x="1264219" y="1191479"/>
                  </a:lnTo>
                  <a:lnTo>
                    <a:pt x="1258580" y="1170051"/>
                  </a:lnTo>
                  <a:lnTo>
                    <a:pt x="1253505" y="1192042"/>
                  </a:lnTo>
                  <a:lnTo>
                    <a:pt x="1232078" y="1211214"/>
                  </a:lnTo>
                  <a:lnTo>
                    <a:pt x="1227567" y="1227567"/>
                  </a:lnTo>
                  <a:lnTo>
                    <a:pt x="1221364" y="1237153"/>
                  </a:lnTo>
                  <a:lnTo>
                    <a:pt x="1198245" y="1248430"/>
                  </a:lnTo>
                  <a:lnTo>
                    <a:pt x="1198245" y="1248430"/>
                  </a:lnTo>
                  <a:lnTo>
                    <a:pt x="1177382" y="1267602"/>
                  </a:lnTo>
                  <a:lnTo>
                    <a:pt x="1166104" y="1280008"/>
                  </a:lnTo>
                  <a:lnTo>
                    <a:pt x="1181328" y="1282263"/>
                  </a:lnTo>
                  <a:lnTo>
                    <a:pt x="1206703" y="1270986"/>
                  </a:lnTo>
                  <a:lnTo>
                    <a:pt x="1223056" y="1261400"/>
                  </a:lnTo>
                  <a:lnTo>
                    <a:pt x="1232078" y="1259708"/>
                  </a:lnTo>
                  <a:lnTo>
                    <a:pt x="1246739" y="1263091"/>
                  </a:lnTo>
                  <a:lnTo>
                    <a:pt x="1256325" y="1258016"/>
                  </a:lnTo>
                  <a:lnTo>
                    <a:pt x="1272113" y="1253505"/>
                  </a:lnTo>
                  <a:lnTo>
                    <a:pt x="1298616" y="1248994"/>
                  </a:lnTo>
                  <a:lnTo>
                    <a:pt x="1298616" y="1248994"/>
                  </a:lnTo>
                  <a:lnTo>
                    <a:pt x="1298616" y="1248994"/>
                  </a:lnTo>
                  <a:lnTo>
                    <a:pt x="1300307" y="1238844"/>
                  </a:lnTo>
                  <a:lnTo>
                    <a:pt x="1298616" y="1239408"/>
                  </a:lnTo>
                  <a:lnTo>
                    <a:pt x="1289030" y="1241100"/>
                  </a:lnTo>
                  <a:lnTo>
                    <a:pt x="1278880" y="1237717"/>
                  </a:lnTo>
                  <a:lnTo>
                    <a:pt x="1291849" y="1225875"/>
                  </a:lnTo>
                  <a:lnTo>
                    <a:pt x="1302563" y="1221928"/>
                  </a:lnTo>
                  <a:lnTo>
                    <a:pt x="1324554" y="1216853"/>
                  </a:lnTo>
                  <a:lnTo>
                    <a:pt x="1350492" y="1211778"/>
                  </a:lnTo>
                  <a:lnTo>
                    <a:pt x="1360643" y="1218545"/>
                  </a:lnTo>
                  <a:lnTo>
                    <a:pt x="1371356" y="1210650"/>
                  </a:lnTo>
                  <a:lnTo>
                    <a:pt x="1382070" y="1206139"/>
                  </a:lnTo>
                  <a:lnTo>
                    <a:pt x="1387145" y="1208395"/>
                  </a:lnTo>
                  <a:lnTo>
                    <a:pt x="1387709" y="1208959"/>
                  </a:lnTo>
                  <a:lnTo>
                    <a:pt x="1425489" y="1185276"/>
                  </a:lnTo>
                  <a:lnTo>
                    <a:pt x="1440713" y="1178509"/>
                  </a:lnTo>
                  <a:lnTo>
                    <a:pt x="1484132" y="1178509"/>
                  </a:lnTo>
                  <a:lnTo>
                    <a:pt x="1536573" y="1178509"/>
                  </a:lnTo>
                  <a:lnTo>
                    <a:pt x="1542212" y="1169487"/>
                  </a:lnTo>
                  <a:lnTo>
                    <a:pt x="1551798" y="1167796"/>
                  </a:lnTo>
                  <a:lnTo>
                    <a:pt x="1565895" y="1162721"/>
                  </a:lnTo>
                  <a:lnTo>
                    <a:pt x="1581120" y="1146932"/>
                  </a:lnTo>
                  <a:lnTo>
                    <a:pt x="1599164" y="1119302"/>
                  </a:lnTo>
                  <a:lnTo>
                    <a:pt x="1630177" y="1092800"/>
                  </a:lnTo>
                  <a:lnTo>
                    <a:pt x="1636380" y="1102385"/>
                  </a:lnTo>
                  <a:lnTo>
                    <a:pt x="1657243" y="1096183"/>
                  </a:lnTo>
                  <a:lnTo>
                    <a:pt x="1665702" y="1106333"/>
                  </a:lnTo>
                  <a:lnTo>
                    <a:pt x="1649913" y="1154262"/>
                  </a:lnTo>
                  <a:lnTo>
                    <a:pt x="1661754" y="1173998"/>
                  </a:lnTo>
                  <a:lnTo>
                    <a:pt x="1695023" y="1169487"/>
                  </a:lnTo>
                  <a:lnTo>
                    <a:pt x="1740698" y="1168359"/>
                  </a:lnTo>
                  <a:lnTo>
                    <a:pt x="1682054" y="1197117"/>
                  </a:lnTo>
                  <a:lnTo>
                    <a:pt x="1673596" y="1226439"/>
                  </a:lnTo>
                  <a:lnTo>
                    <a:pt x="1694459" y="1229258"/>
                  </a:lnTo>
                  <a:lnTo>
                    <a:pt x="1734495" y="1203884"/>
                  </a:lnTo>
                  <a:lnTo>
                    <a:pt x="1767200" y="1190351"/>
                  </a:lnTo>
                  <a:lnTo>
                    <a:pt x="1835993" y="1169487"/>
                  </a:lnTo>
                  <a:lnTo>
                    <a:pt x="1878284" y="1146368"/>
                  </a:lnTo>
                  <a:lnTo>
                    <a:pt x="1863623" y="1133963"/>
                  </a:lnTo>
                  <a:lnTo>
                    <a:pt x="1869262" y="1108588"/>
                  </a:lnTo>
                  <a:lnTo>
                    <a:pt x="1829227" y="1148060"/>
                  </a:lnTo>
                  <a:lnTo>
                    <a:pt x="1780733" y="1152571"/>
                  </a:lnTo>
                  <a:lnTo>
                    <a:pt x="1749720" y="1135091"/>
                  </a:lnTo>
                  <a:lnTo>
                    <a:pt x="1749156" y="1109152"/>
                  </a:lnTo>
                  <a:lnTo>
                    <a:pt x="1752539" y="1070808"/>
                  </a:lnTo>
                  <a:lnTo>
                    <a:pt x="1786936" y="1047689"/>
                  </a:lnTo>
                  <a:lnTo>
                    <a:pt x="1768328" y="1030209"/>
                  </a:lnTo>
                  <a:lnTo>
                    <a:pt x="1725473" y="1033592"/>
                  </a:lnTo>
                  <a:lnTo>
                    <a:pt x="1657243" y="1062914"/>
                  </a:lnTo>
                  <a:lnTo>
                    <a:pt x="1595780" y="1109152"/>
                  </a:lnTo>
                  <a:lnTo>
                    <a:pt x="1569842" y="1114791"/>
                  </a:lnTo>
                  <a:lnTo>
                    <a:pt x="1613825" y="1082650"/>
                  </a:lnTo>
                  <a:lnTo>
                    <a:pt x="1670777" y="1035848"/>
                  </a:lnTo>
                  <a:lnTo>
                    <a:pt x="1711376" y="1020623"/>
                  </a:lnTo>
                  <a:lnTo>
                    <a:pt x="1743517" y="995812"/>
                  </a:lnTo>
                  <a:lnTo>
                    <a:pt x="1772839" y="992993"/>
                  </a:lnTo>
                  <a:lnTo>
                    <a:pt x="1814002" y="993557"/>
                  </a:lnTo>
                  <a:lnTo>
                    <a:pt x="1870390" y="1000887"/>
                  </a:lnTo>
                  <a:lnTo>
                    <a:pt x="1918884" y="995248"/>
                  </a:lnTo>
                  <a:lnTo>
                    <a:pt x="1962866" y="966490"/>
                  </a:lnTo>
                  <a:lnTo>
                    <a:pt x="2011924" y="954085"/>
                  </a:lnTo>
                  <a:lnTo>
                    <a:pt x="2035607" y="942243"/>
                  </a:lnTo>
                  <a:lnTo>
                    <a:pt x="2059290" y="929274"/>
                  </a:lnTo>
                  <a:lnTo>
                    <a:pt x="2070567" y="890930"/>
                  </a:lnTo>
                  <a:lnTo>
                    <a:pt x="2064365" y="877961"/>
                  </a:lnTo>
                  <a:lnTo>
                    <a:pt x="2045193" y="873450"/>
                  </a:lnTo>
                  <a:lnTo>
                    <a:pt x="2045193" y="844692"/>
                  </a:lnTo>
                  <a:lnTo>
                    <a:pt x="2032224" y="833979"/>
                  </a:lnTo>
                  <a:lnTo>
                    <a:pt x="1993316" y="824957"/>
                  </a:lnTo>
                  <a:lnTo>
                    <a:pt x="1977527" y="805785"/>
                  </a:lnTo>
                  <a:lnTo>
                    <a:pt x="1950461" y="786613"/>
                  </a:lnTo>
                  <a:lnTo>
                    <a:pt x="1969633" y="765749"/>
                  </a:lnTo>
                  <a:lnTo>
                    <a:pt x="1958355" y="725714"/>
                  </a:lnTo>
                  <a:lnTo>
                    <a:pt x="1943694" y="683423"/>
                  </a:lnTo>
                  <a:lnTo>
                    <a:pt x="1938056" y="654101"/>
                  </a:lnTo>
                  <a:lnTo>
                    <a:pt x="1913809" y="669326"/>
                  </a:lnTo>
                  <a:lnTo>
                    <a:pt x="1872081" y="705978"/>
                  </a:lnTo>
                  <a:lnTo>
                    <a:pt x="1826407" y="724022"/>
                  </a:lnTo>
                  <a:lnTo>
                    <a:pt x="1817385" y="704850"/>
                  </a:lnTo>
                  <a:lnTo>
                    <a:pt x="1796522" y="699211"/>
                  </a:lnTo>
                  <a:lnTo>
                    <a:pt x="1808927" y="658048"/>
                  </a:lnTo>
                  <a:lnTo>
                    <a:pt x="1823588" y="630418"/>
                  </a:lnTo>
                  <a:lnTo>
                    <a:pt x="1780169" y="627599"/>
                  </a:lnTo>
                  <a:lnTo>
                    <a:pt x="1779605" y="615193"/>
                  </a:lnTo>
                  <a:lnTo>
                    <a:pt x="1759305" y="596585"/>
                  </a:lnTo>
                  <a:lnTo>
                    <a:pt x="1742389" y="585308"/>
                  </a:lnTo>
                  <a:lnTo>
                    <a:pt x="1717014" y="593766"/>
                  </a:lnTo>
                  <a:lnTo>
                    <a:pt x="1693332" y="590946"/>
                  </a:lnTo>
                  <a:lnTo>
                    <a:pt x="1656116" y="581924"/>
                  </a:lnTo>
                  <a:lnTo>
                    <a:pt x="1634124" y="589255"/>
                  </a:lnTo>
                  <a:lnTo>
                    <a:pt x="1612697" y="640004"/>
                  </a:lnTo>
                  <a:lnTo>
                    <a:pt x="1607058" y="669890"/>
                  </a:lnTo>
                  <a:lnTo>
                    <a:pt x="1557437" y="704286"/>
                  </a:lnTo>
                  <a:lnTo>
                    <a:pt x="1574917" y="729661"/>
                  </a:lnTo>
                  <a:lnTo>
                    <a:pt x="1577736" y="757855"/>
                  </a:lnTo>
                  <a:lnTo>
                    <a:pt x="1568150" y="780410"/>
                  </a:lnTo>
                  <a:lnTo>
                    <a:pt x="1541648" y="803529"/>
                  </a:lnTo>
                  <a:lnTo>
                    <a:pt x="1499357" y="827212"/>
                  </a:lnTo>
                  <a:lnTo>
                    <a:pt x="1448608" y="843001"/>
                  </a:lnTo>
                  <a:lnTo>
                    <a:pt x="1458194" y="861045"/>
                  </a:lnTo>
                  <a:lnTo>
                    <a:pt x="1445788" y="915177"/>
                  </a:lnTo>
                  <a:lnTo>
                    <a:pt x="1414211" y="950702"/>
                  </a:lnTo>
                  <a:lnTo>
                    <a:pt x="1388273" y="961415"/>
                  </a:lnTo>
                  <a:lnTo>
                    <a:pt x="1363462" y="928710"/>
                  </a:lnTo>
                  <a:lnTo>
                    <a:pt x="1362898" y="890367"/>
                  </a:lnTo>
                  <a:lnTo>
                    <a:pt x="1372484" y="856534"/>
                  </a:lnTo>
                  <a:lnTo>
                    <a:pt x="1392783" y="827212"/>
                  </a:lnTo>
                  <a:lnTo>
                    <a:pt x="1365717" y="823829"/>
                  </a:lnTo>
                  <a:lnTo>
                    <a:pt x="1323426" y="821573"/>
                  </a:lnTo>
                  <a:lnTo>
                    <a:pt x="1303127" y="807476"/>
                  </a:lnTo>
                  <a:lnTo>
                    <a:pt x="1276061" y="798454"/>
                  </a:lnTo>
                  <a:lnTo>
                    <a:pt x="1266475" y="782102"/>
                  </a:lnTo>
                  <a:lnTo>
                    <a:pt x="1247867" y="769696"/>
                  </a:lnTo>
                  <a:lnTo>
                    <a:pt x="1208395" y="755035"/>
                  </a:lnTo>
                  <a:lnTo>
                    <a:pt x="1168359" y="761802"/>
                  </a:lnTo>
                  <a:lnTo>
                    <a:pt x="1172307" y="736427"/>
                  </a:lnTo>
                  <a:lnTo>
                    <a:pt x="1180765" y="705414"/>
                  </a:lnTo>
                  <a:lnTo>
                    <a:pt x="1146932" y="699775"/>
                  </a:lnTo>
                  <a:lnTo>
                    <a:pt x="1174562" y="661431"/>
                  </a:lnTo>
                  <a:lnTo>
                    <a:pt x="1202192" y="635493"/>
                  </a:lnTo>
                  <a:lnTo>
                    <a:pt x="1255197" y="598841"/>
                  </a:lnTo>
                  <a:lnTo>
                    <a:pt x="1303691" y="572902"/>
                  </a:lnTo>
                  <a:lnTo>
                    <a:pt x="1335268" y="568955"/>
                  </a:lnTo>
                  <a:lnTo>
                    <a:pt x="1351620" y="548091"/>
                  </a:lnTo>
                  <a:lnTo>
                    <a:pt x="1380378" y="534558"/>
                  </a:lnTo>
                  <a:lnTo>
                    <a:pt x="1416467" y="532303"/>
                  </a:lnTo>
                  <a:lnTo>
                    <a:pt x="1459885" y="510875"/>
                  </a:lnTo>
                  <a:lnTo>
                    <a:pt x="1476238" y="497342"/>
                  </a:lnTo>
                  <a:lnTo>
                    <a:pt x="1517965" y="470840"/>
                  </a:lnTo>
                  <a:lnTo>
                    <a:pt x="1536009" y="455051"/>
                  </a:lnTo>
                  <a:lnTo>
                    <a:pt x="1554053" y="464637"/>
                  </a:lnTo>
                  <a:lnTo>
                    <a:pt x="1590706" y="459562"/>
                  </a:lnTo>
                  <a:lnTo>
                    <a:pt x="1651605" y="438135"/>
                  </a:lnTo>
                  <a:lnTo>
                    <a:pt x="1664574" y="422910"/>
                  </a:lnTo>
                  <a:lnTo>
                    <a:pt x="1660063" y="406557"/>
                  </a:lnTo>
                  <a:lnTo>
                    <a:pt x="1688257" y="390205"/>
                  </a:lnTo>
                  <a:lnTo>
                    <a:pt x="1697843" y="374980"/>
                  </a:lnTo>
                  <a:lnTo>
                    <a:pt x="1678107" y="360319"/>
                  </a:lnTo>
                  <a:lnTo>
                    <a:pt x="1647657" y="355808"/>
                  </a:lnTo>
                  <a:lnTo>
                    <a:pt x="1616644" y="353553"/>
                  </a:lnTo>
                  <a:lnTo>
                    <a:pt x="1590706" y="386822"/>
                  </a:lnTo>
                  <a:lnTo>
                    <a:pt x="1554053" y="412760"/>
                  </a:lnTo>
                  <a:lnTo>
                    <a:pt x="1513454" y="435315"/>
                  </a:lnTo>
                  <a:lnTo>
                    <a:pt x="1506124" y="414452"/>
                  </a:lnTo>
                  <a:lnTo>
                    <a:pt x="1529807" y="391897"/>
                  </a:lnTo>
                  <a:lnTo>
                    <a:pt x="1517401" y="372161"/>
                  </a:lnTo>
                  <a:lnTo>
                    <a:pt x="1468344" y="395844"/>
                  </a:lnTo>
                  <a:lnTo>
                    <a:pt x="1492590" y="364830"/>
                  </a:lnTo>
                  <a:close/>
                  <a:moveTo>
                    <a:pt x="1066861" y="258257"/>
                  </a:moveTo>
                  <a:lnTo>
                    <a:pt x="1051072" y="252618"/>
                  </a:lnTo>
                  <a:lnTo>
                    <a:pt x="971565" y="270662"/>
                  </a:lnTo>
                  <a:lnTo>
                    <a:pt x="942807" y="281940"/>
                  </a:lnTo>
                  <a:lnTo>
                    <a:pt x="898825" y="303931"/>
                  </a:lnTo>
                  <a:lnTo>
                    <a:pt x="929274" y="311826"/>
                  </a:lnTo>
                  <a:lnTo>
                    <a:pt x="964235" y="311262"/>
                  </a:lnTo>
                  <a:lnTo>
                    <a:pt x="899389" y="323103"/>
                  </a:lnTo>
                  <a:lnTo>
                    <a:pt x="899389" y="333817"/>
                  </a:lnTo>
                  <a:lnTo>
                    <a:pt x="930966" y="334381"/>
                  </a:lnTo>
                  <a:lnTo>
                    <a:pt x="981715" y="332125"/>
                  </a:lnTo>
                  <a:lnTo>
                    <a:pt x="1018367" y="338892"/>
                  </a:lnTo>
                  <a:lnTo>
                    <a:pt x="983407" y="344531"/>
                  </a:lnTo>
                  <a:lnTo>
                    <a:pt x="952393" y="342839"/>
                  </a:lnTo>
                  <a:lnTo>
                    <a:pt x="912358" y="347914"/>
                  </a:lnTo>
                  <a:lnTo>
                    <a:pt x="893750" y="351297"/>
                  </a:lnTo>
                  <a:lnTo>
                    <a:pt x="897133" y="374980"/>
                  </a:lnTo>
                  <a:lnTo>
                    <a:pt x="920816" y="371597"/>
                  </a:lnTo>
                  <a:lnTo>
                    <a:pt x="943935" y="380055"/>
                  </a:lnTo>
                  <a:lnTo>
                    <a:pt x="942244" y="394152"/>
                  </a:lnTo>
                  <a:lnTo>
                    <a:pt x="986226" y="391333"/>
                  </a:lnTo>
                  <a:lnTo>
                    <a:pt x="1049381" y="386822"/>
                  </a:lnTo>
                  <a:lnTo>
                    <a:pt x="1102385" y="376672"/>
                  </a:lnTo>
                  <a:lnTo>
                    <a:pt x="1130579" y="374416"/>
                  </a:lnTo>
                  <a:lnTo>
                    <a:pt x="1162721" y="382875"/>
                  </a:lnTo>
                  <a:lnTo>
                    <a:pt x="1200501" y="387386"/>
                  </a:lnTo>
                  <a:lnTo>
                    <a:pt x="1217981" y="376672"/>
                  </a:lnTo>
                  <a:lnTo>
                    <a:pt x="1214034" y="364830"/>
                  </a:lnTo>
                  <a:lnTo>
                    <a:pt x="1253505" y="362575"/>
                  </a:lnTo>
                  <a:lnTo>
                    <a:pt x="1268166" y="349042"/>
                  </a:lnTo>
                  <a:lnTo>
                    <a:pt x="1239972" y="334945"/>
                  </a:lnTo>
                  <a:lnTo>
                    <a:pt x="1216289" y="320284"/>
                  </a:lnTo>
                  <a:lnTo>
                    <a:pt x="1229822" y="299984"/>
                  </a:lnTo>
                  <a:lnTo>
                    <a:pt x="1245047" y="271226"/>
                  </a:lnTo>
                  <a:lnTo>
                    <a:pt x="1232642" y="259949"/>
                  </a:lnTo>
                  <a:lnTo>
                    <a:pt x="1215725" y="254874"/>
                  </a:lnTo>
                  <a:lnTo>
                    <a:pt x="1192042" y="259385"/>
                  </a:lnTo>
                  <a:lnTo>
                    <a:pt x="1176254" y="289270"/>
                  </a:lnTo>
                  <a:lnTo>
                    <a:pt x="1152007" y="301112"/>
                  </a:lnTo>
                  <a:lnTo>
                    <a:pt x="1164412" y="272354"/>
                  </a:lnTo>
                  <a:lnTo>
                    <a:pt x="1154826" y="262768"/>
                  </a:lnTo>
                  <a:lnTo>
                    <a:pt x="1113663" y="277993"/>
                  </a:lnTo>
                  <a:lnTo>
                    <a:pt x="1099002" y="263332"/>
                  </a:lnTo>
                  <a:lnTo>
                    <a:pt x="1040358" y="271790"/>
                  </a:lnTo>
                  <a:lnTo>
                    <a:pt x="1066861" y="258257"/>
                  </a:lnTo>
                  <a:close/>
                  <a:moveTo>
                    <a:pt x="1287338" y="249799"/>
                  </a:moveTo>
                  <a:lnTo>
                    <a:pt x="1277752" y="243596"/>
                  </a:lnTo>
                  <a:lnTo>
                    <a:pt x="1247303" y="244724"/>
                  </a:lnTo>
                  <a:lnTo>
                    <a:pt x="1235461" y="248671"/>
                  </a:lnTo>
                  <a:lnTo>
                    <a:pt x="1247867" y="268971"/>
                  </a:lnTo>
                  <a:lnTo>
                    <a:pt x="1287338" y="249799"/>
                  </a:lnTo>
                  <a:close/>
                  <a:moveTo>
                    <a:pt x="1894637" y="258821"/>
                  </a:moveTo>
                  <a:lnTo>
                    <a:pt x="1869826" y="243032"/>
                  </a:lnTo>
                  <a:lnTo>
                    <a:pt x="1822460" y="240213"/>
                  </a:lnTo>
                  <a:lnTo>
                    <a:pt x="1810619" y="241905"/>
                  </a:lnTo>
                  <a:lnTo>
                    <a:pt x="1801033" y="252054"/>
                  </a:lnTo>
                  <a:lnTo>
                    <a:pt x="1812310" y="267843"/>
                  </a:lnTo>
                  <a:lnTo>
                    <a:pt x="1817385" y="269535"/>
                  </a:lnTo>
                  <a:lnTo>
                    <a:pt x="1844452" y="265587"/>
                  </a:lnTo>
                  <a:lnTo>
                    <a:pt x="1867571" y="266151"/>
                  </a:lnTo>
                  <a:lnTo>
                    <a:pt x="1890690" y="266715"/>
                  </a:lnTo>
                  <a:lnTo>
                    <a:pt x="1894637" y="258821"/>
                  </a:lnTo>
                  <a:close/>
                  <a:moveTo>
                    <a:pt x="1672468" y="257129"/>
                  </a:moveTo>
                  <a:lnTo>
                    <a:pt x="1704609" y="239085"/>
                  </a:lnTo>
                  <a:lnTo>
                    <a:pt x="1641455" y="246416"/>
                  </a:lnTo>
                  <a:lnTo>
                    <a:pt x="1608750" y="258257"/>
                  </a:lnTo>
                  <a:lnTo>
                    <a:pt x="1568714" y="284196"/>
                  </a:lnTo>
                  <a:lnTo>
                    <a:pt x="1550106" y="313517"/>
                  </a:lnTo>
                  <a:lnTo>
                    <a:pt x="1581683" y="314081"/>
                  </a:lnTo>
                  <a:lnTo>
                    <a:pt x="1547287" y="327050"/>
                  </a:lnTo>
                  <a:lnTo>
                    <a:pt x="1557437" y="337764"/>
                  </a:lnTo>
                  <a:lnTo>
                    <a:pt x="1590706" y="342275"/>
                  </a:lnTo>
                  <a:lnTo>
                    <a:pt x="1631869" y="350733"/>
                  </a:lnTo>
                  <a:lnTo>
                    <a:pt x="1709684" y="357500"/>
                  </a:lnTo>
                  <a:lnTo>
                    <a:pt x="1754231" y="354117"/>
                  </a:lnTo>
                  <a:lnTo>
                    <a:pt x="1772275" y="345095"/>
                  </a:lnTo>
                  <a:lnTo>
                    <a:pt x="1783553" y="355244"/>
                  </a:lnTo>
                  <a:lnTo>
                    <a:pt x="1802161" y="356936"/>
                  </a:lnTo>
                  <a:lnTo>
                    <a:pt x="1813438" y="375544"/>
                  </a:lnTo>
                  <a:lnTo>
                    <a:pt x="1793702" y="383438"/>
                  </a:lnTo>
                  <a:lnTo>
                    <a:pt x="1833738" y="393588"/>
                  </a:lnTo>
                  <a:lnTo>
                    <a:pt x="1859676" y="408249"/>
                  </a:lnTo>
                  <a:lnTo>
                    <a:pt x="1862496" y="418963"/>
                  </a:lnTo>
                  <a:lnTo>
                    <a:pt x="1860240" y="432496"/>
                  </a:lnTo>
                  <a:lnTo>
                    <a:pt x="1811747" y="462945"/>
                  </a:lnTo>
                  <a:lnTo>
                    <a:pt x="1793702" y="478170"/>
                  </a:lnTo>
                  <a:lnTo>
                    <a:pt x="1794830" y="489448"/>
                  </a:lnTo>
                  <a:lnTo>
                    <a:pt x="1742953" y="493395"/>
                  </a:lnTo>
                  <a:lnTo>
                    <a:pt x="1697843" y="493959"/>
                  </a:lnTo>
                  <a:lnTo>
                    <a:pt x="1667393" y="517642"/>
                  </a:lnTo>
                  <a:lnTo>
                    <a:pt x="1680926" y="528356"/>
                  </a:lnTo>
                  <a:lnTo>
                    <a:pt x="1754231" y="523281"/>
                  </a:lnTo>
                  <a:lnTo>
                    <a:pt x="1759305" y="514259"/>
                  </a:lnTo>
                  <a:lnTo>
                    <a:pt x="1785808" y="529483"/>
                  </a:lnTo>
                  <a:lnTo>
                    <a:pt x="1812310" y="545836"/>
                  </a:lnTo>
                  <a:lnTo>
                    <a:pt x="1798777" y="554858"/>
                  </a:lnTo>
                  <a:lnTo>
                    <a:pt x="1820205" y="570647"/>
                  </a:lnTo>
                  <a:lnTo>
                    <a:pt x="1863060" y="589255"/>
                  </a:lnTo>
                  <a:lnTo>
                    <a:pt x="1923395" y="602224"/>
                  </a:lnTo>
                  <a:lnTo>
                    <a:pt x="1925086" y="590946"/>
                  </a:lnTo>
                  <a:lnTo>
                    <a:pt x="1909298" y="571211"/>
                  </a:lnTo>
                  <a:lnTo>
                    <a:pt x="1889562" y="543580"/>
                  </a:lnTo>
                  <a:lnTo>
                    <a:pt x="1937492" y="569519"/>
                  </a:lnTo>
                  <a:lnTo>
                    <a:pt x="1963994" y="577977"/>
                  </a:lnTo>
                  <a:lnTo>
                    <a:pt x="1984294" y="554858"/>
                  </a:lnTo>
                  <a:lnTo>
                    <a:pt x="1984294" y="523281"/>
                  </a:lnTo>
                  <a:lnTo>
                    <a:pt x="1978655" y="514822"/>
                  </a:lnTo>
                  <a:lnTo>
                    <a:pt x="1953844" y="500725"/>
                  </a:lnTo>
                  <a:lnTo>
                    <a:pt x="1938620" y="482117"/>
                  </a:lnTo>
                  <a:lnTo>
                    <a:pt x="1951589" y="464073"/>
                  </a:lnTo>
                  <a:lnTo>
                    <a:pt x="1984294" y="460126"/>
                  </a:lnTo>
                  <a:lnTo>
                    <a:pt x="2005721" y="490576"/>
                  </a:lnTo>
                  <a:lnTo>
                    <a:pt x="2028276" y="504109"/>
                  </a:lnTo>
                  <a:lnTo>
                    <a:pt x="2088612" y="467457"/>
                  </a:lnTo>
                  <a:lnTo>
                    <a:pt x="2107220" y="445465"/>
                  </a:lnTo>
                  <a:lnTo>
                    <a:pt x="2071131" y="443774"/>
                  </a:lnTo>
                  <a:lnTo>
                    <a:pt x="2053087" y="415016"/>
                  </a:lnTo>
                  <a:lnTo>
                    <a:pt x="2019818" y="408249"/>
                  </a:lnTo>
                  <a:lnTo>
                    <a:pt x="1976399" y="388513"/>
                  </a:lnTo>
                  <a:lnTo>
                    <a:pt x="2027148" y="374416"/>
                  </a:lnTo>
                  <a:lnTo>
                    <a:pt x="2022638" y="346222"/>
                  </a:lnTo>
                  <a:lnTo>
                    <a:pt x="2010232" y="334381"/>
                  </a:lnTo>
                  <a:lnTo>
                    <a:pt x="1963430" y="322539"/>
                  </a:lnTo>
                  <a:lnTo>
                    <a:pt x="1952717" y="303931"/>
                  </a:lnTo>
                  <a:lnTo>
                    <a:pt x="1906478" y="310698"/>
                  </a:lnTo>
                  <a:lnTo>
                    <a:pt x="1912681" y="297729"/>
                  </a:lnTo>
                  <a:lnTo>
                    <a:pt x="1892381" y="283632"/>
                  </a:lnTo>
                  <a:lnTo>
                    <a:pt x="1854038" y="268971"/>
                  </a:lnTo>
                  <a:lnTo>
                    <a:pt x="1824716" y="280812"/>
                  </a:lnTo>
                  <a:lnTo>
                    <a:pt x="1773967" y="289270"/>
                  </a:lnTo>
                  <a:lnTo>
                    <a:pt x="1792575" y="270099"/>
                  </a:lnTo>
                  <a:lnTo>
                    <a:pt x="1779605" y="240213"/>
                  </a:lnTo>
                  <a:lnTo>
                    <a:pt x="1714195" y="252054"/>
                  </a:lnTo>
                  <a:lnTo>
                    <a:pt x="1674160" y="275173"/>
                  </a:lnTo>
                  <a:lnTo>
                    <a:pt x="1672468" y="257129"/>
                  </a:lnTo>
                  <a:close/>
                  <a:moveTo>
                    <a:pt x="1390528" y="237957"/>
                  </a:moveTo>
                  <a:lnTo>
                    <a:pt x="1350492" y="251490"/>
                  </a:lnTo>
                  <a:lnTo>
                    <a:pt x="1355568" y="270662"/>
                  </a:lnTo>
                  <a:lnTo>
                    <a:pt x="1313840" y="266715"/>
                  </a:lnTo>
                  <a:lnTo>
                    <a:pt x="1304255" y="276301"/>
                  </a:lnTo>
                  <a:lnTo>
                    <a:pt x="1336960" y="298293"/>
                  </a:lnTo>
                  <a:lnTo>
                    <a:pt x="1342034" y="309570"/>
                  </a:lnTo>
                  <a:lnTo>
                    <a:pt x="1361206" y="312390"/>
                  </a:lnTo>
                  <a:lnTo>
                    <a:pt x="1408572" y="301112"/>
                  </a:lnTo>
                  <a:lnTo>
                    <a:pt x="1437330" y="274610"/>
                  </a:lnTo>
                  <a:lnTo>
                    <a:pt x="1415903" y="262204"/>
                  </a:lnTo>
                  <a:lnTo>
                    <a:pt x="1449736" y="248671"/>
                  </a:lnTo>
                  <a:lnTo>
                    <a:pt x="1452555" y="240213"/>
                  </a:lnTo>
                  <a:lnTo>
                    <a:pt x="1410264" y="243596"/>
                  </a:lnTo>
                  <a:lnTo>
                    <a:pt x="1390528" y="237957"/>
                  </a:lnTo>
                  <a:close/>
                  <a:moveTo>
                    <a:pt x="1516273" y="268407"/>
                  </a:moveTo>
                  <a:lnTo>
                    <a:pt x="1547850" y="262768"/>
                  </a:lnTo>
                  <a:lnTo>
                    <a:pt x="1604238" y="237393"/>
                  </a:lnTo>
                  <a:lnTo>
                    <a:pt x="1569842" y="230627"/>
                  </a:lnTo>
                  <a:lnTo>
                    <a:pt x="1525859" y="229499"/>
                  </a:lnTo>
                  <a:lnTo>
                    <a:pt x="1496538" y="237393"/>
                  </a:lnTo>
                  <a:lnTo>
                    <a:pt x="1472855" y="249235"/>
                  </a:lnTo>
                  <a:lnTo>
                    <a:pt x="1458758" y="263896"/>
                  </a:lnTo>
                  <a:lnTo>
                    <a:pt x="1448608" y="289270"/>
                  </a:lnTo>
                  <a:lnTo>
                    <a:pt x="1472855" y="290398"/>
                  </a:lnTo>
                  <a:lnTo>
                    <a:pt x="1516273" y="268407"/>
                  </a:lnTo>
                  <a:close/>
                  <a:moveTo>
                    <a:pt x="869503" y="309006"/>
                  </a:moveTo>
                  <a:lnTo>
                    <a:pt x="884164" y="296037"/>
                  </a:lnTo>
                  <a:lnTo>
                    <a:pt x="935477" y="275737"/>
                  </a:lnTo>
                  <a:lnTo>
                    <a:pt x="1013292" y="255438"/>
                  </a:lnTo>
                  <a:lnTo>
                    <a:pt x="1049381" y="248107"/>
                  </a:lnTo>
                  <a:lnTo>
                    <a:pt x="1040358" y="236266"/>
                  </a:lnTo>
                  <a:lnTo>
                    <a:pt x="1029645" y="227808"/>
                  </a:lnTo>
                  <a:lnTo>
                    <a:pt x="976640" y="226680"/>
                  </a:lnTo>
                  <a:lnTo>
                    <a:pt x="953521" y="220477"/>
                  </a:lnTo>
                  <a:lnTo>
                    <a:pt x="874578" y="224988"/>
                  </a:lnTo>
                  <a:lnTo>
                    <a:pt x="872886" y="242468"/>
                  </a:lnTo>
                  <a:lnTo>
                    <a:pt x="830031" y="261076"/>
                  </a:lnTo>
                  <a:lnTo>
                    <a:pt x="788304" y="282504"/>
                  </a:lnTo>
                  <a:lnTo>
                    <a:pt x="764057" y="294909"/>
                  </a:lnTo>
                  <a:lnTo>
                    <a:pt x="797326" y="310134"/>
                  </a:lnTo>
                  <a:lnTo>
                    <a:pt x="793943" y="323103"/>
                  </a:lnTo>
                  <a:lnTo>
                    <a:pt x="869503" y="309006"/>
                  </a:lnTo>
                  <a:close/>
                  <a:moveTo>
                    <a:pt x="1569278" y="205816"/>
                  </a:moveTo>
                  <a:lnTo>
                    <a:pt x="1570970" y="196794"/>
                  </a:lnTo>
                  <a:lnTo>
                    <a:pt x="1563075" y="187208"/>
                  </a:lnTo>
                  <a:lnTo>
                    <a:pt x="1524168" y="194539"/>
                  </a:lnTo>
                  <a:lnTo>
                    <a:pt x="1499357" y="206944"/>
                  </a:lnTo>
                  <a:lnTo>
                    <a:pt x="1517401" y="214274"/>
                  </a:lnTo>
                  <a:lnTo>
                    <a:pt x="1546159" y="216530"/>
                  </a:lnTo>
                  <a:lnTo>
                    <a:pt x="1569278" y="205816"/>
                  </a:lnTo>
                  <a:close/>
                  <a:moveTo>
                    <a:pt x="1520221" y="157322"/>
                  </a:moveTo>
                  <a:lnTo>
                    <a:pt x="1514018" y="161270"/>
                  </a:lnTo>
                  <a:lnTo>
                    <a:pt x="1486952" y="159578"/>
                  </a:lnTo>
                  <a:lnTo>
                    <a:pt x="1444097" y="168600"/>
                  </a:lnTo>
                  <a:lnTo>
                    <a:pt x="1422669" y="168036"/>
                  </a:lnTo>
                  <a:lnTo>
                    <a:pt x="1398422" y="189464"/>
                  </a:lnTo>
                  <a:lnTo>
                    <a:pt x="1435639" y="187208"/>
                  </a:lnTo>
                  <a:lnTo>
                    <a:pt x="1416467" y="203561"/>
                  </a:lnTo>
                  <a:lnTo>
                    <a:pt x="1434511" y="208072"/>
                  </a:lnTo>
                  <a:lnTo>
                    <a:pt x="1472855" y="205252"/>
                  </a:lnTo>
                  <a:lnTo>
                    <a:pt x="1505559" y="184389"/>
                  </a:lnTo>
                  <a:lnTo>
                    <a:pt x="1521348" y="170292"/>
                  </a:lnTo>
                  <a:lnTo>
                    <a:pt x="1520221" y="157322"/>
                  </a:lnTo>
                  <a:close/>
                  <a:moveTo>
                    <a:pt x="1299743" y="171419"/>
                  </a:moveTo>
                  <a:lnTo>
                    <a:pt x="1309893" y="158450"/>
                  </a:lnTo>
                  <a:lnTo>
                    <a:pt x="1292413" y="155631"/>
                  </a:lnTo>
                  <a:lnTo>
                    <a:pt x="1260272" y="165217"/>
                  </a:lnTo>
                  <a:lnTo>
                    <a:pt x="1256325" y="191719"/>
                  </a:lnTo>
                  <a:lnTo>
                    <a:pt x="1221928" y="189464"/>
                  </a:lnTo>
                  <a:lnTo>
                    <a:pt x="1206139" y="173111"/>
                  </a:lnTo>
                  <a:lnTo>
                    <a:pt x="1159901" y="164089"/>
                  </a:lnTo>
                  <a:lnTo>
                    <a:pt x="1129452" y="171983"/>
                  </a:lnTo>
                  <a:lnTo>
                    <a:pt x="1064042" y="199050"/>
                  </a:lnTo>
                  <a:lnTo>
                    <a:pt x="1087161" y="203561"/>
                  </a:lnTo>
                  <a:lnTo>
                    <a:pt x="1187531" y="200741"/>
                  </a:lnTo>
                  <a:lnTo>
                    <a:pt x="1127760" y="213147"/>
                  </a:lnTo>
                  <a:lnTo>
                    <a:pt x="1119302" y="222169"/>
                  </a:lnTo>
                  <a:lnTo>
                    <a:pt x="1152571" y="221605"/>
                  </a:lnTo>
                  <a:lnTo>
                    <a:pt x="1221364" y="209199"/>
                  </a:lnTo>
                  <a:lnTo>
                    <a:pt x="1299180" y="204688"/>
                  </a:lnTo>
                  <a:lnTo>
                    <a:pt x="1327937" y="191719"/>
                  </a:lnTo>
                  <a:lnTo>
                    <a:pt x="1340907" y="178186"/>
                  </a:lnTo>
                  <a:lnTo>
                    <a:pt x="1320043" y="177058"/>
                  </a:lnTo>
                  <a:lnTo>
                    <a:pt x="1295796" y="181569"/>
                  </a:lnTo>
                  <a:lnTo>
                    <a:pt x="1299743" y="171419"/>
                  </a:lnTo>
                  <a:close/>
                  <a:moveTo>
                    <a:pt x="1611005" y="147173"/>
                  </a:moveTo>
                  <a:lnTo>
                    <a:pt x="1570970" y="145481"/>
                  </a:lnTo>
                  <a:lnTo>
                    <a:pt x="1549542" y="156759"/>
                  </a:lnTo>
                  <a:lnTo>
                    <a:pt x="1564203" y="165217"/>
                  </a:lnTo>
                  <a:lnTo>
                    <a:pt x="1603675" y="168600"/>
                  </a:lnTo>
                  <a:lnTo>
                    <a:pt x="1611569" y="180442"/>
                  </a:lnTo>
                  <a:lnTo>
                    <a:pt x="1599164" y="193975"/>
                  </a:lnTo>
                  <a:lnTo>
                    <a:pt x="1590706" y="209763"/>
                  </a:lnTo>
                  <a:lnTo>
                    <a:pt x="1638635" y="218785"/>
                  </a:lnTo>
                  <a:lnTo>
                    <a:pt x="1669649" y="222169"/>
                  </a:lnTo>
                  <a:lnTo>
                    <a:pt x="1714759" y="221605"/>
                  </a:lnTo>
                  <a:lnTo>
                    <a:pt x="1780169" y="217094"/>
                  </a:lnTo>
                  <a:lnTo>
                    <a:pt x="1804416" y="220477"/>
                  </a:lnTo>
                  <a:lnTo>
                    <a:pt x="1842196" y="214838"/>
                  </a:lnTo>
                  <a:lnTo>
                    <a:pt x="1861932" y="206944"/>
                  </a:lnTo>
                  <a:lnTo>
                    <a:pt x="1867571" y="195666"/>
                  </a:lnTo>
                  <a:lnTo>
                    <a:pt x="1854601" y="184953"/>
                  </a:lnTo>
                  <a:lnTo>
                    <a:pt x="1821896" y="183261"/>
                  </a:lnTo>
                  <a:lnTo>
                    <a:pt x="1776786" y="185516"/>
                  </a:lnTo>
                  <a:lnTo>
                    <a:pt x="1737314" y="191719"/>
                  </a:lnTo>
                  <a:lnTo>
                    <a:pt x="1708556" y="189464"/>
                  </a:lnTo>
                  <a:lnTo>
                    <a:pt x="1681490" y="187772"/>
                  </a:lnTo>
                  <a:lnTo>
                    <a:pt x="1674723" y="181569"/>
                  </a:lnTo>
                  <a:lnTo>
                    <a:pt x="1657243" y="175367"/>
                  </a:lnTo>
                  <a:lnTo>
                    <a:pt x="1673032" y="164653"/>
                  </a:lnTo>
                  <a:lnTo>
                    <a:pt x="1665138" y="155631"/>
                  </a:lnTo>
                  <a:lnTo>
                    <a:pt x="1623974" y="156195"/>
                  </a:lnTo>
                  <a:lnTo>
                    <a:pt x="1611005" y="147173"/>
                  </a:lnTo>
                  <a:close/>
                  <a:moveTo>
                    <a:pt x="1188095" y="132512"/>
                  </a:moveTo>
                  <a:lnTo>
                    <a:pt x="1154262" y="136459"/>
                  </a:lnTo>
                  <a:lnTo>
                    <a:pt x="1123249" y="135895"/>
                  </a:lnTo>
                  <a:lnTo>
                    <a:pt x="1055020" y="153375"/>
                  </a:lnTo>
                  <a:lnTo>
                    <a:pt x="989609" y="174239"/>
                  </a:lnTo>
                  <a:lnTo>
                    <a:pt x="989609" y="174239"/>
                  </a:lnTo>
                  <a:lnTo>
                    <a:pt x="1009909" y="179878"/>
                  </a:lnTo>
                  <a:lnTo>
                    <a:pt x="1049381" y="175931"/>
                  </a:lnTo>
                  <a:lnTo>
                    <a:pt x="1104641" y="164089"/>
                  </a:lnTo>
                  <a:lnTo>
                    <a:pt x="1126068" y="162397"/>
                  </a:lnTo>
                  <a:lnTo>
                    <a:pt x="1155390" y="153375"/>
                  </a:lnTo>
                  <a:lnTo>
                    <a:pt x="1188095" y="132512"/>
                  </a:lnTo>
                  <a:close/>
                  <a:moveTo>
                    <a:pt x="1642019" y="135895"/>
                  </a:moveTo>
                  <a:lnTo>
                    <a:pt x="1647657" y="133076"/>
                  </a:lnTo>
                  <a:lnTo>
                    <a:pt x="1639199" y="128001"/>
                  </a:lnTo>
                  <a:lnTo>
                    <a:pt x="1598600" y="127437"/>
                  </a:lnTo>
                  <a:lnTo>
                    <a:pt x="1595217" y="134767"/>
                  </a:lnTo>
                  <a:lnTo>
                    <a:pt x="1631305" y="136459"/>
                  </a:lnTo>
                  <a:lnTo>
                    <a:pt x="1642019" y="135895"/>
                  </a:lnTo>
                  <a:close/>
                  <a:moveTo>
                    <a:pt x="1312713" y="131384"/>
                  </a:moveTo>
                  <a:lnTo>
                    <a:pt x="1330757" y="123490"/>
                  </a:lnTo>
                  <a:lnTo>
                    <a:pt x="1307638" y="118979"/>
                  </a:lnTo>
                  <a:lnTo>
                    <a:pt x="1274369" y="121798"/>
                  </a:lnTo>
                  <a:lnTo>
                    <a:pt x="1245611" y="130256"/>
                  </a:lnTo>
                  <a:lnTo>
                    <a:pt x="1264219" y="138714"/>
                  </a:lnTo>
                  <a:lnTo>
                    <a:pt x="1312713" y="131384"/>
                  </a:lnTo>
                  <a:close/>
                  <a:moveTo>
                    <a:pt x="1356695" y="107701"/>
                  </a:moveTo>
                  <a:lnTo>
                    <a:pt x="1338087" y="102626"/>
                  </a:lnTo>
                  <a:lnTo>
                    <a:pt x="1329065" y="101498"/>
                  </a:lnTo>
                  <a:lnTo>
                    <a:pt x="1296924" y="108829"/>
                  </a:lnTo>
                  <a:lnTo>
                    <a:pt x="1291285" y="112776"/>
                  </a:lnTo>
                  <a:lnTo>
                    <a:pt x="1325118" y="112776"/>
                  </a:lnTo>
                  <a:lnTo>
                    <a:pt x="1356695" y="107701"/>
                  </a:lnTo>
                  <a:close/>
                  <a:moveTo>
                    <a:pt x="1618335" y="121798"/>
                  </a:moveTo>
                  <a:lnTo>
                    <a:pt x="1635252" y="112212"/>
                  </a:lnTo>
                  <a:lnTo>
                    <a:pt x="1622283" y="103190"/>
                  </a:lnTo>
                  <a:lnTo>
                    <a:pt x="1612697" y="101498"/>
                  </a:lnTo>
                  <a:lnTo>
                    <a:pt x="1587886" y="100934"/>
                  </a:lnTo>
                  <a:lnTo>
                    <a:pt x="1576044" y="111084"/>
                  </a:lnTo>
                  <a:lnTo>
                    <a:pt x="1572098" y="121234"/>
                  </a:lnTo>
                  <a:lnTo>
                    <a:pt x="1581120" y="127437"/>
                  </a:lnTo>
                  <a:lnTo>
                    <a:pt x="1618335" y="121798"/>
                  </a:lnTo>
                  <a:close/>
                  <a:moveTo>
                    <a:pt x="1541084" y="115031"/>
                  </a:moveTo>
                  <a:lnTo>
                    <a:pt x="1541648" y="102626"/>
                  </a:lnTo>
                  <a:lnTo>
                    <a:pt x="1499921" y="93040"/>
                  </a:lnTo>
                  <a:lnTo>
                    <a:pt x="1465524" y="89657"/>
                  </a:lnTo>
                  <a:lnTo>
                    <a:pt x="1453683" y="99243"/>
                  </a:lnTo>
                  <a:lnTo>
                    <a:pt x="1469471" y="105446"/>
                  </a:lnTo>
                  <a:lnTo>
                    <a:pt x="1439586" y="113340"/>
                  </a:lnTo>
                  <a:lnTo>
                    <a:pt x="1483004" y="114468"/>
                  </a:lnTo>
                  <a:lnTo>
                    <a:pt x="1505559" y="122926"/>
                  </a:lnTo>
                  <a:lnTo>
                    <a:pt x="1534881" y="125745"/>
                  </a:lnTo>
                  <a:lnTo>
                    <a:pt x="1541084" y="115031"/>
                  </a:lnTo>
                  <a:close/>
                  <a:moveTo>
                    <a:pt x="1843887" y="80635"/>
                  </a:moveTo>
                  <a:lnTo>
                    <a:pt x="1847271" y="64846"/>
                  </a:lnTo>
                  <a:lnTo>
                    <a:pt x="1820769" y="60335"/>
                  </a:lnTo>
                  <a:lnTo>
                    <a:pt x="1794266" y="55260"/>
                  </a:lnTo>
                  <a:lnTo>
                    <a:pt x="1785244" y="42855"/>
                  </a:lnTo>
                  <a:lnTo>
                    <a:pt x="1739006" y="43983"/>
                  </a:lnTo>
                  <a:lnTo>
                    <a:pt x="1740698" y="49058"/>
                  </a:lnTo>
                  <a:lnTo>
                    <a:pt x="1718706" y="50749"/>
                  </a:lnTo>
                  <a:lnTo>
                    <a:pt x="1695587" y="58080"/>
                  </a:lnTo>
                  <a:lnTo>
                    <a:pt x="1667957" y="68793"/>
                  </a:lnTo>
                  <a:lnTo>
                    <a:pt x="1666265" y="79507"/>
                  </a:lnTo>
                  <a:lnTo>
                    <a:pt x="1677543" y="87965"/>
                  </a:lnTo>
                  <a:lnTo>
                    <a:pt x="1714195" y="87965"/>
                  </a:lnTo>
                  <a:lnTo>
                    <a:pt x="1689948" y="94732"/>
                  </a:lnTo>
                  <a:lnTo>
                    <a:pt x="1678107" y="103754"/>
                  </a:lnTo>
                  <a:lnTo>
                    <a:pt x="1687129" y="114468"/>
                  </a:lnTo>
                  <a:lnTo>
                    <a:pt x="1724909" y="117851"/>
                  </a:lnTo>
                  <a:lnTo>
                    <a:pt x="1763253" y="115595"/>
                  </a:lnTo>
                  <a:lnTo>
                    <a:pt x="1822460" y="96423"/>
                  </a:lnTo>
                  <a:lnTo>
                    <a:pt x="1858549" y="89093"/>
                  </a:lnTo>
                  <a:lnTo>
                    <a:pt x="1843887" y="80635"/>
                  </a:lnTo>
                  <a:close/>
                  <a:moveTo>
                    <a:pt x="2286533" y="2819"/>
                  </a:moveTo>
                  <a:lnTo>
                    <a:pt x="2247062" y="1692"/>
                  </a:lnTo>
                  <a:lnTo>
                    <a:pt x="2208154" y="0"/>
                  </a:lnTo>
                  <a:lnTo>
                    <a:pt x="2150638" y="3383"/>
                  </a:lnTo>
                  <a:lnTo>
                    <a:pt x="2142744" y="1128"/>
                  </a:lnTo>
                  <a:lnTo>
                    <a:pt x="2084664" y="2255"/>
                  </a:lnTo>
                  <a:lnTo>
                    <a:pt x="2048576" y="4511"/>
                  </a:lnTo>
                  <a:lnTo>
                    <a:pt x="2019818" y="7894"/>
                  </a:lnTo>
                  <a:lnTo>
                    <a:pt x="1991624" y="19172"/>
                  </a:lnTo>
                  <a:lnTo>
                    <a:pt x="1978655" y="13533"/>
                  </a:lnTo>
                  <a:lnTo>
                    <a:pt x="1956663" y="12405"/>
                  </a:lnTo>
                  <a:lnTo>
                    <a:pt x="1918884" y="20300"/>
                  </a:lnTo>
                  <a:lnTo>
                    <a:pt x="1877157" y="23683"/>
                  </a:lnTo>
                  <a:lnTo>
                    <a:pt x="1854038" y="24247"/>
                  </a:lnTo>
                  <a:lnTo>
                    <a:pt x="1820205" y="28758"/>
                  </a:lnTo>
                  <a:lnTo>
                    <a:pt x="1814002" y="36088"/>
                  </a:lnTo>
                  <a:lnTo>
                    <a:pt x="1828099" y="42855"/>
                  </a:lnTo>
                  <a:lnTo>
                    <a:pt x="1832610" y="51877"/>
                  </a:lnTo>
                  <a:lnTo>
                    <a:pt x="1857421" y="60335"/>
                  </a:lnTo>
                  <a:lnTo>
                    <a:pt x="1927342" y="58643"/>
                  </a:lnTo>
                  <a:lnTo>
                    <a:pt x="1967941" y="61463"/>
                  </a:lnTo>
                  <a:lnTo>
                    <a:pt x="1927342" y="69921"/>
                  </a:lnTo>
                  <a:lnTo>
                    <a:pt x="1914937" y="67666"/>
                  </a:lnTo>
                  <a:lnTo>
                    <a:pt x="1862496" y="66538"/>
                  </a:lnTo>
                  <a:lnTo>
                    <a:pt x="1856293" y="78943"/>
                  </a:lnTo>
                  <a:lnTo>
                    <a:pt x="1873209" y="88529"/>
                  </a:lnTo>
                  <a:lnTo>
                    <a:pt x="1857421" y="97551"/>
                  </a:lnTo>
                  <a:lnTo>
                    <a:pt x="1815130" y="103754"/>
                  </a:lnTo>
                  <a:lnTo>
                    <a:pt x="1787499" y="113340"/>
                  </a:lnTo>
                  <a:lnTo>
                    <a:pt x="1814566" y="118415"/>
                  </a:lnTo>
                  <a:lnTo>
                    <a:pt x="1824152" y="135331"/>
                  </a:lnTo>
                  <a:lnTo>
                    <a:pt x="1781861" y="124054"/>
                  </a:lnTo>
                  <a:lnTo>
                    <a:pt x="1767764" y="125745"/>
                  </a:lnTo>
                  <a:lnTo>
                    <a:pt x="1756486" y="144917"/>
                  </a:lnTo>
                  <a:lnTo>
                    <a:pt x="1711376" y="151120"/>
                  </a:lnTo>
                  <a:lnTo>
                    <a:pt x="1700098" y="164089"/>
                  </a:lnTo>
                  <a:lnTo>
                    <a:pt x="1737878" y="165781"/>
                  </a:lnTo>
                  <a:lnTo>
                    <a:pt x="1765508" y="169164"/>
                  </a:lnTo>
                  <a:lnTo>
                    <a:pt x="1831482" y="164653"/>
                  </a:lnTo>
                  <a:lnTo>
                    <a:pt x="1878848" y="172547"/>
                  </a:lnTo>
                  <a:lnTo>
                    <a:pt x="1949897" y="155631"/>
                  </a:lnTo>
                  <a:lnTo>
                    <a:pt x="1955536" y="149428"/>
                  </a:lnTo>
                  <a:lnTo>
                    <a:pt x="1919448" y="150556"/>
                  </a:lnTo>
                  <a:lnTo>
                    <a:pt x="1922267" y="144353"/>
                  </a:lnTo>
                  <a:lnTo>
                    <a:pt x="1958919" y="136459"/>
                  </a:lnTo>
                  <a:lnTo>
                    <a:pt x="1979219" y="125745"/>
                  </a:lnTo>
                  <a:lnTo>
                    <a:pt x="2017563" y="118415"/>
                  </a:lnTo>
                  <a:lnTo>
                    <a:pt x="2045757" y="109393"/>
                  </a:lnTo>
                  <a:lnTo>
                    <a:pt x="2041245" y="96987"/>
                  </a:lnTo>
                  <a:lnTo>
                    <a:pt x="2059854" y="92476"/>
                  </a:lnTo>
                  <a:lnTo>
                    <a:pt x="2035607" y="89093"/>
                  </a:lnTo>
                  <a:lnTo>
                    <a:pt x="2098198" y="86837"/>
                  </a:lnTo>
                  <a:lnTo>
                    <a:pt x="2116242" y="81763"/>
                  </a:lnTo>
                  <a:lnTo>
                    <a:pt x="2160788" y="77252"/>
                  </a:lnTo>
                  <a:lnTo>
                    <a:pt x="2213229" y="57516"/>
                  </a:lnTo>
                  <a:lnTo>
                    <a:pt x="2251573" y="51313"/>
                  </a:lnTo>
                  <a:lnTo>
                    <a:pt x="2309653" y="37216"/>
                  </a:lnTo>
                  <a:lnTo>
                    <a:pt x="2267925" y="37216"/>
                  </a:lnTo>
                  <a:lnTo>
                    <a:pt x="2289917" y="32141"/>
                  </a:lnTo>
                  <a:lnTo>
                    <a:pt x="2340666" y="27630"/>
                  </a:lnTo>
                  <a:lnTo>
                    <a:pt x="2395362" y="18608"/>
                  </a:lnTo>
                  <a:lnTo>
                    <a:pt x="2401565" y="12405"/>
                  </a:lnTo>
                  <a:lnTo>
                    <a:pt x="2372243" y="6767"/>
                  </a:lnTo>
                  <a:lnTo>
                    <a:pt x="2334463" y="4511"/>
                  </a:lnTo>
                  <a:lnTo>
                    <a:pt x="2286533" y="281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6"/>
            <p:cNvSpPr/>
            <p:nvPr/>
          </p:nvSpPr>
          <p:spPr>
            <a:xfrm>
              <a:off x="6012107" y="2350754"/>
              <a:ext cx="118414" cy="67665"/>
            </a:xfrm>
            <a:custGeom>
              <a:rect b="b" l="l" r="r" t="t"/>
              <a:pathLst>
                <a:path extrusionOk="0" h="67665" w="118414">
                  <a:moveTo>
                    <a:pt x="98679" y="10714"/>
                  </a:moveTo>
                  <a:lnTo>
                    <a:pt x="68230" y="0"/>
                  </a:lnTo>
                  <a:lnTo>
                    <a:pt x="62591" y="7894"/>
                  </a:lnTo>
                  <a:lnTo>
                    <a:pt x="38908" y="7894"/>
                  </a:lnTo>
                  <a:lnTo>
                    <a:pt x="31577" y="13533"/>
                  </a:lnTo>
                  <a:lnTo>
                    <a:pt x="18608" y="10150"/>
                  </a:lnTo>
                  <a:lnTo>
                    <a:pt x="19736" y="19172"/>
                  </a:lnTo>
                  <a:lnTo>
                    <a:pt x="0" y="38908"/>
                  </a:lnTo>
                  <a:lnTo>
                    <a:pt x="0" y="54696"/>
                  </a:lnTo>
                  <a:lnTo>
                    <a:pt x="13533" y="49621"/>
                  </a:lnTo>
                  <a:lnTo>
                    <a:pt x="23683" y="64846"/>
                  </a:lnTo>
                  <a:lnTo>
                    <a:pt x="36088" y="72177"/>
                  </a:lnTo>
                  <a:lnTo>
                    <a:pt x="49621" y="70485"/>
                  </a:lnTo>
                  <a:lnTo>
                    <a:pt x="64846" y="58643"/>
                  </a:lnTo>
                  <a:lnTo>
                    <a:pt x="69921" y="64282"/>
                  </a:lnTo>
                  <a:lnTo>
                    <a:pt x="83454" y="63154"/>
                  </a:lnTo>
                  <a:lnTo>
                    <a:pt x="88529" y="49057"/>
                  </a:lnTo>
                  <a:lnTo>
                    <a:pt x="109957" y="53569"/>
                  </a:lnTo>
                  <a:lnTo>
                    <a:pt x="121798" y="47366"/>
                  </a:lnTo>
                  <a:lnTo>
                    <a:pt x="123490" y="33269"/>
                  </a:lnTo>
                  <a:lnTo>
                    <a:pt x="108829" y="32141"/>
                  </a:lnTo>
                  <a:lnTo>
                    <a:pt x="95860" y="25938"/>
                  </a:lnTo>
                  <a:lnTo>
                    <a:pt x="99807" y="16916"/>
                  </a:lnTo>
                  <a:lnTo>
                    <a:pt x="98679" y="10714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6"/>
            <p:cNvSpPr/>
            <p:nvPr/>
          </p:nvSpPr>
          <p:spPr>
            <a:xfrm>
              <a:off x="3645502" y="4692547"/>
              <a:ext cx="422910" cy="1347673"/>
            </a:xfrm>
            <a:custGeom>
              <a:rect b="b" l="l" r="r" t="t"/>
              <a:pathLst>
                <a:path extrusionOk="0" h="1347673" w="422910">
                  <a:moveTo>
                    <a:pt x="345659" y="1247303"/>
                  </a:moveTo>
                  <a:lnTo>
                    <a:pt x="324795" y="1243356"/>
                  </a:lnTo>
                  <a:lnTo>
                    <a:pt x="306187" y="1257453"/>
                  </a:lnTo>
                  <a:lnTo>
                    <a:pt x="307315" y="1280571"/>
                  </a:lnTo>
                  <a:lnTo>
                    <a:pt x="300548" y="1296360"/>
                  </a:lnTo>
                  <a:lnTo>
                    <a:pt x="259949" y="1283955"/>
                  </a:lnTo>
                  <a:lnTo>
                    <a:pt x="211455" y="1261400"/>
                  </a:lnTo>
                  <a:lnTo>
                    <a:pt x="186080" y="1254069"/>
                  </a:lnTo>
                  <a:lnTo>
                    <a:pt x="240777" y="1292413"/>
                  </a:lnTo>
                  <a:lnTo>
                    <a:pt x="276301" y="1310457"/>
                  </a:lnTo>
                  <a:lnTo>
                    <a:pt x="318592" y="1329629"/>
                  </a:lnTo>
                  <a:lnTo>
                    <a:pt x="348478" y="1334704"/>
                  </a:lnTo>
                  <a:lnTo>
                    <a:pt x="372725" y="1344854"/>
                  </a:lnTo>
                  <a:lnTo>
                    <a:pt x="389641" y="1347673"/>
                  </a:lnTo>
                  <a:lnTo>
                    <a:pt x="402610" y="1348237"/>
                  </a:lnTo>
                  <a:lnTo>
                    <a:pt x="420655" y="1338087"/>
                  </a:lnTo>
                  <a:lnTo>
                    <a:pt x="423474" y="1324554"/>
                  </a:lnTo>
                  <a:lnTo>
                    <a:pt x="407121" y="1323427"/>
                  </a:lnTo>
                  <a:lnTo>
                    <a:pt x="378927" y="1323427"/>
                  </a:lnTo>
                  <a:lnTo>
                    <a:pt x="345659" y="1247303"/>
                  </a:lnTo>
                  <a:close/>
                  <a:moveTo>
                    <a:pt x="78943" y="140406"/>
                  </a:moveTo>
                  <a:lnTo>
                    <a:pt x="58080" y="100371"/>
                  </a:lnTo>
                  <a:lnTo>
                    <a:pt x="64282" y="65410"/>
                  </a:lnTo>
                  <a:lnTo>
                    <a:pt x="46238" y="50185"/>
                  </a:lnTo>
                  <a:lnTo>
                    <a:pt x="39472" y="24247"/>
                  </a:lnTo>
                  <a:lnTo>
                    <a:pt x="21991" y="0"/>
                  </a:lnTo>
                  <a:lnTo>
                    <a:pt x="15225" y="18608"/>
                  </a:lnTo>
                  <a:lnTo>
                    <a:pt x="0" y="27630"/>
                  </a:lnTo>
                  <a:lnTo>
                    <a:pt x="11842" y="78379"/>
                  </a:lnTo>
                  <a:lnTo>
                    <a:pt x="20300" y="137023"/>
                  </a:lnTo>
                  <a:lnTo>
                    <a:pt x="19736" y="217094"/>
                  </a:lnTo>
                  <a:lnTo>
                    <a:pt x="19736" y="291526"/>
                  </a:lnTo>
                  <a:lnTo>
                    <a:pt x="24811" y="360883"/>
                  </a:lnTo>
                  <a:lnTo>
                    <a:pt x="14097" y="404866"/>
                  </a:lnTo>
                  <a:lnTo>
                    <a:pt x="25939" y="448848"/>
                  </a:lnTo>
                  <a:lnTo>
                    <a:pt x="23119" y="478734"/>
                  </a:lnTo>
                  <a:lnTo>
                    <a:pt x="41164" y="532303"/>
                  </a:lnTo>
                  <a:lnTo>
                    <a:pt x="40599" y="585872"/>
                  </a:lnTo>
                  <a:lnTo>
                    <a:pt x="33833" y="643387"/>
                  </a:lnTo>
                  <a:lnTo>
                    <a:pt x="30450" y="702594"/>
                  </a:lnTo>
                  <a:lnTo>
                    <a:pt x="18608" y="703722"/>
                  </a:lnTo>
                  <a:lnTo>
                    <a:pt x="32141" y="744885"/>
                  </a:lnTo>
                  <a:lnTo>
                    <a:pt x="50749" y="780410"/>
                  </a:lnTo>
                  <a:lnTo>
                    <a:pt x="44547" y="804657"/>
                  </a:lnTo>
                  <a:lnTo>
                    <a:pt x="55261" y="870067"/>
                  </a:lnTo>
                  <a:lnTo>
                    <a:pt x="63719" y="919688"/>
                  </a:lnTo>
                  <a:lnTo>
                    <a:pt x="83455" y="924763"/>
                  </a:lnTo>
                  <a:lnTo>
                    <a:pt x="77252" y="881344"/>
                  </a:lnTo>
                  <a:lnTo>
                    <a:pt x="99807" y="890367"/>
                  </a:lnTo>
                  <a:lnTo>
                    <a:pt x="109957" y="961979"/>
                  </a:lnTo>
                  <a:lnTo>
                    <a:pt x="73868" y="950138"/>
                  </a:lnTo>
                  <a:lnTo>
                    <a:pt x="85146" y="1007654"/>
                  </a:lnTo>
                  <a:lnTo>
                    <a:pt x="69921" y="1038667"/>
                  </a:lnTo>
                  <a:lnTo>
                    <a:pt x="116159" y="1048817"/>
                  </a:lnTo>
                  <a:lnTo>
                    <a:pt x="96987" y="1075883"/>
                  </a:lnTo>
                  <a:lnTo>
                    <a:pt x="98115" y="1109716"/>
                  </a:lnTo>
                  <a:lnTo>
                    <a:pt x="126309" y="1169487"/>
                  </a:lnTo>
                  <a:lnTo>
                    <a:pt x="149992" y="1192606"/>
                  </a:lnTo>
                  <a:lnTo>
                    <a:pt x="151120" y="1212906"/>
                  </a:lnTo>
                  <a:lnTo>
                    <a:pt x="169728" y="1234334"/>
                  </a:lnTo>
                  <a:lnTo>
                    <a:pt x="212019" y="1254069"/>
                  </a:lnTo>
                  <a:lnTo>
                    <a:pt x="212019" y="1254069"/>
                  </a:lnTo>
                  <a:lnTo>
                    <a:pt x="253746" y="1277752"/>
                  </a:lnTo>
                  <a:lnTo>
                    <a:pt x="288707" y="1289030"/>
                  </a:lnTo>
                  <a:lnTo>
                    <a:pt x="299984" y="1288466"/>
                  </a:lnTo>
                  <a:lnTo>
                    <a:pt x="289834" y="1256325"/>
                  </a:lnTo>
                  <a:lnTo>
                    <a:pt x="309007" y="1243919"/>
                  </a:lnTo>
                  <a:lnTo>
                    <a:pt x="318592" y="1235461"/>
                  </a:lnTo>
                  <a:lnTo>
                    <a:pt x="342275" y="1235461"/>
                  </a:lnTo>
                  <a:lnTo>
                    <a:pt x="315209" y="1230386"/>
                  </a:lnTo>
                  <a:lnTo>
                    <a:pt x="247543" y="1225875"/>
                  </a:lnTo>
                  <a:lnTo>
                    <a:pt x="227808" y="1205575"/>
                  </a:lnTo>
                  <a:lnTo>
                    <a:pt x="217658" y="1179637"/>
                  </a:lnTo>
                  <a:lnTo>
                    <a:pt x="200177" y="1181892"/>
                  </a:lnTo>
                  <a:lnTo>
                    <a:pt x="185517" y="1169487"/>
                  </a:lnTo>
                  <a:lnTo>
                    <a:pt x="168037" y="1132271"/>
                  </a:lnTo>
                  <a:lnTo>
                    <a:pt x="183261" y="1117046"/>
                  </a:lnTo>
                  <a:lnTo>
                    <a:pt x="183825" y="1095055"/>
                  </a:lnTo>
                  <a:lnTo>
                    <a:pt x="173675" y="1077011"/>
                  </a:lnTo>
                  <a:lnTo>
                    <a:pt x="177622" y="1047125"/>
                  </a:lnTo>
                  <a:lnTo>
                    <a:pt x="171420" y="1000887"/>
                  </a:lnTo>
                  <a:lnTo>
                    <a:pt x="161270" y="980023"/>
                  </a:lnTo>
                  <a:lnTo>
                    <a:pt x="171420" y="973821"/>
                  </a:lnTo>
                  <a:lnTo>
                    <a:pt x="164089" y="960852"/>
                  </a:lnTo>
                  <a:lnTo>
                    <a:pt x="148301" y="953521"/>
                  </a:lnTo>
                  <a:lnTo>
                    <a:pt x="152812" y="938860"/>
                  </a:lnTo>
                  <a:lnTo>
                    <a:pt x="135331" y="925891"/>
                  </a:lnTo>
                  <a:lnTo>
                    <a:pt x="115032" y="885855"/>
                  </a:lnTo>
                  <a:lnTo>
                    <a:pt x="124054" y="879089"/>
                  </a:lnTo>
                  <a:lnTo>
                    <a:pt x="105446" y="836234"/>
                  </a:lnTo>
                  <a:lnTo>
                    <a:pt x="101498" y="800146"/>
                  </a:lnTo>
                  <a:lnTo>
                    <a:pt x="99807" y="768005"/>
                  </a:lnTo>
                  <a:lnTo>
                    <a:pt x="113904" y="754471"/>
                  </a:lnTo>
                  <a:lnTo>
                    <a:pt x="95296" y="718947"/>
                  </a:lnTo>
                  <a:lnTo>
                    <a:pt x="86838" y="685678"/>
                  </a:lnTo>
                  <a:lnTo>
                    <a:pt x="103190" y="661431"/>
                  </a:lnTo>
                  <a:lnTo>
                    <a:pt x="95296" y="630982"/>
                  </a:lnTo>
                  <a:lnTo>
                    <a:pt x="104318" y="596021"/>
                  </a:lnTo>
                  <a:lnTo>
                    <a:pt x="96987" y="562752"/>
                  </a:lnTo>
                  <a:lnTo>
                    <a:pt x="87965" y="555986"/>
                  </a:lnTo>
                  <a:lnTo>
                    <a:pt x="60335" y="494523"/>
                  </a:lnTo>
                  <a:lnTo>
                    <a:pt x="72177" y="457871"/>
                  </a:lnTo>
                  <a:lnTo>
                    <a:pt x="62591" y="422910"/>
                  </a:lnTo>
                  <a:lnTo>
                    <a:pt x="67666" y="390205"/>
                  </a:lnTo>
                  <a:lnTo>
                    <a:pt x="82327" y="356936"/>
                  </a:lnTo>
                  <a:lnTo>
                    <a:pt x="100371" y="334381"/>
                  </a:lnTo>
                  <a:lnTo>
                    <a:pt x="89093" y="320284"/>
                  </a:lnTo>
                  <a:lnTo>
                    <a:pt x="94168" y="309006"/>
                  </a:lnTo>
                  <a:lnTo>
                    <a:pt x="85146" y="249235"/>
                  </a:lnTo>
                  <a:lnTo>
                    <a:pt x="116723" y="231191"/>
                  </a:lnTo>
                  <a:lnTo>
                    <a:pt x="122926" y="193975"/>
                  </a:lnTo>
                  <a:lnTo>
                    <a:pt x="117851" y="184953"/>
                  </a:lnTo>
                  <a:lnTo>
                    <a:pt x="96424" y="190028"/>
                  </a:lnTo>
                  <a:lnTo>
                    <a:pt x="78943" y="140406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6"/>
            <p:cNvSpPr/>
            <p:nvPr/>
          </p:nvSpPr>
          <p:spPr>
            <a:xfrm>
              <a:off x="7999784" y="2155651"/>
              <a:ext cx="1618335" cy="1251813"/>
            </a:xfrm>
            <a:custGeom>
              <a:rect b="b" l="l" r="r" t="t"/>
              <a:pathLst>
                <a:path extrusionOk="0" h="1251813" w="1618335">
                  <a:moveTo>
                    <a:pt x="1285082" y="1236025"/>
                  </a:moveTo>
                  <a:lnTo>
                    <a:pt x="1288466" y="1215725"/>
                  </a:lnTo>
                  <a:lnTo>
                    <a:pt x="1299743" y="1199937"/>
                  </a:lnTo>
                  <a:lnTo>
                    <a:pt x="1290721" y="1185840"/>
                  </a:lnTo>
                  <a:lnTo>
                    <a:pt x="1272677" y="1185276"/>
                  </a:lnTo>
                  <a:lnTo>
                    <a:pt x="1239972" y="1195426"/>
                  </a:lnTo>
                  <a:lnTo>
                    <a:pt x="1227567" y="1211214"/>
                  </a:lnTo>
                  <a:lnTo>
                    <a:pt x="1233205" y="1242228"/>
                  </a:lnTo>
                  <a:lnTo>
                    <a:pt x="1260836" y="1253505"/>
                  </a:lnTo>
                  <a:lnTo>
                    <a:pt x="1285082" y="1236025"/>
                  </a:lnTo>
                  <a:close/>
                  <a:moveTo>
                    <a:pt x="1359515" y="128001"/>
                  </a:moveTo>
                  <a:lnTo>
                    <a:pt x="1325118" y="93604"/>
                  </a:lnTo>
                  <a:lnTo>
                    <a:pt x="1300307" y="72740"/>
                  </a:lnTo>
                  <a:lnTo>
                    <a:pt x="1278879" y="57516"/>
                  </a:lnTo>
                  <a:lnTo>
                    <a:pt x="1235461" y="23119"/>
                  </a:lnTo>
                  <a:lnTo>
                    <a:pt x="1202192" y="10150"/>
                  </a:lnTo>
                  <a:lnTo>
                    <a:pt x="1154262" y="0"/>
                  </a:lnTo>
                  <a:lnTo>
                    <a:pt x="1119302" y="1128"/>
                  </a:lnTo>
                  <a:lnTo>
                    <a:pt x="1090543" y="7330"/>
                  </a:lnTo>
                  <a:lnTo>
                    <a:pt x="1080958" y="24247"/>
                  </a:lnTo>
                  <a:lnTo>
                    <a:pt x="1101821" y="32705"/>
                  </a:lnTo>
                  <a:lnTo>
                    <a:pt x="1115918" y="51313"/>
                  </a:lnTo>
                  <a:lnTo>
                    <a:pt x="1109152" y="62591"/>
                  </a:lnTo>
                  <a:lnTo>
                    <a:pt x="1109715" y="99243"/>
                  </a:lnTo>
                  <a:lnTo>
                    <a:pt x="1120429" y="114468"/>
                  </a:lnTo>
                  <a:lnTo>
                    <a:pt x="1095618" y="136459"/>
                  </a:lnTo>
                  <a:lnTo>
                    <a:pt x="1054456" y="123490"/>
                  </a:lnTo>
                  <a:lnTo>
                    <a:pt x="1057839" y="149428"/>
                  </a:lnTo>
                  <a:lnTo>
                    <a:pt x="1059530" y="184389"/>
                  </a:lnTo>
                  <a:lnTo>
                    <a:pt x="1074755" y="199050"/>
                  </a:lnTo>
                  <a:lnTo>
                    <a:pt x="1088288" y="194539"/>
                  </a:lnTo>
                  <a:lnTo>
                    <a:pt x="1118737" y="200177"/>
                  </a:lnTo>
                  <a:lnTo>
                    <a:pt x="1132834" y="187208"/>
                  </a:lnTo>
                  <a:lnTo>
                    <a:pt x="1161593" y="198486"/>
                  </a:lnTo>
                  <a:lnTo>
                    <a:pt x="1202192" y="222733"/>
                  </a:lnTo>
                  <a:lnTo>
                    <a:pt x="1206139" y="235138"/>
                  </a:lnTo>
                  <a:lnTo>
                    <a:pt x="1181892" y="231191"/>
                  </a:lnTo>
                  <a:lnTo>
                    <a:pt x="1143548" y="235702"/>
                  </a:lnTo>
                  <a:lnTo>
                    <a:pt x="1130015" y="245852"/>
                  </a:lnTo>
                  <a:lnTo>
                    <a:pt x="1122121" y="268971"/>
                  </a:lnTo>
                  <a:lnTo>
                    <a:pt x="1086597" y="282504"/>
                  </a:lnTo>
                  <a:lnTo>
                    <a:pt x="1069116" y="301112"/>
                  </a:lnTo>
                  <a:lnTo>
                    <a:pt x="1035847" y="293782"/>
                  </a:lnTo>
                  <a:lnTo>
                    <a:pt x="1017803" y="290962"/>
                  </a:lnTo>
                  <a:lnTo>
                    <a:pt x="1015548" y="313517"/>
                  </a:lnTo>
                  <a:lnTo>
                    <a:pt x="1031900" y="326487"/>
                  </a:lnTo>
                  <a:lnTo>
                    <a:pt x="1042614" y="338328"/>
                  </a:lnTo>
                  <a:lnTo>
                    <a:pt x="1028517" y="349606"/>
                  </a:lnTo>
                  <a:lnTo>
                    <a:pt x="1017803" y="368214"/>
                  </a:lnTo>
                  <a:lnTo>
                    <a:pt x="990173" y="380619"/>
                  </a:lnTo>
                  <a:lnTo>
                    <a:pt x="947882" y="381747"/>
                  </a:lnTo>
                  <a:lnTo>
                    <a:pt x="907282" y="394152"/>
                  </a:lnTo>
                  <a:lnTo>
                    <a:pt x="882472" y="412760"/>
                  </a:lnTo>
                  <a:lnTo>
                    <a:pt x="864428" y="401482"/>
                  </a:lnTo>
                  <a:lnTo>
                    <a:pt x="829467" y="402046"/>
                  </a:lnTo>
                  <a:lnTo>
                    <a:pt x="777026" y="380619"/>
                  </a:lnTo>
                  <a:lnTo>
                    <a:pt x="746013" y="375544"/>
                  </a:lnTo>
                  <a:lnTo>
                    <a:pt x="709924" y="380055"/>
                  </a:lnTo>
                  <a:lnTo>
                    <a:pt x="646770" y="372725"/>
                  </a:lnTo>
                  <a:lnTo>
                    <a:pt x="615757" y="373288"/>
                  </a:lnTo>
                  <a:lnTo>
                    <a:pt x="589255" y="352989"/>
                  </a:lnTo>
                  <a:lnTo>
                    <a:pt x="561624" y="320848"/>
                  </a:lnTo>
                  <a:lnTo>
                    <a:pt x="542452" y="316900"/>
                  </a:lnTo>
                  <a:lnTo>
                    <a:pt x="497906" y="295473"/>
                  </a:lnTo>
                  <a:lnTo>
                    <a:pt x="457307" y="290398"/>
                  </a:lnTo>
                  <a:lnTo>
                    <a:pt x="421218" y="284759"/>
                  </a:lnTo>
                  <a:lnTo>
                    <a:pt x="404302" y="269535"/>
                  </a:lnTo>
                  <a:lnTo>
                    <a:pt x="396971" y="228371"/>
                  </a:lnTo>
                  <a:lnTo>
                    <a:pt x="364266" y="200177"/>
                  </a:lnTo>
                  <a:lnTo>
                    <a:pt x="318592" y="187208"/>
                  </a:lnTo>
                  <a:lnTo>
                    <a:pt x="286451" y="168600"/>
                  </a:lnTo>
                  <a:lnTo>
                    <a:pt x="267843" y="143789"/>
                  </a:lnTo>
                  <a:lnTo>
                    <a:pt x="258257" y="146609"/>
                  </a:lnTo>
                  <a:lnTo>
                    <a:pt x="248107" y="170292"/>
                  </a:lnTo>
                  <a:lnTo>
                    <a:pt x="226679" y="173675"/>
                  </a:lnTo>
                  <a:lnTo>
                    <a:pt x="240776" y="208636"/>
                  </a:lnTo>
                  <a:lnTo>
                    <a:pt x="231755" y="224424"/>
                  </a:lnTo>
                  <a:lnTo>
                    <a:pt x="171419" y="213147"/>
                  </a:lnTo>
                  <a:lnTo>
                    <a:pt x="177058" y="275737"/>
                  </a:lnTo>
                  <a:lnTo>
                    <a:pt x="165780" y="283632"/>
                  </a:lnTo>
                  <a:lnTo>
                    <a:pt x="115031" y="297165"/>
                  </a:lnTo>
                  <a:lnTo>
                    <a:pt x="164089" y="357500"/>
                  </a:lnTo>
                  <a:lnTo>
                    <a:pt x="147736" y="366522"/>
                  </a:lnTo>
                  <a:lnTo>
                    <a:pt x="157322" y="386258"/>
                  </a:lnTo>
                  <a:lnTo>
                    <a:pt x="156194" y="394152"/>
                  </a:lnTo>
                  <a:lnTo>
                    <a:pt x="117850" y="413324"/>
                  </a:lnTo>
                  <a:lnTo>
                    <a:pt x="112212" y="426857"/>
                  </a:lnTo>
                  <a:lnTo>
                    <a:pt x="76124" y="431368"/>
                  </a:lnTo>
                  <a:lnTo>
                    <a:pt x="72740" y="453923"/>
                  </a:lnTo>
                  <a:lnTo>
                    <a:pt x="40599" y="448849"/>
                  </a:lnTo>
                  <a:lnTo>
                    <a:pt x="22555" y="455615"/>
                  </a:lnTo>
                  <a:lnTo>
                    <a:pt x="0" y="472531"/>
                  </a:lnTo>
                  <a:lnTo>
                    <a:pt x="6203" y="480990"/>
                  </a:lnTo>
                  <a:lnTo>
                    <a:pt x="564" y="489448"/>
                  </a:lnTo>
                  <a:lnTo>
                    <a:pt x="17480" y="522717"/>
                  </a:lnTo>
                  <a:lnTo>
                    <a:pt x="26502" y="519334"/>
                  </a:lnTo>
                  <a:lnTo>
                    <a:pt x="46238" y="527228"/>
                  </a:lnTo>
                  <a:lnTo>
                    <a:pt x="49621" y="541325"/>
                  </a:lnTo>
                  <a:lnTo>
                    <a:pt x="59771" y="562188"/>
                  </a:lnTo>
                  <a:lnTo>
                    <a:pt x="67666" y="572902"/>
                  </a:lnTo>
                  <a:lnTo>
                    <a:pt x="94168" y="589819"/>
                  </a:lnTo>
                  <a:lnTo>
                    <a:pt x="110520" y="618013"/>
                  </a:lnTo>
                  <a:lnTo>
                    <a:pt x="163525" y="632673"/>
                  </a:lnTo>
                  <a:lnTo>
                    <a:pt x="206380" y="674964"/>
                  </a:lnTo>
                  <a:lnTo>
                    <a:pt x="210891" y="704286"/>
                  </a:lnTo>
                  <a:lnTo>
                    <a:pt x="227807" y="722894"/>
                  </a:lnTo>
                  <a:lnTo>
                    <a:pt x="231191" y="741502"/>
                  </a:lnTo>
                  <a:lnTo>
                    <a:pt x="208071" y="736427"/>
                  </a:lnTo>
                  <a:lnTo>
                    <a:pt x="226116" y="775899"/>
                  </a:lnTo>
                  <a:lnTo>
                    <a:pt x="261076" y="798454"/>
                  </a:lnTo>
                  <a:lnTo>
                    <a:pt x="309006" y="823265"/>
                  </a:lnTo>
                  <a:lnTo>
                    <a:pt x="319720" y="814807"/>
                  </a:lnTo>
                  <a:lnTo>
                    <a:pt x="346222" y="826084"/>
                  </a:lnTo>
                  <a:lnTo>
                    <a:pt x="382310" y="849203"/>
                  </a:lnTo>
                  <a:lnTo>
                    <a:pt x="400355" y="854278"/>
                  </a:lnTo>
                  <a:lnTo>
                    <a:pt x="414452" y="871759"/>
                  </a:lnTo>
                  <a:lnTo>
                    <a:pt x="439826" y="878525"/>
                  </a:lnTo>
                  <a:lnTo>
                    <a:pt x="468020" y="894314"/>
                  </a:lnTo>
                  <a:lnTo>
                    <a:pt x="504108" y="902772"/>
                  </a:lnTo>
                  <a:lnTo>
                    <a:pt x="540760" y="906155"/>
                  </a:lnTo>
                  <a:lnTo>
                    <a:pt x="557677" y="898261"/>
                  </a:lnTo>
                  <a:lnTo>
                    <a:pt x="566135" y="927019"/>
                  </a:lnTo>
                  <a:lnTo>
                    <a:pt x="580796" y="899953"/>
                  </a:lnTo>
                  <a:lnTo>
                    <a:pt x="595457" y="890930"/>
                  </a:lnTo>
                  <a:lnTo>
                    <a:pt x="619140" y="899389"/>
                  </a:lnTo>
                  <a:lnTo>
                    <a:pt x="635493" y="899953"/>
                  </a:lnTo>
                  <a:lnTo>
                    <a:pt x="650717" y="910102"/>
                  </a:lnTo>
                  <a:lnTo>
                    <a:pt x="674400" y="905591"/>
                  </a:lnTo>
                  <a:lnTo>
                    <a:pt x="696392" y="878525"/>
                  </a:lnTo>
                  <a:lnTo>
                    <a:pt x="726277" y="855970"/>
                  </a:lnTo>
                  <a:lnTo>
                    <a:pt x="753907" y="864428"/>
                  </a:lnTo>
                  <a:lnTo>
                    <a:pt x="771951" y="849767"/>
                  </a:lnTo>
                  <a:lnTo>
                    <a:pt x="791687" y="871759"/>
                  </a:lnTo>
                  <a:lnTo>
                    <a:pt x="784921" y="886983"/>
                  </a:lnTo>
                  <a:lnTo>
                    <a:pt x="819317" y="892058"/>
                  </a:lnTo>
                  <a:lnTo>
                    <a:pt x="836234" y="889803"/>
                  </a:lnTo>
                  <a:lnTo>
                    <a:pt x="851459" y="910666"/>
                  </a:lnTo>
                  <a:lnTo>
                    <a:pt x="866683" y="919124"/>
                  </a:lnTo>
                  <a:lnTo>
                    <a:pt x="874014" y="946755"/>
                  </a:lnTo>
                  <a:lnTo>
                    <a:pt x="878525" y="976640"/>
                  </a:lnTo>
                  <a:lnTo>
                    <a:pt x="855406" y="1006526"/>
                  </a:lnTo>
                  <a:lnTo>
                    <a:pt x="859353" y="1048817"/>
                  </a:lnTo>
                  <a:lnTo>
                    <a:pt x="890930" y="1043178"/>
                  </a:lnTo>
                  <a:lnTo>
                    <a:pt x="903899" y="1075883"/>
                  </a:lnTo>
                  <a:lnTo>
                    <a:pt x="924763" y="1083214"/>
                  </a:lnTo>
                  <a:lnTo>
                    <a:pt x="920252" y="1112535"/>
                  </a:lnTo>
                  <a:lnTo>
                    <a:pt x="945627" y="1126068"/>
                  </a:lnTo>
                  <a:lnTo>
                    <a:pt x="959724" y="1132835"/>
                  </a:lnTo>
                  <a:lnTo>
                    <a:pt x="981151" y="1122685"/>
                  </a:lnTo>
                  <a:lnTo>
                    <a:pt x="984534" y="1137346"/>
                  </a:lnTo>
                  <a:lnTo>
                    <a:pt x="988481" y="1145804"/>
                  </a:lnTo>
                  <a:lnTo>
                    <a:pt x="1004834" y="1146368"/>
                  </a:lnTo>
                  <a:lnTo>
                    <a:pt x="994120" y="1105769"/>
                  </a:lnTo>
                  <a:lnTo>
                    <a:pt x="1009345" y="1100130"/>
                  </a:lnTo>
                  <a:lnTo>
                    <a:pt x="1024570" y="1091672"/>
                  </a:lnTo>
                  <a:lnTo>
                    <a:pt x="1048817" y="1091672"/>
                  </a:lnTo>
                  <a:lnTo>
                    <a:pt x="1078702" y="1087725"/>
                  </a:lnTo>
                  <a:lnTo>
                    <a:pt x="1101821" y="1068553"/>
                  </a:lnTo>
                  <a:lnTo>
                    <a:pt x="1118737" y="1082086"/>
                  </a:lnTo>
                  <a:lnTo>
                    <a:pt x="1148060" y="1088289"/>
                  </a:lnTo>
                  <a:lnTo>
                    <a:pt x="1146931" y="1109152"/>
                  </a:lnTo>
                  <a:lnTo>
                    <a:pt x="1163848" y="1123813"/>
                  </a:lnTo>
                  <a:lnTo>
                    <a:pt x="1197117" y="1132835"/>
                  </a:lnTo>
                  <a:lnTo>
                    <a:pt x="1210650" y="1127196"/>
                  </a:lnTo>
                  <a:lnTo>
                    <a:pt x="1254069" y="1138474"/>
                  </a:lnTo>
                  <a:lnTo>
                    <a:pt x="1248994" y="1152571"/>
                  </a:lnTo>
                  <a:lnTo>
                    <a:pt x="1261399" y="1178509"/>
                  </a:lnTo>
                  <a:lnTo>
                    <a:pt x="1278316" y="1176254"/>
                  </a:lnTo>
                  <a:lnTo>
                    <a:pt x="1282827" y="1138474"/>
                  </a:lnTo>
                  <a:lnTo>
                    <a:pt x="1314404" y="1133399"/>
                  </a:lnTo>
                  <a:lnTo>
                    <a:pt x="1355003" y="1115355"/>
                  </a:lnTo>
                  <a:lnTo>
                    <a:pt x="1369100" y="1097311"/>
                  </a:lnTo>
                  <a:lnTo>
                    <a:pt x="1382070" y="1109152"/>
                  </a:lnTo>
                  <a:lnTo>
                    <a:pt x="1397858" y="1092799"/>
                  </a:lnTo>
                  <a:lnTo>
                    <a:pt x="1432255" y="1088852"/>
                  </a:lnTo>
                  <a:lnTo>
                    <a:pt x="1469471" y="1058967"/>
                  </a:lnTo>
                  <a:lnTo>
                    <a:pt x="1504995" y="1025698"/>
                  </a:lnTo>
                  <a:lnTo>
                    <a:pt x="1523604" y="982843"/>
                  </a:lnTo>
                  <a:lnTo>
                    <a:pt x="1536573" y="935477"/>
                  </a:lnTo>
                  <a:lnTo>
                    <a:pt x="1548414" y="896569"/>
                  </a:lnTo>
                  <a:lnTo>
                    <a:pt x="1564203" y="893750"/>
                  </a:lnTo>
                  <a:lnTo>
                    <a:pt x="1563639" y="864992"/>
                  </a:lnTo>
                  <a:lnTo>
                    <a:pt x="1559128" y="836234"/>
                  </a:lnTo>
                  <a:lnTo>
                    <a:pt x="1537701" y="824956"/>
                  </a:lnTo>
                  <a:lnTo>
                    <a:pt x="1523604" y="805785"/>
                  </a:lnTo>
                  <a:lnTo>
                    <a:pt x="1539392" y="796199"/>
                  </a:lnTo>
                  <a:lnTo>
                    <a:pt x="1530370" y="769696"/>
                  </a:lnTo>
                  <a:lnTo>
                    <a:pt x="1499921" y="742066"/>
                  </a:lnTo>
                  <a:lnTo>
                    <a:pt x="1469471" y="709361"/>
                  </a:lnTo>
                  <a:lnTo>
                    <a:pt x="1443533" y="673837"/>
                  </a:lnTo>
                  <a:lnTo>
                    <a:pt x="1403497" y="654101"/>
                  </a:lnTo>
                  <a:lnTo>
                    <a:pt x="1408572" y="628162"/>
                  </a:lnTo>
                  <a:lnTo>
                    <a:pt x="1430000" y="610118"/>
                  </a:lnTo>
                  <a:lnTo>
                    <a:pt x="1435638" y="590382"/>
                  </a:lnTo>
                  <a:lnTo>
                    <a:pt x="1473418" y="580233"/>
                  </a:lnTo>
                  <a:lnTo>
                    <a:pt x="1459885" y="561061"/>
                  </a:lnTo>
                  <a:lnTo>
                    <a:pt x="1440713" y="559933"/>
                  </a:lnTo>
                  <a:lnTo>
                    <a:pt x="1408008" y="545836"/>
                  </a:lnTo>
                  <a:lnTo>
                    <a:pt x="1386017" y="571774"/>
                  </a:lnTo>
                  <a:lnTo>
                    <a:pt x="1358386" y="561061"/>
                  </a:lnTo>
                  <a:lnTo>
                    <a:pt x="1349928" y="544708"/>
                  </a:lnTo>
                  <a:lnTo>
                    <a:pt x="1323426" y="539069"/>
                  </a:lnTo>
                  <a:lnTo>
                    <a:pt x="1296924" y="514258"/>
                  </a:lnTo>
                  <a:lnTo>
                    <a:pt x="1303690" y="497342"/>
                  </a:lnTo>
                  <a:lnTo>
                    <a:pt x="1331884" y="495651"/>
                  </a:lnTo>
                  <a:lnTo>
                    <a:pt x="1338651" y="472531"/>
                  </a:lnTo>
                  <a:lnTo>
                    <a:pt x="1358951" y="447721"/>
                  </a:lnTo>
                  <a:lnTo>
                    <a:pt x="1378122" y="435315"/>
                  </a:lnTo>
                  <a:lnTo>
                    <a:pt x="1402933" y="453923"/>
                  </a:lnTo>
                  <a:lnTo>
                    <a:pt x="1392219" y="477606"/>
                  </a:lnTo>
                  <a:lnTo>
                    <a:pt x="1405189" y="491703"/>
                  </a:lnTo>
                  <a:lnTo>
                    <a:pt x="1397294" y="508620"/>
                  </a:lnTo>
                  <a:lnTo>
                    <a:pt x="1424361" y="498470"/>
                  </a:lnTo>
                  <a:lnTo>
                    <a:pt x="1437894" y="482117"/>
                  </a:lnTo>
                  <a:lnTo>
                    <a:pt x="1473418" y="471404"/>
                  </a:lnTo>
                  <a:lnTo>
                    <a:pt x="1485259" y="448849"/>
                  </a:lnTo>
                  <a:lnTo>
                    <a:pt x="1506687" y="429676"/>
                  </a:lnTo>
                  <a:lnTo>
                    <a:pt x="1512326" y="404866"/>
                  </a:lnTo>
                  <a:lnTo>
                    <a:pt x="1532625" y="416143"/>
                  </a:lnTo>
                  <a:lnTo>
                    <a:pt x="1558564" y="417271"/>
                  </a:lnTo>
                  <a:lnTo>
                    <a:pt x="1543339" y="398663"/>
                  </a:lnTo>
                  <a:lnTo>
                    <a:pt x="1578864" y="384002"/>
                  </a:lnTo>
                  <a:lnTo>
                    <a:pt x="1578300" y="364267"/>
                  </a:lnTo>
                  <a:lnTo>
                    <a:pt x="1609313" y="384566"/>
                  </a:lnTo>
                  <a:lnTo>
                    <a:pt x="1609313" y="384566"/>
                  </a:lnTo>
                  <a:lnTo>
                    <a:pt x="1598600" y="367086"/>
                  </a:lnTo>
                  <a:lnTo>
                    <a:pt x="1612697" y="366522"/>
                  </a:lnTo>
                  <a:lnTo>
                    <a:pt x="1591269" y="325359"/>
                  </a:lnTo>
                  <a:lnTo>
                    <a:pt x="1564767" y="295473"/>
                  </a:lnTo>
                  <a:lnTo>
                    <a:pt x="1581119" y="283068"/>
                  </a:lnTo>
                  <a:lnTo>
                    <a:pt x="1619463" y="289270"/>
                  </a:lnTo>
                  <a:lnTo>
                    <a:pt x="1616080" y="255438"/>
                  </a:lnTo>
                  <a:lnTo>
                    <a:pt x="1600291" y="217094"/>
                  </a:lnTo>
                  <a:lnTo>
                    <a:pt x="1602547" y="204124"/>
                  </a:lnTo>
                  <a:lnTo>
                    <a:pt x="1595216" y="172547"/>
                  </a:lnTo>
                  <a:lnTo>
                    <a:pt x="1556309" y="182697"/>
                  </a:lnTo>
                  <a:lnTo>
                    <a:pt x="1541647" y="196794"/>
                  </a:lnTo>
                  <a:lnTo>
                    <a:pt x="1499356" y="196794"/>
                  </a:lnTo>
                  <a:lnTo>
                    <a:pt x="1465524" y="164089"/>
                  </a:lnTo>
                  <a:lnTo>
                    <a:pt x="1415339" y="138715"/>
                  </a:lnTo>
                  <a:lnTo>
                    <a:pt x="1359515" y="128001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6"/>
            <p:cNvSpPr/>
            <p:nvPr/>
          </p:nvSpPr>
          <p:spPr>
            <a:xfrm>
              <a:off x="5570589" y="3684330"/>
              <a:ext cx="186080" cy="219913"/>
            </a:xfrm>
            <a:custGeom>
              <a:rect b="b" l="l" r="r" t="t"/>
              <a:pathLst>
                <a:path extrusionOk="0" h="219913" w="186080">
                  <a:moveTo>
                    <a:pt x="101498" y="5639"/>
                  </a:moveTo>
                  <a:lnTo>
                    <a:pt x="88529" y="10714"/>
                  </a:lnTo>
                  <a:lnTo>
                    <a:pt x="81199" y="15225"/>
                  </a:lnTo>
                  <a:lnTo>
                    <a:pt x="76124" y="0"/>
                  </a:lnTo>
                  <a:lnTo>
                    <a:pt x="67102" y="3947"/>
                  </a:lnTo>
                  <a:lnTo>
                    <a:pt x="61463" y="3383"/>
                  </a:lnTo>
                  <a:lnTo>
                    <a:pt x="55824" y="14097"/>
                  </a:lnTo>
                  <a:lnTo>
                    <a:pt x="31577" y="13533"/>
                  </a:lnTo>
                  <a:lnTo>
                    <a:pt x="22555" y="7894"/>
                  </a:lnTo>
                  <a:lnTo>
                    <a:pt x="18608" y="11278"/>
                  </a:lnTo>
                  <a:lnTo>
                    <a:pt x="12405" y="14097"/>
                  </a:lnTo>
                  <a:lnTo>
                    <a:pt x="9586" y="26502"/>
                  </a:lnTo>
                  <a:lnTo>
                    <a:pt x="16916" y="41163"/>
                  </a:lnTo>
                  <a:lnTo>
                    <a:pt x="24247" y="69921"/>
                  </a:lnTo>
                  <a:lnTo>
                    <a:pt x="12969" y="74432"/>
                  </a:lnTo>
                  <a:lnTo>
                    <a:pt x="9586" y="79507"/>
                  </a:lnTo>
                  <a:lnTo>
                    <a:pt x="11841" y="86274"/>
                  </a:lnTo>
                  <a:lnTo>
                    <a:pt x="10150" y="102062"/>
                  </a:lnTo>
                  <a:lnTo>
                    <a:pt x="5075" y="102062"/>
                  </a:lnTo>
                  <a:lnTo>
                    <a:pt x="3383" y="112212"/>
                  </a:lnTo>
                  <a:lnTo>
                    <a:pt x="6767" y="129692"/>
                  </a:lnTo>
                  <a:lnTo>
                    <a:pt x="0" y="145481"/>
                  </a:lnTo>
                  <a:lnTo>
                    <a:pt x="9022" y="155631"/>
                  </a:lnTo>
                  <a:lnTo>
                    <a:pt x="19172" y="157886"/>
                  </a:lnTo>
                  <a:lnTo>
                    <a:pt x="32141" y="173111"/>
                  </a:lnTo>
                  <a:lnTo>
                    <a:pt x="33269" y="187208"/>
                  </a:lnTo>
                  <a:lnTo>
                    <a:pt x="30450" y="191719"/>
                  </a:lnTo>
                  <a:lnTo>
                    <a:pt x="27630" y="221041"/>
                  </a:lnTo>
                  <a:lnTo>
                    <a:pt x="33833" y="222169"/>
                  </a:lnTo>
                  <a:lnTo>
                    <a:pt x="65410" y="208636"/>
                  </a:lnTo>
                  <a:lnTo>
                    <a:pt x="87401" y="198486"/>
                  </a:lnTo>
                  <a:lnTo>
                    <a:pt x="124617" y="192283"/>
                  </a:lnTo>
                  <a:lnTo>
                    <a:pt x="144917" y="191719"/>
                  </a:lnTo>
                  <a:lnTo>
                    <a:pt x="166908" y="199050"/>
                  </a:lnTo>
                  <a:lnTo>
                    <a:pt x="181569" y="198486"/>
                  </a:lnTo>
                  <a:lnTo>
                    <a:pt x="182697" y="184389"/>
                  </a:lnTo>
                  <a:lnTo>
                    <a:pt x="169164" y="153375"/>
                  </a:lnTo>
                  <a:lnTo>
                    <a:pt x="177622" y="112776"/>
                  </a:lnTo>
                  <a:lnTo>
                    <a:pt x="190591" y="82890"/>
                  </a:lnTo>
                  <a:lnTo>
                    <a:pt x="182697" y="31577"/>
                  </a:lnTo>
                  <a:lnTo>
                    <a:pt x="161270" y="22555"/>
                  </a:lnTo>
                  <a:lnTo>
                    <a:pt x="146045" y="23683"/>
                  </a:lnTo>
                  <a:lnTo>
                    <a:pt x="135331" y="32705"/>
                  </a:lnTo>
                  <a:lnTo>
                    <a:pt x="121234" y="25375"/>
                  </a:lnTo>
                  <a:lnTo>
                    <a:pt x="115595" y="13533"/>
                  </a:lnTo>
                  <a:lnTo>
                    <a:pt x="101498" y="563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6"/>
            <p:cNvSpPr/>
            <p:nvPr/>
          </p:nvSpPr>
          <p:spPr>
            <a:xfrm>
              <a:off x="6111350" y="3600312"/>
              <a:ext cx="236829" cy="394716"/>
            </a:xfrm>
            <a:custGeom>
              <a:rect b="b" l="l" r="r" t="t"/>
              <a:pathLst>
                <a:path extrusionOk="0" h="394716" w="236829">
                  <a:moveTo>
                    <a:pt x="201305" y="71049"/>
                  </a:moveTo>
                  <a:lnTo>
                    <a:pt x="202433" y="46802"/>
                  </a:lnTo>
                  <a:lnTo>
                    <a:pt x="199614" y="23119"/>
                  </a:lnTo>
                  <a:lnTo>
                    <a:pt x="187208" y="0"/>
                  </a:lnTo>
                  <a:lnTo>
                    <a:pt x="178186" y="2256"/>
                  </a:lnTo>
                  <a:lnTo>
                    <a:pt x="177058" y="13533"/>
                  </a:lnTo>
                  <a:lnTo>
                    <a:pt x="190027" y="28194"/>
                  </a:lnTo>
                  <a:lnTo>
                    <a:pt x="186644" y="34397"/>
                  </a:lnTo>
                  <a:lnTo>
                    <a:pt x="184952" y="46238"/>
                  </a:lnTo>
                  <a:lnTo>
                    <a:pt x="159014" y="74432"/>
                  </a:lnTo>
                  <a:lnTo>
                    <a:pt x="150556" y="96987"/>
                  </a:lnTo>
                  <a:lnTo>
                    <a:pt x="146609" y="115595"/>
                  </a:lnTo>
                  <a:lnTo>
                    <a:pt x="139842" y="123490"/>
                  </a:lnTo>
                  <a:lnTo>
                    <a:pt x="133639" y="148864"/>
                  </a:lnTo>
                  <a:lnTo>
                    <a:pt x="116723" y="163525"/>
                  </a:lnTo>
                  <a:lnTo>
                    <a:pt x="112212" y="181569"/>
                  </a:lnTo>
                  <a:lnTo>
                    <a:pt x="105445" y="196230"/>
                  </a:lnTo>
                  <a:lnTo>
                    <a:pt x="102626" y="210891"/>
                  </a:lnTo>
                  <a:lnTo>
                    <a:pt x="80634" y="223297"/>
                  </a:lnTo>
                  <a:lnTo>
                    <a:pt x="62591" y="208636"/>
                  </a:lnTo>
                  <a:lnTo>
                    <a:pt x="50749" y="209200"/>
                  </a:lnTo>
                  <a:lnTo>
                    <a:pt x="32141" y="230063"/>
                  </a:lnTo>
                  <a:lnTo>
                    <a:pt x="23119" y="230627"/>
                  </a:lnTo>
                  <a:lnTo>
                    <a:pt x="7894" y="265024"/>
                  </a:lnTo>
                  <a:lnTo>
                    <a:pt x="0" y="290398"/>
                  </a:lnTo>
                  <a:lnTo>
                    <a:pt x="0" y="300548"/>
                  </a:lnTo>
                  <a:lnTo>
                    <a:pt x="7894" y="305623"/>
                  </a:lnTo>
                  <a:lnTo>
                    <a:pt x="14097" y="321412"/>
                  </a:lnTo>
                  <a:lnTo>
                    <a:pt x="28758" y="327615"/>
                  </a:lnTo>
                  <a:lnTo>
                    <a:pt x="41163" y="351297"/>
                  </a:lnTo>
                  <a:lnTo>
                    <a:pt x="36652" y="379491"/>
                  </a:lnTo>
                  <a:lnTo>
                    <a:pt x="88529" y="380619"/>
                  </a:lnTo>
                  <a:lnTo>
                    <a:pt x="103190" y="378364"/>
                  </a:lnTo>
                  <a:lnTo>
                    <a:pt x="122362" y="382875"/>
                  </a:lnTo>
                  <a:lnTo>
                    <a:pt x="141534" y="378364"/>
                  </a:lnTo>
                  <a:lnTo>
                    <a:pt x="145481" y="380055"/>
                  </a:lnTo>
                  <a:lnTo>
                    <a:pt x="185517" y="381747"/>
                  </a:lnTo>
                  <a:lnTo>
                    <a:pt x="210891" y="391333"/>
                  </a:lnTo>
                  <a:lnTo>
                    <a:pt x="236266" y="399791"/>
                  </a:lnTo>
                  <a:lnTo>
                    <a:pt x="238521" y="380055"/>
                  </a:lnTo>
                  <a:lnTo>
                    <a:pt x="235138" y="369906"/>
                  </a:lnTo>
                  <a:lnTo>
                    <a:pt x="233446" y="353553"/>
                  </a:lnTo>
                  <a:lnTo>
                    <a:pt x="218785" y="341712"/>
                  </a:lnTo>
                  <a:lnTo>
                    <a:pt x="206944" y="323667"/>
                  </a:lnTo>
                  <a:lnTo>
                    <a:pt x="204124" y="310698"/>
                  </a:lnTo>
                  <a:lnTo>
                    <a:pt x="189464" y="292090"/>
                  </a:lnTo>
                  <a:lnTo>
                    <a:pt x="191719" y="281376"/>
                  </a:lnTo>
                  <a:lnTo>
                    <a:pt x="188336" y="266151"/>
                  </a:lnTo>
                  <a:lnTo>
                    <a:pt x="190591" y="237957"/>
                  </a:lnTo>
                  <a:lnTo>
                    <a:pt x="198485" y="231755"/>
                  </a:lnTo>
                  <a:lnTo>
                    <a:pt x="213711" y="195103"/>
                  </a:lnTo>
                  <a:lnTo>
                    <a:pt x="218785" y="185517"/>
                  </a:lnTo>
                  <a:lnTo>
                    <a:pt x="208636" y="160706"/>
                  </a:lnTo>
                  <a:lnTo>
                    <a:pt x="204124" y="146045"/>
                  </a:lnTo>
                  <a:lnTo>
                    <a:pt x="190027" y="139842"/>
                  </a:lnTo>
                  <a:lnTo>
                    <a:pt x="171420" y="118979"/>
                  </a:lnTo>
                  <a:lnTo>
                    <a:pt x="178186" y="102062"/>
                  </a:lnTo>
                  <a:lnTo>
                    <a:pt x="192283" y="105446"/>
                  </a:lnTo>
                  <a:lnTo>
                    <a:pt x="201305" y="103190"/>
                  </a:lnTo>
                  <a:lnTo>
                    <a:pt x="218785" y="103754"/>
                  </a:lnTo>
                  <a:lnTo>
                    <a:pt x="201305" y="7104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6"/>
            <p:cNvSpPr/>
            <p:nvPr/>
          </p:nvSpPr>
          <p:spPr>
            <a:xfrm>
              <a:off x="6227509" y="3873230"/>
              <a:ext cx="597712" cy="659739"/>
            </a:xfrm>
            <a:custGeom>
              <a:rect b="b" l="l" r="r" t="t"/>
              <a:pathLst>
                <a:path extrusionOk="0" h="659739" w="597712">
                  <a:moveTo>
                    <a:pt x="450540" y="3947"/>
                  </a:moveTo>
                  <a:lnTo>
                    <a:pt x="426293" y="0"/>
                  </a:lnTo>
                  <a:lnTo>
                    <a:pt x="415016" y="3383"/>
                  </a:lnTo>
                  <a:lnTo>
                    <a:pt x="409941" y="11841"/>
                  </a:lnTo>
                  <a:lnTo>
                    <a:pt x="399791" y="12969"/>
                  </a:lnTo>
                  <a:lnTo>
                    <a:pt x="387385" y="5639"/>
                  </a:lnTo>
                  <a:lnTo>
                    <a:pt x="352425" y="23119"/>
                  </a:lnTo>
                  <a:lnTo>
                    <a:pt x="337764" y="19736"/>
                  </a:lnTo>
                  <a:lnTo>
                    <a:pt x="333253" y="22555"/>
                  </a:lnTo>
                  <a:lnTo>
                    <a:pt x="324231" y="43983"/>
                  </a:lnTo>
                  <a:lnTo>
                    <a:pt x="300548" y="37216"/>
                  </a:lnTo>
                  <a:lnTo>
                    <a:pt x="277429" y="33833"/>
                  </a:lnTo>
                  <a:lnTo>
                    <a:pt x="257129" y="20300"/>
                  </a:lnTo>
                  <a:lnTo>
                    <a:pt x="231191" y="8458"/>
                  </a:lnTo>
                  <a:lnTo>
                    <a:pt x="214274" y="19736"/>
                  </a:lnTo>
                  <a:lnTo>
                    <a:pt x="201869" y="37780"/>
                  </a:lnTo>
                  <a:lnTo>
                    <a:pt x="199050" y="63155"/>
                  </a:lnTo>
                  <a:lnTo>
                    <a:pt x="197358" y="84582"/>
                  </a:lnTo>
                  <a:lnTo>
                    <a:pt x="188336" y="103754"/>
                  </a:lnTo>
                  <a:lnTo>
                    <a:pt x="182134" y="126309"/>
                  </a:lnTo>
                  <a:lnTo>
                    <a:pt x="178186" y="157886"/>
                  </a:lnTo>
                  <a:lnTo>
                    <a:pt x="179878" y="178186"/>
                  </a:lnTo>
                  <a:lnTo>
                    <a:pt x="174803" y="190591"/>
                  </a:lnTo>
                  <a:lnTo>
                    <a:pt x="173675" y="204125"/>
                  </a:lnTo>
                  <a:lnTo>
                    <a:pt x="170291" y="215402"/>
                  </a:lnTo>
                  <a:lnTo>
                    <a:pt x="149428" y="232882"/>
                  </a:lnTo>
                  <a:lnTo>
                    <a:pt x="134767" y="250927"/>
                  </a:lnTo>
                  <a:lnTo>
                    <a:pt x="120670" y="285887"/>
                  </a:lnTo>
                  <a:lnTo>
                    <a:pt x="121798" y="315773"/>
                  </a:lnTo>
                  <a:lnTo>
                    <a:pt x="113903" y="327050"/>
                  </a:lnTo>
                  <a:lnTo>
                    <a:pt x="95296" y="344531"/>
                  </a:lnTo>
                  <a:lnTo>
                    <a:pt x="76124" y="367086"/>
                  </a:lnTo>
                  <a:lnTo>
                    <a:pt x="64846" y="360883"/>
                  </a:lnTo>
                  <a:lnTo>
                    <a:pt x="62591" y="350733"/>
                  </a:lnTo>
                  <a:lnTo>
                    <a:pt x="45110" y="350169"/>
                  </a:lnTo>
                  <a:lnTo>
                    <a:pt x="34397" y="363703"/>
                  </a:lnTo>
                  <a:lnTo>
                    <a:pt x="25938" y="360319"/>
                  </a:lnTo>
                  <a:lnTo>
                    <a:pt x="14661" y="367650"/>
                  </a:lnTo>
                  <a:lnTo>
                    <a:pt x="9586" y="377236"/>
                  </a:lnTo>
                  <a:lnTo>
                    <a:pt x="8458" y="392460"/>
                  </a:lnTo>
                  <a:lnTo>
                    <a:pt x="0" y="396408"/>
                  </a:lnTo>
                  <a:lnTo>
                    <a:pt x="4511" y="407685"/>
                  </a:lnTo>
                  <a:lnTo>
                    <a:pt x="17480" y="402610"/>
                  </a:lnTo>
                  <a:lnTo>
                    <a:pt x="27067" y="403174"/>
                  </a:lnTo>
                  <a:lnTo>
                    <a:pt x="37780" y="399227"/>
                  </a:lnTo>
                  <a:lnTo>
                    <a:pt x="131384" y="399791"/>
                  </a:lnTo>
                  <a:lnTo>
                    <a:pt x="138714" y="426293"/>
                  </a:lnTo>
                  <a:lnTo>
                    <a:pt x="147736" y="447721"/>
                  </a:lnTo>
                  <a:lnTo>
                    <a:pt x="155067" y="459562"/>
                  </a:lnTo>
                  <a:lnTo>
                    <a:pt x="166908" y="478170"/>
                  </a:lnTo>
                  <a:lnTo>
                    <a:pt x="187772" y="475351"/>
                  </a:lnTo>
                  <a:lnTo>
                    <a:pt x="198485" y="470276"/>
                  </a:lnTo>
                  <a:lnTo>
                    <a:pt x="215402" y="475351"/>
                  </a:lnTo>
                  <a:lnTo>
                    <a:pt x="220477" y="466329"/>
                  </a:lnTo>
                  <a:lnTo>
                    <a:pt x="228935" y="445465"/>
                  </a:lnTo>
                  <a:lnTo>
                    <a:pt x="248107" y="443774"/>
                  </a:lnTo>
                  <a:lnTo>
                    <a:pt x="249799" y="437571"/>
                  </a:lnTo>
                  <a:lnTo>
                    <a:pt x="266151" y="437571"/>
                  </a:lnTo>
                  <a:lnTo>
                    <a:pt x="263332" y="450540"/>
                  </a:lnTo>
                  <a:lnTo>
                    <a:pt x="301676" y="450540"/>
                  </a:lnTo>
                  <a:lnTo>
                    <a:pt x="301676" y="473095"/>
                  </a:lnTo>
                  <a:lnTo>
                    <a:pt x="308442" y="486628"/>
                  </a:lnTo>
                  <a:lnTo>
                    <a:pt x="303368" y="508056"/>
                  </a:lnTo>
                  <a:lnTo>
                    <a:pt x="305059" y="530611"/>
                  </a:lnTo>
                  <a:lnTo>
                    <a:pt x="315773" y="543580"/>
                  </a:lnTo>
                  <a:lnTo>
                    <a:pt x="312953" y="586435"/>
                  </a:lnTo>
                  <a:lnTo>
                    <a:pt x="320848" y="583052"/>
                  </a:lnTo>
                  <a:lnTo>
                    <a:pt x="334381" y="584180"/>
                  </a:lnTo>
                  <a:lnTo>
                    <a:pt x="354117" y="578541"/>
                  </a:lnTo>
                  <a:lnTo>
                    <a:pt x="368778" y="580796"/>
                  </a:lnTo>
                  <a:lnTo>
                    <a:pt x="379492" y="581360"/>
                  </a:lnTo>
                  <a:lnTo>
                    <a:pt x="381183" y="592638"/>
                  </a:lnTo>
                  <a:lnTo>
                    <a:pt x="395844" y="592074"/>
                  </a:lnTo>
                  <a:lnTo>
                    <a:pt x="415579" y="595457"/>
                  </a:lnTo>
                  <a:lnTo>
                    <a:pt x="425729" y="611246"/>
                  </a:lnTo>
                  <a:lnTo>
                    <a:pt x="451104" y="616321"/>
                  </a:lnTo>
                  <a:lnTo>
                    <a:pt x="470276" y="605043"/>
                  </a:lnTo>
                  <a:lnTo>
                    <a:pt x="477042" y="624215"/>
                  </a:lnTo>
                  <a:lnTo>
                    <a:pt x="501289" y="628726"/>
                  </a:lnTo>
                  <a:lnTo>
                    <a:pt x="512567" y="644515"/>
                  </a:lnTo>
                  <a:lnTo>
                    <a:pt x="524408" y="664251"/>
                  </a:lnTo>
                  <a:lnTo>
                    <a:pt x="548656" y="664251"/>
                  </a:lnTo>
                  <a:lnTo>
                    <a:pt x="546964" y="625343"/>
                  </a:lnTo>
                  <a:lnTo>
                    <a:pt x="538505" y="632109"/>
                  </a:lnTo>
                  <a:lnTo>
                    <a:pt x="516514" y="618012"/>
                  </a:lnTo>
                  <a:lnTo>
                    <a:pt x="508620" y="611810"/>
                  </a:lnTo>
                  <a:lnTo>
                    <a:pt x="513131" y="575721"/>
                  </a:lnTo>
                  <a:lnTo>
                    <a:pt x="519897" y="533430"/>
                  </a:lnTo>
                  <a:lnTo>
                    <a:pt x="513131" y="517642"/>
                  </a:lnTo>
                  <a:lnTo>
                    <a:pt x="522153" y="494523"/>
                  </a:lnTo>
                  <a:lnTo>
                    <a:pt x="531175" y="490576"/>
                  </a:lnTo>
                  <a:lnTo>
                    <a:pt x="573466" y="484373"/>
                  </a:lnTo>
                  <a:lnTo>
                    <a:pt x="579105" y="486065"/>
                  </a:lnTo>
                  <a:lnTo>
                    <a:pt x="580233" y="479862"/>
                  </a:lnTo>
                  <a:lnTo>
                    <a:pt x="571774" y="470276"/>
                  </a:lnTo>
                  <a:lnTo>
                    <a:pt x="567827" y="450540"/>
                  </a:lnTo>
                  <a:lnTo>
                    <a:pt x="548656" y="430804"/>
                  </a:lnTo>
                  <a:lnTo>
                    <a:pt x="538505" y="405430"/>
                  </a:lnTo>
                  <a:lnTo>
                    <a:pt x="544144" y="390205"/>
                  </a:lnTo>
                  <a:lnTo>
                    <a:pt x="535686" y="369905"/>
                  </a:lnTo>
                  <a:lnTo>
                    <a:pt x="541889" y="312389"/>
                  </a:lnTo>
                  <a:lnTo>
                    <a:pt x="542452" y="312953"/>
                  </a:lnTo>
                  <a:lnTo>
                    <a:pt x="541889" y="306751"/>
                  </a:lnTo>
                  <a:lnTo>
                    <a:pt x="533994" y="290398"/>
                  </a:lnTo>
                  <a:lnTo>
                    <a:pt x="537378" y="270662"/>
                  </a:lnTo>
                  <a:lnTo>
                    <a:pt x="541889" y="268407"/>
                  </a:lnTo>
                  <a:lnTo>
                    <a:pt x="543017" y="246979"/>
                  </a:lnTo>
                  <a:lnTo>
                    <a:pt x="552039" y="236830"/>
                  </a:lnTo>
                  <a:lnTo>
                    <a:pt x="552602" y="209763"/>
                  </a:lnTo>
                  <a:lnTo>
                    <a:pt x="559933" y="196230"/>
                  </a:lnTo>
                  <a:lnTo>
                    <a:pt x="561624" y="167472"/>
                  </a:lnTo>
                  <a:lnTo>
                    <a:pt x="568391" y="150556"/>
                  </a:lnTo>
                  <a:lnTo>
                    <a:pt x="580233" y="131948"/>
                  </a:lnTo>
                  <a:lnTo>
                    <a:pt x="592638" y="122362"/>
                  </a:lnTo>
                  <a:lnTo>
                    <a:pt x="602788" y="109393"/>
                  </a:lnTo>
                  <a:lnTo>
                    <a:pt x="589818" y="104882"/>
                  </a:lnTo>
                  <a:lnTo>
                    <a:pt x="591510" y="62591"/>
                  </a:lnTo>
                  <a:lnTo>
                    <a:pt x="591510" y="62591"/>
                  </a:lnTo>
                  <a:lnTo>
                    <a:pt x="563316" y="38908"/>
                  </a:lnTo>
                  <a:lnTo>
                    <a:pt x="555422" y="23683"/>
                  </a:lnTo>
                  <a:lnTo>
                    <a:pt x="537942" y="31013"/>
                  </a:lnTo>
                  <a:lnTo>
                    <a:pt x="523281" y="28758"/>
                  </a:lnTo>
                  <a:lnTo>
                    <a:pt x="514823" y="34961"/>
                  </a:lnTo>
                  <a:lnTo>
                    <a:pt x="500726" y="30449"/>
                  </a:lnTo>
                  <a:lnTo>
                    <a:pt x="480990" y="1128"/>
                  </a:lnTo>
                  <a:lnTo>
                    <a:pt x="470840" y="4511"/>
                  </a:lnTo>
                  <a:lnTo>
                    <a:pt x="450540" y="3947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6"/>
            <p:cNvSpPr/>
            <p:nvPr/>
          </p:nvSpPr>
          <p:spPr>
            <a:xfrm>
              <a:off x="6193676" y="3927926"/>
              <a:ext cx="231190" cy="310134"/>
            </a:xfrm>
            <a:custGeom>
              <a:rect b="b" l="l" r="r" t="t"/>
              <a:pathLst>
                <a:path extrusionOk="0" h="310134" w="231190">
                  <a:moveTo>
                    <a:pt x="232883" y="8458"/>
                  </a:moveTo>
                  <a:lnTo>
                    <a:pt x="212582" y="6203"/>
                  </a:lnTo>
                  <a:lnTo>
                    <a:pt x="191155" y="0"/>
                  </a:lnTo>
                  <a:lnTo>
                    <a:pt x="172547" y="19172"/>
                  </a:lnTo>
                  <a:lnTo>
                    <a:pt x="156194" y="52441"/>
                  </a:lnTo>
                  <a:lnTo>
                    <a:pt x="153940" y="72177"/>
                  </a:lnTo>
                  <a:lnTo>
                    <a:pt x="128565" y="63718"/>
                  </a:lnTo>
                  <a:lnTo>
                    <a:pt x="103190" y="54132"/>
                  </a:lnTo>
                  <a:lnTo>
                    <a:pt x="63154" y="52441"/>
                  </a:lnTo>
                  <a:lnTo>
                    <a:pt x="60899" y="68229"/>
                  </a:lnTo>
                  <a:lnTo>
                    <a:pt x="69358" y="86837"/>
                  </a:lnTo>
                  <a:lnTo>
                    <a:pt x="93040" y="84018"/>
                  </a:lnTo>
                  <a:lnTo>
                    <a:pt x="100935" y="90785"/>
                  </a:lnTo>
                  <a:lnTo>
                    <a:pt x="87401" y="132512"/>
                  </a:lnTo>
                  <a:lnTo>
                    <a:pt x="102626" y="153939"/>
                  </a:lnTo>
                  <a:lnTo>
                    <a:pt x="106010" y="181569"/>
                  </a:lnTo>
                  <a:lnTo>
                    <a:pt x="101498" y="205816"/>
                  </a:lnTo>
                  <a:lnTo>
                    <a:pt x="91913" y="222733"/>
                  </a:lnTo>
                  <a:lnTo>
                    <a:pt x="64282" y="221041"/>
                  </a:lnTo>
                  <a:lnTo>
                    <a:pt x="47366" y="204124"/>
                  </a:lnTo>
                  <a:lnTo>
                    <a:pt x="44547" y="219913"/>
                  </a:lnTo>
                  <a:lnTo>
                    <a:pt x="23119" y="224424"/>
                  </a:lnTo>
                  <a:lnTo>
                    <a:pt x="12405" y="233446"/>
                  </a:lnTo>
                  <a:lnTo>
                    <a:pt x="24247" y="257129"/>
                  </a:lnTo>
                  <a:lnTo>
                    <a:pt x="0" y="276865"/>
                  </a:lnTo>
                  <a:lnTo>
                    <a:pt x="25938" y="314645"/>
                  </a:lnTo>
                  <a:lnTo>
                    <a:pt x="38344" y="299420"/>
                  </a:lnTo>
                  <a:lnTo>
                    <a:pt x="48494" y="293218"/>
                  </a:lnTo>
                  <a:lnTo>
                    <a:pt x="59771" y="305623"/>
                  </a:lnTo>
                  <a:lnTo>
                    <a:pt x="68229" y="309006"/>
                  </a:lnTo>
                  <a:lnTo>
                    <a:pt x="78943" y="295473"/>
                  </a:lnTo>
                  <a:lnTo>
                    <a:pt x="96423" y="296037"/>
                  </a:lnTo>
                  <a:lnTo>
                    <a:pt x="98679" y="306187"/>
                  </a:lnTo>
                  <a:lnTo>
                    <a:pt x="109957" y="312389"/>
                  </a:lnTo>
                  <a:lnTo>
                    <a:pt x="129129" y="289834"/>
                  </a:lnTo>
                  <a:lnTo>
                    <a:pt x="147736" y="272354"/>
                  </a:lnTo>
                  <a:lnTo>
                    <a:pt x="155631" y="261076"/>
                  </a:lnTo>
                  <a:lnTo>
                    <a:pt x="154503" y="231191"/>
                  </a:lnTo>
                  <a:lnTo>
                    <a:pt x="168600" y="196230"/>
                  </a:lnTo>
                  <a:lnTo>
                    <a:pt x="183261" y="178186"/>
                  </a:lnTo>
                  <a:lnTo>
                    <a:pt x="204124" y="160706"/>
                  </a:lnTo>
                  <a:lnTo>
                    <a:pt x="207508" y="149428"/>
                  </a:lnTo>
                  <a:lnTo>
                    <a:pt x="208636" y="135895"/>
                  </a:lnTo>
                  <a:lnTo>
                    <a:pt x="213711" y="123490"/>
                  </a:lnTo>
                  <a:lnTo>
                    <a:pt x="212019" y="103190"/>
                  </a:lnTo>
                  <a:lnTo>
                    <a:pt x="215966" y="71612"/>
                  </a:lnTo>
                  <a:lnTo>
                    <a:pt x="222169" y="49057"/>
                  </a:lnTo>
                  <a:lnTo>
                    <a:pt x="231191" y="29886"/>
                  </a:lnTo>
                  <a:lnTo>
                    <a:pt x="232883" y="845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6"/>
            <p:cNvSpPr/>
            <p:nvPr/>
          </p:nvSpPr>
          <p:spPr>
            <a:xfrm>
              <a:off x="3339316" y="3615536"/>
              <a:ext cx="383438" cy="597712"/>
            </a:xfrm>
            <a:custGeom>
              <a:rect b="b" l="l" r="r" t="t"/>
              <a:pathLst>
                <a:path extrusionOk="0" h="597712" w="383438">
                  <a:moveTo>
                    <a:pt x="256565" y="23683"/>
                  </a:moveTo>
                  <a:lnTo>
                    <a:pt x="263332" y="11842"/>
                  </a:lnTo>
                  <a:lnTo>
                    <a:pt x="256002" y="2255"/>
                  </a:lnTo>
                  <a:lnTo>
                    <a:pt x="244724" y="0"/>
                  </a:lnTo>
                  <a:lnTo>
                    <a:pt x="228371" y="17480"/>
                  </a:lnTo>
                  <a:lnTo>
                    <a:pt x="215402" y="25375"/>
                  </a:lnTo>
                  <a:lnTo>
                    <a:pt x="189464" y="43419"/>
                  </a:lnTo>
                  <a:lnTo>
                    <a:pt x="165217" y="40599"/>
                  </a:lnTo>
                  <a:lnTo>
                    <a:pt x="162397" y="47930"/>
                  </a:lnTo>
                  <a:lnTo>
                    <a:pt x="142098" y="48494"/>
                  </a:lnTo>
                  <a:lnTo>
                    <a:pt x="123490" y="65410"/>
                  </a:lnTo>
                  <a:lnTo>
                    <a:pt x="115595" y="95860"/>
                  </a:lnTo>
                  <a:lnTo>
                    <a:pt x="115032" y="107701"/>
                  </a:lnTo>
                  <a:lnTo>
                    <a:pt x="101498" y="111648"/>
                  </a:lnTo>
                  <a:lnTo>
                    <a:pt x="76688" y="136459"/>
                  </a:lnTo>
                  <a:lnTo>
                    <a:pt x="60335" y="135331"/>
                  </a:lnTo>
                  <a:lnTo>
                    <a:pt x="56388" y="140406"/>
                  </a:lnTo>
                  <a:lnTo>
                    <a:pt x="62591" y="161834"/>
                  </a:lnTo>
                  <a:lnTo>
                    <a:pt x="56388" y="172547"/>
                  </a:lnTo>
                  <a:lnTo>
                    <a:pt x="46238" y="169728"/>
                  </a:lnTo>
                  <a:lnTo>
                    <a:pt x="41163" y="187208"/>
                  </a:lnTo>
                  <a:lnTo>
                    <a:pt x="53569" y="206380"/>
                  </a:lnTo>
                  <a:lnTo>
                    <a:pt x="56952" y="236830"/>
                  </a:lnTo>
                  <a:lnTo>
                    <a:pt x="50185" y="245852"/>
                  </a:lnTo>
                  <a:lnTo>
                    <a:pt x="56388" y="279121"/>
                  </a:lnTo>
                  <a:lnTo>
                    <a:pt x="49621" y="299984"/>
                  </a:lnTo>
                  <a:lnTo>
                    <a:pt x="60899" y="308442"/>
                  </a:lnTo>
                  <a:lnTo>
                    <a:pt x="48494" y="327050"/>
                  </a:lnTo>
                  <a:lnTo>
                    <a:pt x="34397" y="349606"/>
                  </a:lnTo>
                  <a:lnTo>
                    <a:pt x="18608" y="351861"/>
                  </a:lnTo>
                  <a:lnTo>
                    <a:pt x="10714" y="364830"/>
                  </a:lnTo>
                  <a:lnTo>
                    <a:pt x="11842" y="382875"/>
                  </a:lnTo>
                  <a:lnTo>
                    <a:pt x="0" y="385694"/>
                  </a:lnTo>
                  <a:lnTo>
                    <a:pt x="4511" y="396972"/>
                  </a:lnTo>
                  <a:lnTo>
                    <a:pt x="36088" y="417271"/>
                  </a:lnTo>
                  <a:lnTo>
                    <a:pt x="41727" y="416707"/>
                  </a:lnTo>
                  <a:lnTo>
                    <a:pt x="49621" y="431932"/>
                  </a:lnTo>
                  <a:lnTo>
                    <a:pt x="76124" y="437007"/>
                  </a:lnTo>
                  <a:lnTo>
                    <a:pt x="85146" y="431368"/>
                  </a:lnTo>
                  <a:lnTo>
                    <a:pt x="100935" y="443210"/>
                  </a:lnTo>
                  <a:lnTo>
                    <a:pt x="114468" y="451668"/>
                  </a:lnTo>
                  <a:lnTo>
                    <a:pt x="122926" y="448285"/>
                  </a:lnTo>
                  <a:lnTo>
                    <a:pt x="143789" y="465201"/>
                  </a:lnTo>
                  <a:lnTo>
                    <a:pt x="153939" y="482117"/>
                  </a:lnTo>
                  <a:lnTo>
                    <a:pt x="169164" y="491703"/>
                  </a:lnTo>
                  <a:lnTo>
                    <a:pt x="188336" y="529484"/>
                  </a:lnTo>
                  <a:lnTo>
                    <a:pt x="212019" y="533994"/>
                  </a:lnTo>
                  <a:lnTo>
                    <a:pt x="228935" y="524408"/>
                  </a:lnTo>
                  <a:lnTo>
                    <a:pt x="240777" y="530611"/>
                  </a:lnTo>
                  <a:lnTo>
                    <a:pt x="259385" y="527228"/>
                  </a:lnTo>
                  <a:lnTo>
                    <a:pt x="284196" y="544144"/>
                  </a:lnTo>
                  <a:lnTo>
                    <a:pt x="264460" y="580796"/>
                  </a:lnTo>
                  <a:lnTo>
                    <a:pt x="274046" y="581360"/>
                  </a:lnTo>
                  <a:lnTo>
                    <a:pt x="290398" y="600532"/>
                  </a:lnTo>
                  <a:lnTo>
                    <a:pt x="302804" y="502417"/>
                  </a:lnTo>
                  <a:lnTo>
                    <a:pt x="303367" y="486628"/>
                  </a:lnTo>
                  <a:lnTo>
                    <a:pt x="298293" y="466329"/>
                  </a:lnTo>
                  <a:lnTo>
                    <a:pt x="284196" y="452796"/>
                  </a:lnTo>
                  <a:lnTo>
                    <a:pt x="284196" y="426857"/>
                  </a:lnTo>
                  <a:lnTo>
                    <a:pt x="302240" y="421218"/>
                  </a:lnTo>
                  <a:lnTo>
                    <a:pt x="308442" y="424602"/>
                  </a:lnTo>
                  <a:lnTo>
                    <a:pt x="309570" y="411069"/>
                  </a:lnTo>
                  <a:lnTo>
                    <a:pt x="290962" y="407121"/>
                  </a:lnTo>
                  <a:lnTo>
                    <a:pt x="290962" y="385130"/>
                  </a:lnTo>
                  <a:lnTo>
                    <a:pt x="352425" y="385694"/>
                  </a:lnTo>
                  <a:lnTo>
                    <a:pt x="363139" y="373289"/>
                  </a:lnTo>
                  <a:lnTo>
                    <a:pt x="372161" y="384566"/>
                  </a:lnTo>
                  <a:lnTo>
                    <a:pt x="377800" y="405994"/>
                  </a:lnTo>
                  <a:lnTo>
                    <a:pt x="384003" y="401483"/>
                  </a:lnTo>
                  <a:lnTo>
                    <a:pt x="374416" y="365394"/>
                  </a:lnTo>
                  <a:lnTo>
                    <a:pt x="366522" y="352989"/>
                  </a:lnTo>
                  <a:lnTo>
                    <a:pt x="355244" y="345095"/>
                  </a:lnTo>
                  <a:lnTo>
                    <a:pt x="371597" y="327614"/>
                  </a:lnTo>
                  <a:lnTo>
                    <a:pt x="370469" y="319156"/>
                  </a:lnTo>
                  <a:lnTo>
                    <a:pt x="362011" y="308442"/>
                  </a:lnTo>
                  <a:lnTo>
                    <a:pt x="356372" y="284759"/>
                  </a:lnTo>
                  <a:lnTo>
                    <a:pt x="359192" y="258821"/>
                  </a:lnTo>
                  <a:lnTo>
                    <a:pt x="366522" y="246979"/>
                  </a:lnTo>
                  <a:lnTo>
                    <a:pt x="373289" y="227808"/>
                  </a:lnTo>
                  <a:lnTo>
                    <a:pt x="362011" y="221605"/>
                  </a:lnTo>
                  <a:lnTo>
                    <a:pt x="343967" y="225552"/>
                  </a:lnTo>
                  <a:lnTo>
                    <a:pt x="321412" y="223860"/>
                  </a:lnTo>
                  <a:lnTo>
                    <a:pt x="308442" y="227808"/>
                  </a:lnTo>
                  <a:lnTo>
                    <a:pt x="287015" y="196794"/>
                  </a:lnTo>
                  <a:lnTo>
                    <a:pt x="268971" y="192283"/>
                  </a:lnTo>
                  <a:lnTo>
                    <a:pt x="228371" y="195666"/>
                  </a:lnTo>
                  <a:lnTo>
                    <a:pt x="221041" y="183261"/>
                  </a:lnTo>
                  <a:lnTo>
                    <a:pt x="213711" y="179878"/>
                  </a:lnTo>
                  <a:lnTo>
                    <a:pt x="212583" y="172547"/>
                  </a:lnTo>
                  <a:lnTo>
                    <a:pt x="217094" y="159014"/>
                  </a:lnTo>
                  <a:lnTo>
                    <a:pt x="214838" y="144917"/>
                  </a:lnTo>
                  <a:lnTo>
                    <a:pt x="208636" y="137023"/>
                  </a:lnTo>
                  <a:lnTo>
                    <a:pt x="205252" y="120670"/>
                  </a:lnTo>
                  <a:lnTo>
                    <a:pt x="188900" y="117851"/>
                  </a:lnTo>
                  <a:lnTo>
                    <a:pt x="199050" y="96987"/>
                  </a:lnTo>
                  <a:lnTo>
                    <a:pt x="204125" y="71613"/>
                  </a:lnTo>
                  <a:lnTo>
                    <a:pt x="214274" y="58080"/>
                  </a:lnTo>
                  <a:lnTo>
                    <a:pt x="226680" y="47930"/>
                  </a:lnTo>
                  <a:lnTo>
                    <a:pt x="235702" y="29886"/>
                  </a:lnTo>
                  <a:lnTo>
                    <a:pt x="256565" y="2368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6"/>
            <p:cNvSpPr/>
            <p:nvPr/>
          </p:nvSpPr>
          <p:spPr>
            <a:xfrm>
              <a:off x="3133499" y="3659519"/>
              <a:ext cx="101498" cy="107137"/>
            </a:xfrm>
            <a:custGeom>
              <a:rect b="b" l="l" r="r" t="t"/>
              <a:pathLst>
                <a:path extrusionOk="0" h="107137" w="101498">
                  <a:moveTo>
                    <a:pt x="72177" y="10150"/>
                  </a:moveTo>
                  <a:lnTo>
                    <a:pt x="64282" y="17480"/>
                  </a:lnTo>
                  <a:lnTo>
                    <a:pt x="54696" y="15225"/>
                  </a:lnTo>
                  <a:lnTo>
                    <a:pt x="50185" y="7894"/>
                  </a:lnTo>
                  <a:lnTo>
                    <a:pt x="40599" y="5075"/>
                  </a:lnTo>
                  <a:lnTo>
                    <a:pt x="32705" y="9586"/>
                  </a:lnTo>
                  <a:lnTo>
                    <a:pt x="12969" y="0"/>
                  </a:lnTo>
                  <a:lnTo>
                    <a:pt x="7894" y="4511"/>
                  </a:lnTo>
                  <a:lnTo>
                    <a:pt x="0" y="11278"/>
                  </a:lnTo>
                  <a:lnTo>
                    <a:pt x="8458" y="16353"/>
                  </a:lnTo>
                  <a:lnTo>
                    <a:pt x="3383" y="27630"/>
                  </a:lnTo>
                  <a:lnTo>
                    <a:pt x="2819" y="38908"/>
                  </a:lnTo>
                  <a:lnTo>
                    <a:pt x="6767" y="46238"/>
                  </a:lnTo>
                  <a:lnTo>
                    <a:pt x="16353" y="49622"/>
                  </a:lnTo>
                  <a:lnTo>
                    <a:pt x="23119" y="59771"/>
                  </a:lnTo>
                  <a:lnTo>
                    <a:pt x="29886" y="50749"/>
                  </a:lnTo>
                  <a:lnTo>
                    <a:pt x="28194" y="40599"/>
                  </a:lnTo>
                  <a:lnTo>
                    <a:pt x="36088" y="46802"/>
                  </a:lnTo>
                  <a:lnTo>
                    <a:pt x="37780" y="57516"/>
                  </a:lnTo>
                  <a:lnTo>
                    <a:pt x="48494" y="62027"/>
                  </a:lnTo>
                  <a:lnTo>
                    <a:pt x="60335" y="69357"/>
                  </a:lnTo>
                  <a:lnTo>
                    <a:pt x="68793" y="77815"/>
                  </a:lnTo>
                  <a:lnTo>
                    <a:pt x="69357" y="85710"/>
                  </a:lnTo>
                  <a:lnTo>
                    <a:pt x="65410" y="91912"/>
                  </a:lnTo>
                  <a:lnTo>
                    <a:pt x="71613" y="99243"/>
                  </a:lnTo>
                  <a:lnTo>
                    <a:pt x="87965" y="107137"/>
                  </a:lnTo>
                  <a:lnTo>
                    <a:pt x="90221" y="100371"/>
                  </a:lnTo>
                  <a:lnTo>
                    <a:pt x="93040" y="93040"/>
                  </a:lnTo>
                  <a:lnTo>
                    <a:pt x="92476" y="86274"/>
                  </a:lnTo>
                  <a:lnTo>
                    <a:pt x="96987" y="82327"/>
                  </a:lnTo>
                  <a:lnTo>
                    <a:pt x="90785" y="76688"/>
                  </a:lnTo>
                  <a:lnTo>
                    <a:pt x="91349" y="62591"/>
                  </a:lnTo>
                  <a:lnTo>
                    <a:pt x="103754" y="59207"/>
                  </a:lnTo>
                  <a:lnTo>
                    <a:pt x="90221" y="43983"/>
                  </a:lnTo>
                  <a:lnTo>
                    <a:pt x="78943" y="29322"/>
                  </a:lnTo>
                  <a:lnTo>
                    <a:pt x="72177" y="1015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6"/>
            <p:cNvSpPr/>
            <p:nvPr/>
          </p:nvSpPr>
          <p:spPr>
            <a:xfrm>
              <a:off x="3206240" y="3229843"/>
              <a:ext cx="327050" cy="118414"/>
            </a:xfrm>
            <a:custGeom>
              <a:rect b="b" l="l" r="r" t="t"/>
              <a:pathLst>
                <a:path extrusionOk="0" h="118414" w="327050">
                  <a:moveTo>
                    <a:pt x="168036" y="15225"/>
                  </a:moveTo>
                  <a:lnTo>
                    <a:pt x="140406" y="3383"/>
                  </a:lnTo>
                  <a:lnTo>
                    <a:pt x="116159" y="2819"/>
                  </a:lnTo>
                  <a:lnTo>
                    <a:pt x="89657" y="0"/>
                  </a:lnTo>
                  <a:lnTo>
                    <a:pt x="81763" y="3947"/>
                  </a:lnTo>
                  <a:lnTo>
                    <a:pt x="58080" y="7330"/>
                  </a:lnTo>
                  <a:lnTo>
                    <a:pt x="41163" y="14661"/>
                  </a:lnTo>
                  <a:lnTo>
                    <a:pt x="25938" y="22555"/>
                  </a:lnTo>
                  <a:lnTo>
                    <a:pt x="17480" y="35524"/>
                  </a:lnTo>
                  <a:lnTo>
                    <a:pt x="0" y="46802"/>
                  </a:lnTo>
                  <a:lnTo>
                    <a:pt x="12405" y="50185"/>
                  </a:lnTo>
                  <a:lnTo>
                    <a:pt x="28758" y="46238"/>
                  </a:lnTo>
                  <a:lnTo>
                    <a:pt x="33833" y="37216"/>
                  </a:lnTo>
                  <a:lnTo>
                    <a:pt x="46802" y="36652"/>
                  </a:lnTo>
                  <a:lnTo>
                    <a:pt x="71613" y="18044"/>
                  </a:lnTo>
                  <a:lnTo>
                    <a:pt x="102062" y="19736"/>
                  </a:lnTo>
                  <a:lnTo>
                    <a:pt x="89093" y="28758"/>
                  </a:lnTo>
                  <a:lnTo>
                    <a:pt x="99243" y="36088"/>
                  </a:lnTo>
                  <a:lnTo>
                    <a:pt x="138714" y="41727"/>
                  </a:lnTo>
                  <a:lnTo>
                    <a:pt x="147173" y="49057"/>
                  </a:lnTo>
                  <a:lnTo>
                    <a:pt x="174803" y="58643"/>
                  </a:lnTo>
                  <a:lnTo>
                    <a:pt x="192847" y="57516"/>
                  </a:lnTo>
                  <a:lnTo>
                    <a:pt x="197358" y="77815"/>
                  </a:lnTo>
                  <a:lnTo>
                    <a:pt x="206944" y="87965"/>
                  </a:lnTo>
                  <a:lnTo>
                    <a:pt x="226680" y="90221"/>
                  </a:lnTo>
                  <a:lnTo>
                    <a:pt x="238521" y="99807"/>
                  </a:lnTo>
                  <a:lnTo>
                    <a:pt x="215402" y="119542"/>
                  </a:lnTo>
                  <a:lnTo>
                    <a:pt x="259949" y="116159"/>
                  </a:lnTo>
                  <a:lnTo>
                    <a:pt x="281376" y="118979"/>
                  </a:lnTo>
                  <a:lnTo>
                    <a:pt x="302240" y="117287"/>
                  </a:lnTo>
                  <a:lnTo>
                    <a:pt x="323667" y="112776"/>
                  </a:lnTo>
                  <a:lnTo>
                    <a:pt x="328178" y="104318"/>
                  </a:lnTo>
                  <a:lnTo>
                    <a:pt x="306187" y="89657"/>
                  </a:lnTo>
                  <a:lnTo>
                    <a:pt x="283632" y="87965"/>
                  </a:lnTo>
                  <a:lnTo>
                    <a:pt x="287015" y="78379"/>
                  </a:lnTo>
                  <a:lnTo>
                    <a:pt x="269535" y="71049"/>
                  </a:lnTo>
                  <a:lnTo>
                    <a:pt x="258821" y="71049"/>
                  </a:lnTo>
                  <a:lnTo>
                    <a:pt x="241904" y="55260"/>
                  </a:lnTo>
                  <a:lnTo>
                    <a:pt x="218222" y="32705"/>
                  </a:lnTo>
                  <a:lnTo>
                    <a:pt x="208072" y="24247"/>
                  </a:lnTo>
                  <a:lnTo>
                    <a:pt x="178750" y="28758"/>
                  </a:lnTo>
                  <a:lnTo>
                    <a:pt x="168036" y="15225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6"/>
            <p:cNvSpPr/>
            <p:nvPr/>
          </p:nvSpPr>
          <p:spPr>
            <a:xfrm>
              <a:off x="6178452" y="2236286"/>
              <a:ext cx="180441" cy="84582"/>
            </a:xfrm>
            <a:custGeom>
              <a:rect b="b" l="l" r="r" t="t"/>
              <a:pathLst>
                <a:path extrusionOk="0" h="84582" w="180441">
                  <a:moveTo>
                    <a:pt x="73868" y="564"/>
                  </a:moveTo>
                  <a:lnTo>
                    <a:pt x="62027" y="3947"/>
                  </a:lnTo>
                  <a:lnTo>
                    <a:pt x="54132" y="0"/>
                  </a:lnTo>
                  <a:lnTo>
                    <a:pt x="47930" y="6767"/>
                  </a:lnTo>
                  <a:lnTo>
                    <a:pt x="28758" y="13533"/>
                  </a:lnTo>
                  <a:lnTo>
                    <a:pt x="19171" y="21991"/>
                  </a:lnTo>
                  <a:lnTo>
                    <a:pt x="0" y="29322"/>
                  </a:lnTo>
                  <a:lnTo>
                    <a:pt x="5639" y="40036"/>
                  </a:lnTo>
                  <a:lnTo>
                    <a:pt x="9586" y="54696"/>
                  </a:lnTo>
                  <a:lnTo>
                    <a:pt x="24246" y="63155"/>
                  </a:lnTo>
                  <a:lnTo>
                    <a:pt x="40599" y="77816"/>
                  </a:lnTo>
                  <a:lnTo>
                    <a:pt x="62027" y="89093"/>
                  </a:lnTo>
                  <a:lnTo>
                    <a:pt x="76688" y="74996"/>
                  </a:lnTo>
                  <a:lnTo>
                    <a:pt x="86273" y="72177"/>
                  </a:lnTo>
                  <a:lnTo>
                    <a:pt x="108828" y="82890"/>
                  </a:lnTo>
                  <a:lnTo>
                    <a:pt x="121798" y="81199"/>
                  </a:lnTo>
                  <a:lnTo>
                    <a:pt x="134767" y="87965"/>
                  </a:lnTo>
                  <a:lnTo>
                    <a:pt x="138151" y="80071"/>
                  </a:lnTo>
                  <a:lnTo>
                    <a:pt x="150556" y="80635"/>
                  </a:lnTo>
                  <a:lnTo>
                    <a:pt x="159578" y="77252"/>
                  </a:lnTo>
                  <a:lnTo>
                    <a:pt x="160141" y="73868"/>
                  </a:lnTo>
                  <a:lnTo>
                    <a:pt x="165216" y="72177"/>
                  </a:lnTo>
                  <a:lnTo>
                    <a:pt x="166345" y="64282"/>
                  </a:lnTo>
                  <a:lnTo>
                    <a:pt x="172547" y="62591"/>
                  </a:lnTo>
                  <a:lnTo>
                    <a:pt x="175930" y="56388"/>
                  </a:lnTo>
                  <a:lnTo>
                    <a:pt x="184388" y="56388"/>
                  </a:lnTo>
                  <a:lnTo>
                    <a:pt x="169728" y="38908"/>
                  </a:lnTo>
                  <a:lnTo>
                    <a:pt x="149428" y="37216"/>
                  </a:lnTo>
                  <a:lnTo>
                    <a:pt x="145481" y="25939"/>
                  </a:lnTo>
                  <a:lnTo>
                    <a:pt x="126309" y="22555"/>
                  </a:lnTo>
                  <a:lnTo>
                    <a:pt x="122925" y="31013"/>
                  </a:lnTo>
                  <a:lnTo>
                    <a:pt x="107701" y="24247"/>
                  </a:lnTo>
                  <a:lnTo>
                    <a:pt x="108265" y="14661"/>
                  </a:lnTo>
                  <a:lnTo>
                    <a:pt x="87401" y="11278"/>
                  </a:lnTo>
                  <a:lnTo>
                    <a:pt x="73868" y="564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6"/>
            <p:cNvSpPr/>
            <p:nvPr/>
          </p:nvSpPr>
          <p:spPr>
            <a:xfrm>
              <a:off x="6004776" y="2104338"/>
              <a:ext cx="242468" cy="265023"/>
            </a:xfrm>
            <a:custGeom>
              <a:rect b="b" l="l" r="r" t="t"/>
              <a:pathLst>
                <a:path extrusionOk="0" h="265023" w="242468">
                  <a:moveTo>
                    <a:pt x="214838" y="41163"/>
                  </a:moveTo>
                  <a:lnTo>
                    <a:pt x="201305" y="30449"/>
                  </a:lnTo>
                  <a:lnTo>
                    <a:pt x="170291" y="16916"/>
                  </a:lnTo>
                  <a:lnTo>
                    <a:pt x="156194" y="26502"/>
                  </a:lnTo>
                  <a:lnTo>
                    <a:pt x="129692" y="32705"/>
                  </a:lnTo>
                  <a:lnTo>
                    <a:pt x="129129" y="20864"/>
                  </a:lnTo>
                  <a:lnTo>
                    <a:pt x="101498" y="12969"/>
                  </a:lnTo>
                  <a:lnTo>
                    <a:pt x="100371" y="0"/>
                  </a:lnTo>
                  <a:lnTo>
                    <a:pt x="83454" y="5075"/>
                  </a:lnTo>
                  <a:lnTo>
                    <a:pt x="63155" y="564"/>
                  </a:lnTo>
                  <a:lnTo>
                    <a:pt x="65410" y="19736"/>
                  </a:lnTo>
                  <a:lnTo>
                    <a:pt x="72177" y="32141"/>
                  </a:lnTo>
                  <a:lnTo>
                    <a:pt x="55260" y="49058"/>
                  </a:lnTo>
                  <a:lnTo>
                    <a:pt x="49621" y="41727"/>
                  </a:lnTo>
                  <a:lnTo>
                    <a:pt x="27630" y="43419"/>
                  </a:lnTo>
                  <a:lnTo>
                    <a:pt x="22555" y="50749"/>
                  </a:lnTo>
                  <a:lnTo>
                    <a:pt x="28194" y="62027"/>
                  </a:lnTo>
                  <a:lnTo>
                    <a:pt x="22555" y="93604"/>
                  </a:lnTo>
                  <a:lnTo>
                    <a:pt x="16353" y="106573"/>
                  </a:lnTo>
                  <a:lnTo>
                    <a:pt x="0" y="106573"/>
                  </a:lnTo>
                  <a:lnTo>
                    <a:pt x="6203" y="142662"/>
                  </a:lnTo>
                  <a:lnTo>
                    <a:pt x="3947" y="166345"/>
                  </a:lnTo>
                  <a:lnTo>
                    <a:pt x="9586" y="174239"/>
                  </a:lnTo>
                  <a:lnTo>
                    <a:pt x="8458" y="189464"/>
                  </a:lnTo>
                  <a:lnTo>
                    <a:pt x="21991" y="198486"/>
                  </a:lnTo>
                  <a:lnTo>
                    <a:pt x="62027" y="205252"/>
                  </a:lnTo>
                  <a:lnTo>
                    <a:pt x="49058" y="228935"/>
                  </a:lnTo>
                  <a:lnTo>
                    <a:pt x="46238" y="254310"/>
                  </a:lnTo>
                  <a:lnTo>
                    <a:pt x="69921" y="254310"/>
                  </a:lnTo>
                  <a:lnTo>
                    <a:pt x="75560" y="246416"/>
                  </a:lnTo>
                  <a:lnTo>
                    <a:pt x="106010" y="257129"/>
                  </a:lnTo>
                  <a:lnTo>
                    <a:pt x="114468" y="255438"/>
                  </a:lnTo>
                  <a:lnTo>
                    <a:pt x="129129" y="265024"/>
                  </a:lnTo>
                  <a:lnTo>
                    <a:pt x="132512" y="256002"/>
                  </a:lnTo>
                  <a:lnTo>
                    <a:pt x="157323" y="257693"/>
                  </a:lnTo>
                  <a:lnTo>
                    <a:pt x="176495" y="250927"/>
                  </a:lnTo>
                  <a:lnTo>
                    <a:pt x="190027" y="252054"/>
                  </a:lnTo>
                  <a:lnTo>
                    <a:pt x="199614" y="259385"/>
                  </a:lnTo>
                  <a:lnTo>
                    <a:pt x="201869" y="253182"/>
                  </a:lnTo>
                  <a:lnTo>
                    <a:pt x="196231" y="230627"/>
                  </a:lnTo>
                  <a:lnTo>
                    <a:pt x="205816" y="226116"/>
                  </a:lnTo>
                  <a:lnTo>
                    <a:pt x="214274" y="209763"/>
                  </a:lnTo>
                  <a:lnTo>
                    <a:pt x="197922" y="195103"/>
                  </a:lnTo>
                  <a:lnTo>
                    <a:pt x="183261" y="186644"/>
                  </a:lnTo>
                  <a:lnTo>
                    <a:pt x="179314" y="171983"/>
                  </a:lnTo>
                  <a:lnTo>
                    <a:pt x="173675" y="161270"/>
                  </a:lnTo>
                  <a:lnTo>
                    <a:pt x="192847" y="153939"/>
                  </a:lnTo>
                  <a:lnTo>
                    <a:pt x="202433" y="145481"/>
                  </a:lnTo>
                  <a:lnTo>
                    <a:pt x="221605" y="138715"/>
                  </a:lnTo>
                  <a:lnTo>
                    <a:pt x="227808" y="131948"/>
                  </a:lnTo>
                  <a:lnTo>
                    <a:pt x="235702" y="135895"/>
                  </a:lnTo>
                  <a:lnTo>
                    <a:pt x="247543" y="132512"/>
                  </a:lnTo>
                  <a:lnTo>
                    <a:pt x="234574" y="110521"/>
                  </a:lnTo>
                  <a:lnTo>
                    <a:pt x="235138" y="98679"/>
                  </a:lnTo>
                  <a:lnTo>
                    <a:pt x="227244" y="80071"/>
                  </a:lnTo>
                  <a:lnTo>
                    <a:pt x="215966" y="67666"/>
                  </a:lnTo>
                  <a:lnTo>
                    <a:pt x="222733" y="58643"/>
                  </a:lnTo>
                  <a:lnTo>
                    <a:pt x="214838" y="4116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6"/>
            <p:cNvSpPr/>
            <p:nvPr/>
          </p:nvSpPr>
          <p:spPr>
            <a:xfrm>
              <a:off x="7154528" y="3606514"/>
              <a:ext cx="50749" cy="62026"/>
            </a:xfrm>
            <a:custGeom>
              <a:rect b="b" l="l" r="r" t="t"/>
              <a:pathLst>
                <a:path extrusionOk="0" h="62026" w="50749">
                  <a:moveTo>
                    <a:pt x="47366" y="43983"/>
                  </a:moveTo>
                  <a:lnTo>
                    <a:pt x="33269" y="34397"/>
                  </a:lnTo>
                  <a:lnTo>
                    <a:pt x="50749" y="25939"/>
                  </a:lnTo>
                  <a:lnTo>
                    <a:pt x="51313" y="10714"/>
                  </a:lnTo>
                  <a:lnTo>
                    <a:pt x="43418" y="0"/>
                  </a:lnTo>
                  <a:lnTo>
                    <a:pt x="34397" y="8458"/>
                  </a:lnTo>
                  <a:lnTo>
                    <a:pt x="20863" y="5639"/>
                  </a:lnTo>
                  <a:lnTo>
                    <a:pt x="10149" y="21428"/>
                  </a:lnTo>
                  <a:lnTo>
                    <a:pt x="0" y="38344"/>
                  </a:lnTo>
                  <a:lnTo>
                    <a:pt x="2819" y="47930"/>
                  </a:lnTo>
                  <a:lnTo>
                    <a:pt x="3947" y="59207"/>
                  </a:lnTo>
                  <a:lnTo>
                    <a:pt x="21427" y="59771"/>
                  </a:lnTo>
                  <a:lnTo>
                    <a:pt x="28758" y="56952"/>
                  </a:lnTo>
                  <a:lnTo>
                    <a:pt x="36088" y="63155"/>
                  </a:lnTo>
                  <a:lnTo>
                    <a:pt x="47366" y="4398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6"/>
            <p:cNvSpPr/>
            <p:nvPr/>
          </p:nvSpPr>
          <p:spPr>
            <a:xfrm>
              <a:off x="6053834" y="2011862"/>
              <a:ext cx="118414" cy="95859"/>
            </a:xfrm>
            <a:custGeom>
              <a:rect b="b" l="l" r="r" t="t"/>
              <a:pathLst>
                <a:path extrusionOk="0" h="95859" w="118414">
                  <a:moveTo>
                    <a:pt x="122362" y="71049"/>
                  </a:moveTo>
                  <a:lnTo>
                    <a:pt x="112776" y="54132"/>
                  </a:lnTo>
                  <a:lnTo>
                    <a:pt x="74996" y="65410"/>
                  </a:lnTo>
                  <a:lnTo>
                    <a:pt x="80071" y="79507"/>
                  </a:lnTo>
                  <a:lnTo>
                    <a:pt x="108829" y="98679"/>
                  </a:lnTo>
                  <a:lnTo>
                    <a:pt x="122362" y="71049"/>
                  </a:lnTo>
                  <a:close/>
                  <a:moveTo>
                    <a:pt x="73868" y="42291"/>
                  </a:moveTo>
                  <a:lnTo>
                    <a:pt x="59207" y="37216"/>
                  </a:lnTo>
                  <a:lnTo>
                    <a:pt x="55260" y="28194"/>
                  </a:lnTo>
                  <a:lnTo>
                    <a:pt x="62591" y="16916"/>
                  </a:lnTo>
                  <a:lnTo>
                    <a:pt x="62026" y="0"/>
                  </a:lnTo>
                  <a:lnTo>
                    <a:pt x="41727" y="9022"/>
                  </a:lnTo>
                  <a:lnTo>
                    <a:pt x="33269" y="18608"/>
                  </a:lnTo>
                  <a:lnTo>
                    <a:pt x="10714" y="20864"/>
                  </a:lnTo>
                  <a:lnTo>
                    <a:pt x="3947" y="30449"/>
                  </a:lnTo>
                  <a:lnTo>
                    <a:pt x="0" y="39472"/>
                  </a:lnTo>
                  <a:lnTo>
                    <a:pt x="2255" y="73868"/>
                  </a:lnTo>
                  <a:lnTo>
                    <a:pt x="14097" y="93040"/>
                  </a:lnTo>
                  <a:lnTo>
                    <a:pt x="34397" y="97551"/>
                  </a:lnTo>
                  <a:lnTo>
                    <a:pt x="51313" y="92476"/>
                  </a:lnTo>
                  <a:lnTo>
                    <a:pt x="42855" y="75560"/>
                  </a:lnTo>
                  <a:lnTo>
                    <a:pt x="60335" y="51313"/>
                  </a:lnTo>
                  <a:lnTo>
                    <a:pt x="68230" y="55260"/>
                  </a:lnTo>
                  <a:lnTo>
                    <a:pt x="73868" y="42291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6"/>
            <p:cNvSpPr/>
            <p:nvPr/>
          </p:nvSpPr>
          <p:spPr>
            <a:xfrm>
              <a:off x="3597573" y="3348257"/>
              <a:ext cx="112776" cy="78943"/>
            </a:xfrm>
            <a:custGeom>
              <a:rect b="b" l="l" r="r" t="t"/>
              <a:pathLst>
                <a:path extrusionOk="0" h="78943" w="112776">
                  <a:moveTo>
                    <a:pt x="5639" y="66538"/>
                  </a:moveTo>
                  <a:lnTo>
                    <a:pt x="5639" y="76688"/>
                  </a:lnTo>
                  <a:lnTo>
                    <a:pt x="13533" y="82327"/>
                  </a:lnTo>
                  <a:lnTo>
                    <a:pt x="28194" y="57516"/>
                  </a:lnTo>
                  <a:lnTo>
                    <a:pt x="39472" y="52441"/>
                  </a:lnTo>
                  <a:lnTo>
                    <a:pt x="42855" y="61463"/>
                  </a:lnTo>
                  <a:lnTo>
                    <a:pt x="55261" y="59207"/>
                  </a:lnTo>
                  <a:lnTo>
                    <a:pt x="61463" y="52441"/>
                  </a:lnTo>
                  <a:lnTo>
                    <a:pt x="71613" y="54133"/>
                  </a:lnTo>
                  <a:lnTo>
                    <a:pt x="86274" y="53005"/>
                  </a:lnTo>
                  <a:lnTo>
                    <a:pt x="100371" y="60335"/>
                  </a:lnTo>
                  <a:lnTo>
                    <a:pt x="113340" y="45674"/>
                  </a:lnTo>
                  <a:lnTo>
                    <a:pt x="99243" y="32705"/>
                  </a:lnTo>
                  <a:lnTo>
                    <a:pt x="85710" y="31577"/>
                  </a:lnTo>
                  <a:lnTo>
                    <a:pt x="87401" y="20863"/>
                  </a:lnTo>
                  <a:lnTo>
                    <a:pt x="70485" y="21427"/>
                  </a:lnTo>
                  <a:lnTo>
                    <a:pt x="65974" y="9022"/>
                  </a:lnTo>
                  <a:lnTo>
                    <a:pt x="58080" y="9586"/>
                  </a:lnTo>
                  <a:lnTo>
                    <a:pt x="40599" y="564"/>
                  </a:lnTo>
                  <a:lnTo>
                    <a:pt x="15789" y="0"/>
                  </a:lnTo>
                  <a:lnTo>
                    <a:pt x="11278" y="6203"/>
                  </a:lnTo>
                  <a:lnTo>
                    <a:pt x="12405" y="25939"/>
                  </a:lnTo>
                  <a:lnTo>
                    <a:pt x="8458" y="39472"/>
                  </a:lnTo>
                  <a:lnTo>
                    <a:pt x="0" y="45674"/>
                  </a:lnTo>
                  <a:lnTo>
                    <a:pt x="6767" y="56388"/>
                  </a:lnTo>
                  <a:lnTo>
                    <a:pt x="5639" y="6653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6"/>
            <p:cNvSpPr/>
            <p:nvPr/>
          </p:nvSpPr>
          <p:spPr>
            <a:xfrm>
              <a:off x="5576228" y="2729117"/>
              <a:ext cx="637184" cy="648462"/>
            </a:xfrm>
            <a:custGeom>
              <a:rect b="b" l="l" r="r" t="t"/>
              <a:pathLst>
                <a:path extrusionOk="0" h="648462" w="637184">
                  <a:moveTo>
                    <a:pt x="515950" y="6203"/>
                  </a:moveTo>
                  <a:lnTo>
                    <a:pt x="495651" y="8458"/>
                  </a:lnTo>
                  <a:lnTo>
                    <a:pt x="483245" y="0"/>
                  </a:lnTo>
                  <a:lnTo>
                    <a:pt x="451668" y="0"/>
                  </a:lnTo>
                  <a:lnTo>
                    <a:pt x="424038" y="14661"/>
                  </a:lnTo>
                  <a:lnTo>
                    <a:pt x="408813" y="9022"/>
                  </a:lnTo>
                  <a:lnTo>
                    <a:pt x="359755" y="11842"/>
                  </a:lnTo>
                  <a:lnTo>
                    <a:pt x="309570" y="18608"/>
                  </a:lnTo>
                  <a:lnTo>
                    <a:pt x="281376" y="29886"/>
                  </a:lnTo>
                  <a:lnTo>
                    <a:pt x="262204" y="44547"/>
                  </a:lnTo>
                  <a:lnTo>
                    <a:pt x="230063" y="51313"/>
                  </a:lnTo>
                  <a:lnTo>
                    <a:pt x="201305" y="71049"/>
                  </a:lnTo>
                  <a:lnTo>
                    <a:pt x="212583" y="94168"/>
                  </a:lnTo>
                  <a:lnTo>
                    <a:pt x="214274" y="116159"/>
                  </a:lnTo>
                  <a:lnTo>
                    <a:pt x="224424" y="153939"/>
                  </a:lnTo>
                  <a:lnTo>
                    <a:pt x="232319" y="161834"/>
                  </a:lnTo>
                  <a:lnTo>
                    <a:pt x="226680" y="175931"/>
                  </a:lnTo>
                  <a:lnTo>
                    <a:pt x="187208" y="181569"/>
                  </a:lnTo>
                  <a:lnTo>
                    <a:pt x="173111" y="195103"/>
                  </a:lnTo>
                  <a:lnTo>
                    <a:pt x="155631" y="197922"/>
                  </a:lnTo>
                  <a:lnTo>
                    <a:pt x="153939" y="224424"/>
                  </a:lnTo>
                  <a:lnTo>
                    <a:pt x="118415" y="238521"/>
                  </a:lnTo>
                  <a:lnTo>
                    <a:pt x="106573" y="256565"/>
                  </a:lnTo>
                  <a:lnTo>
                    <a:pt x="81763" y="266151"/>
                  </a:lnTo>
                  <a:lnTo>
                    <a:pt x="51313" y="271790"/>
                  </a:lnTo>
                  <a:lnTo>
                    <a:pt x="1128" y="298293"/>
                  </a:lnTo>
                  <a:lnTo>
                    <a:pt x="564" y="340584"/>
                  </a:lnTo>
                  <a:lnTo>
                    <a:pt x="564" y="342839"/>
                  </a:lnTo>
                  <a:lnTo>
                    <a:pt x="0" y="349606"/>
                  </a:lnTo>
                  <a:lnTo>
                    <a:pt x="114468" y="437007"/>
                  </a:lnTo>
                  <a:lnTo>
                    <a:pt x="218222" y="515386"/>
                  </a:lnTo>
                  <a:lnTo>
                    <a:pt x="323103" y="593202"/>
                  </a:lnTo>
                  <a:lnTo>
                    <a:pt x="330434" y="610118"/>
                  </a:lnTo>
                  <a:lnTo>
                    <a:pt x="349606" y="620268"/>
                  </a:lnTo>
                  <a:lnTo>
                    <a:pt x="364266" y="626471"/>
                  </a:lnTo>
                  <a:lnTo>
                    <a:pt x="364830" y="649026"/>
                  </a:lnTo>
                  <a:lnTo>
                    <a:pt x="399227" y="645643"/>
                  </a:lnTo>
                  <a:lnTo>
                    <a:pt x="443210" y="629854"/>
                  </a:lnTo>
                  <a:lnTo>
                    <a:pt x="532303" y="559369"/>
                  </a:lnTo>
                  <a:lnTo>
                    <a:pt x="637184" y="490576"/>
                  </a:lnTo>
                  <a:lnTo>
                    <a:pt x="623087" y="468020"/>
                  </a:lnTo>
                  <a:lnTo>
                    <a:pt x="598840" y="451668"/>
                  </a:lnTo>
                  <a:lnTo>
                    <a:pt x="584180" y="458435"/>
                  </a:lnTo>
                  <a:lnTo>
                    <a:pt x="572902" y="438135"/>
                  </a:lnTo>
                  <a:lnTo>
                    <a:pt x="571774" y="422910"/>
                  </a:lnTo>
                  <a:lnTo>
                    <a:pt x="552602" y="396408"/>
                  </a:lnTo>
                  <a:lnTo>
                    <a:pt x="564444" y="381747"/>
                  </a:lnTo>
                  <a:lnTo>
                    <a:pt x="561624" y="359192"/>
                  </a:lnTo>
                  <a:lnTo>
                    <a:pt x="565008" y="339456"/>
                  </a:lnTo>
                  <a:lnTo>
                    <a:pt x="562188" y="323103"/>
                  </a:lnTo>
                  <a:lnTo>
                    <a:pt x="567263" y="293782"/>
                  </a:lnTo>
                  <a:lnTo>
                    <a:pt x="565008" y="276865"/>
                  </a:lnTo>
                  <a:lnTo>
                    <a:pt x="554294" y="245288"/>
                  </a:lnTo>
                  <a:lnTo>
                    <a:pt x="539633" y="181569"/>
                  </a:lnTo>
                  <a:lnTo>
                    <a:pt x="520461" y="166909"/>
                  </a:lnTo>
                  <a:lnTo>
                    <a:pt x="520461" y="158450"/>
                  </a:lnTo>
                  <a:lnTo>
                    <a:pt x="495087" y="137023"/>
                  </a:lnTo>
                  <a:lnTo>
                    <a:pt x="491703" y="109957"/>
                  </a:lnTo>
                  <a:lnTo>
                    <a:pt x="509748" y="89657"/>
                  </a:lnTo>
                  <a:lnTo>
                    <a:pt x="515950" y="59771"/>
                  </a:lnTo>
                  <a:lnTo>
                    <a:pt x="510311" y="24811"/>
                  </a:lnTo>
                  <a:lnTo>
                    <a:pt x="515950" y="620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6"/>
            <p:cNvSpPr/>
            <p:nvPr/>
          </p:nvSpPr>
          <p:spPr>
            <a:xfrm>
              <a:off x="3277289" y="4012508"/>
              <a:ext cx="180441" cy="225552"/>
            </a:xfrm>
            <a:custGeom>
              <a:rect b="b" l="l" r="r" t="t"/>
              <a:pathLst>
                <a:path extrusionOk="0" h="225552" w="180441">
                  <a:moveTo>
                    <a:pt x="176494" y="54696"/>
                  </a:moveTo>
                  <a:lnTo>
                    <a:pt x="162961" y="46238"/>
                  </a:lnTo>
                  <a:lnTo>
                    <a:pt x="147173" y="34397"/>
                  </a:lnTo>
                  <a:lnTo>
                    <a:pt x="138151" y="40035"/>
                  </a:lnTo>
                  <a:lnTo>
                    <a:pt x="111648" y="34960"/>
                  </a:lnTo>
                  <a:lnTo>
                    <a:pt x="103754" y="19736"/>
                  </a:lnTo>
                  <a:lnTo>
                    <a:pt x="98115" y="20300"/>
                  </a:lnTo>
                  <a:lnTo>
                    <a:pt x="66538" y="0"/>
                  </a:lnTo>
                  <a:lnTo>
                    <a:pt x="44547" y="14097"/>
                  </a:lnTo>
                  <a:lnTo>
                    <a:pt x="27066" y="21991"/>
                  </a:lnTo>
                  <a:lnTo>
                    <a:pt x="29322" y="36652"/>
                  </a:lnTo>
                  <a:lnTo>
                    <a:pt x="16916" y="59771"/>
                  </a:lnTo>
                  <a:lnTo>
                    <a:pt x="11278" y="81763"/>
                  </a:lnTo>
                  <a:lnTo>
                    <a:pt x="564" y="87401"/>
                  </a:lnTo>
                  <a:lnTo>
                    <a:pt x="6203" y="120106"/>
                  </a:lnTo>
                  <a:lnTo>
                    <a:pt x="0" y="130256"/>
                  </a:lnTo>
                  <a:lnTo>
                    <a:pt x="19172" y="145481"/>
                  </a:lnTo>
                  <a:lnTo>
                    <a:pt x="31013" y="129128"/>
                  </a:lnTo>
                  <a:lnTo>
                    <a:pt x="38344" y="144917"/>
                  </a:lnTo>
                  <a:lnTo>
                    <a:pt x="21991" y="171419"/>
                  </a:lnTo>
                  <a:lnTo>
                    <a:pt x="25939" y="186644"/>
                  </a:lnTo>
                  <a:lnTo>
                    <a:pt x="17480" y="195102"/>
                  </a:lnTo>
                  <a:lnTo>
                    <a:pt x="18608" y="208072"/>
                  </a:lnTo>
                  <a:lnTo>
                    <a:pt x="31577" y="205252"/>
                  </a:lnTo>
                  <a:lnTo>
                    <a:pt x="44547" y="209199"/>
                  </a:lnTo>
                  <a:lnTo>
                    <a:pt x="58644" y="227244"/>
                  </a:lnTo>
                  <a:lnTo>
                    <a:pt x="76124" y="212583"/>
                  </a:lnTo>
                  <a:lnTo>
                    <a:pt x="81199" y="188336"/>
                  </a:lnTo>
                  <a:lnTo>
                    <a:pt x="99807" y="157322"/>
                  </a:lnTo>
                  <a:lnTo>
                    <a:pt x="137587" y="143225"/>
                  </a:lnTo>
                  <a:lnTo>
                    <a:pt x="171420" y="105445"/>
                  </a:lnTo>
                  <a:lnTo>
                    <a:pt x="181006" y="82326"/>
                  </a:lnTo>
                  <a:lnTo>
                    <a:pt x="176494" y="54696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6"/>
            <p:cNvSpPr/>
            <p:nvPr/>
          </p:nvSpPr>
          <p:spPr>
            <a:xfrm>
              <a:off x="6593467" y="2928731"/>
              <a:ext cx="389077" cy="343966"/>
            </a:xfrm>
            <a:custGeom>
              <a:rect b="b" l="l" r="r" t="t"/>
              <a:pathLst>
                <a:path extrusionOk="0" h="343966" w="389077">
                  <a:moveTo>
                    <a:pt x="111648" y="20300"/>
                  </a:moveTo>
                  <a:lnTo>
                    <a:pt x="80634" y="9586"/>
                  </a:lnTo>
                  <a:lnTo>
                    <a:pt x="50749" y="0"/>
                  </a:lnTo>
                  <a:lnTo>
                    <a:pt x="10714" y="1128"/>
                  </a:lnTo>
                  <a:lnTo>
                    <a:pt x="564" y="18044"/>
                  </a:lnTo>
                  <a:lnTo>
                    <a:pt x="6766" y="33269"/>
                  </a:lnTo>
                  <a:lnTo>
                    <a:pt x="0" y="55260"/>
                  </a:lnTo>
                  <a:lnTo>
                    <a:pt x="11278" y="84018"/>
                  </a:lnTo>
                  <a:lnTo>
                    <a:pt x="18608" y="212019"/>
                  </a:lnTo>
                  <a:lnTo>
                    <a:pt x="24246" y="343967"/>
                  </a:lnTo>
                  <a:lnTo>
                    <a:pt x="148864" y="343967"/>
                  </a:lnTo>
                  <a:lnTo>
                    <a:pt x="269534" y="343967"/>
                  </a:lnTo>
                  <a:lnTo>
                    <a:pt x="392460" y="343967"/>
                  </a:lnTo>
                  <a:lnTo>
                    <a:pt x="386822" y="336636"/>
                  </a:lnTo>
                  <a:lnTo>
                    <a:pt x="348477" y="304495"/>
                  </a:lnTo>
                  <a:lnTo>
                    <a:pt x="346222" y="280812"/>
                  </a:lnTo>
                  <a:lnTo>
                    <a:pt x="351861" y="274609"/>
                  </a:lnTo>
                  <a:lnTo>
                    <a:pt x="321975" y="235138"/>
                  </a:lnTo>
                  <a:lnTo>
                    <a:pt x="310698" y="214838"/>
                  </a:lnTo>
                  <a:lnTo>
                    <a:pt x="297728" y="195102"/>
                  </a:lnTo>
                  <a:lnTo>
                    <a:pt x="270662" y="139278"/>
                  </a:lnTo>
                  <a:lnTo>
                    <a:pt x="248671" y="103190"/>
                  </a:lnTo>
                  <a:lnTo>
                    <a:pt x="232882" y="65410"/>
                  </a:lnTo>
                  <a:lnTo>
                    <a:pt x="235701" y="62027"/>
                  </a:lnTo>
                  <a:lnTo>
                    <a:pt x="261640" y="113340"/>
                  </a:lnTo>
                  <a:lnTo>
                    <a:pt x="276865" y="129692"/>
                  </a:lnTo>
                  <a:lnTo>
                    <a:pt x="288143" y="140970"/>
                  </a:lnTo>
                  <a:lnTo>
                    <a:pt x="294909" y="134767"/>
                  </a:lnTo>
                  <a:lnTo>
                    <a:pt x="301676" y="116159"/>
                  </a:lnTo>
                  <a:lnTo>
                    <a:pt x="305623" y="89093"/>
                  </a:lnTo>
                  <a:lnTo>
                    <a:pt x="312953" y="74996"/>
                  </a:lnTo>
                  <a:lnTo>
                    <a:pt x="309006" y="65410"/>
                  </a:lnTo>
                  <a:lnTo>
                    <a:pt x="287015" y="13533"/>
                  </a:lnTo>
                  <a:lnTo>
                    <a:pt x="287015" y="13533"/>
                  </a:lnTo>
                  <a:lnTo>
                    <a:pt x="272918" y="22555"/>
                  </a:lnTo>
                  <a:lnTo>
                    <a:pt x="249235" y="20300"/>
                  </a:lnTo>
                  <a:lnTo>
                    <a:pt x="224424" y="11841"/>
                  </a:lnTo>
                  <a:lnTo>
                    <a:pt x="218221" y="23683"/>
                  </a:lnTo>
                  <a:lnTo>
                    <a:pt x="208636" y="5639"/>
                  </a:lnTo>
                  <a:lnTo>
                    <a:pt x="186644" y="1128"/>
                  </a:lnTo>
                  <a:lnTo>
                    <a:pt x="160142" y="4511"/>
                  </a:lnTo>
                  <a:lnTo>
                    <a:pt x="148300" y="14661"/>
                  </a:lnTo>
                  <a:lnTo>
                    <a:pt x="126309" y="25938"/>
                  </a:lnTo>
                  <a:lnTo>
                    <a:pt x="111648" y="2030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6"/>
            <p:cNvSpPr/>
            <p:nvPr/>
          </p:nvSpPr>
          <p:spPr>
            <a:xfrm>
              <a:off x="6982544" y="3416487"/>
              <a:ext cx="214274" cy="197358"/>
            </a:xfrm>
            <a:custGeom>
              <a:rect b="b" l="l" r="r" t="t"/>
              <a:pathLst>
                <a:path extrusionOk="0" h="197358" w="214274">
                  <a:moveTo>
                    <a:pt x="108265" y="91912"/>
                  </a:moveTo>
                  <a:lnTo>
                    <a:pt x="90221" y="74432"/>
                  </a:lnTo>
                  <a:lnTo>
                    <a:pt x="80071" y="41163"/>
                  </a:lnTo>
                  <a:lnTo>
                    <a:pt x="59207" y="0"/>
                  </a:lnTo>
                  <a:lnTo>
                    <a:pt x="44547" y="20300"/>
                  </a:lnTo>
                  <a:lnTo>
                    <a:pt x="21991" y="25938"/>
                  </a:lnTo>
                  <a:lnTo>
                    <a:pt x="12969" y="37216"/>
                  </a:lnTo>
                  <a:lnTo>
                    <a:pt x="10714" y="60899"/>
                  </a:lnTo>
                  <a:lnTo>
                    <a:pt x="0" y="113904"/>
                  </a:lnTo>
                  <a:lnTo>
                    <a:pt x="3947" y="128001"/>
                  </a:lnTo>
                  <a:lnTo>
                    <a:pt x="40599" y="135331"/>
                  </a:lnTo>
                  <a:lnTo>
                    <a:pt x="49057" y="108829"/>
                  </a:lnTo>
                  <a:lnTo>
                    <a:pt x="68793" y="125181"/>
                  </a:lnTo>
                  <a:lnTo>
                    <a:pt x="86838" y="116723"/>
                  </a:lnTo>
                  <a:lnTo>
                    <a:pt x="94731" y="124054"/>
                  </a:lnTo>
                  <a:lnTo>
                    <a:pt x="116723" y="124617"/>
                  </a:lnTo>
                  <a:lnTo>
                    <a:pt x="144353" y="138714"/>
                  </a:lnTo>
                  <a:lnTo>
                    <a:pt x="153375" y="151120"/>
                  </a:lnTo>
                  <a:lnTo>
                    <a:pt x="167472" y="162961"/>
                  </a:lnTo>
                  <a:lnTo>
                    <a:pt x="181569" y="183825"/>
                  </a:lnTo>
                  <a:lnTo>
                    <a:pt x="192847" y="195666"/>
                  </a:lnTo>
                  <a:lnTo>
                    <a:pt x="206380" y="198486"/>
                  </a:lnTo>
                  <a:lnTo>
                    <a:pt x="215402" y="190027"/>
                  </a:lnTo>
                  <a:lnTo>
                    <a:pt x="199614" y="179314"/>
                  </a:lnTo>
                  <a:lnTo>
                    <a:pt x="188900" y="166908"/>
                  </a:lnTo>
                  <a:lnTo>
                    <a:pt x="170855" y="146045"/>
                  </a:lnTo>
                  <a:lnTo>
                    <a:pt x="152811" y="125745"/>
                  </a:lnTo>
                  <a:lnTo>
                    <a:pt x="108265" y="91912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6"/>
            <p:cNvSpPr/>
            <p:nvPr/>
          </p:nvSpPr>
          <p:spPr>
            <a:xfrm>
              <a:off x="6437837" y="1949271"/>
              <a:ext cx="118414" cy="67665"/>
            </a:xfrm>
            <a:custGeom>
              <a:rect b="b" l="l" r="r" t="t"/>
              <a:pathLst>
                <a:path extrusionOk="0" h="67665" w="118414">
                  <a:moveTo>
                    <a:pt x="61462" y="0"/>
                  </a:moveTo>
                  <a:lnTo>
                    <a:pt x="30449" y="5075"/>
                  </a:lnTo>
                  <a:lnTo>
                    <a:pt x="0" y="14097"/>
                  </a:lnTo>
                  <a:lnTo>
                    <a:pt x="5074" y="33269"/>
                  </a:lnTo>
                  <a:lnTo>
                    <a:pt x="23683" y="45110"/>
                  </a:lnTo>
                  <a:lnTo>
                    <a:pt x="32141" y="40599"/>
                  </a:lnTo>
                  <a:lnTo>
                    <a:pt x="32705" y="60335"/>
                  </a:lnTo>
                  <a:lnTo>
                    <a:pt x="53569" y="54696"/>
                  </a:lnTo>
                  <a:lnTo>
                    <a:pt x="65410" y="58643"/>
                  </a:lnTo>
                  <a:lnTo>
                    <a:pt x="90221" y="71049"/>
                  </a:lnTo>
                  <a:lnTo>
                    <a:pt x="111648" y="71049"/>
                  </a:lnTo>
                  <a:lnTo>
                    <a:pt x="120670" y="60335"/>
                  </a:lnTo>
                  <a:lnTo>
                    <a:pt x="106573" y="29322"/>
                  </a:lnTo>
                  <a:lnTo>
                    <a:pt x="121234" y="10150"/>
                  </a:lnTo>
                  <a:lnTo>
                    <a:pt x="116159" y="4511"/>
                  </a:lnTo>
                  <a:lnTo>
                    <a:pt x="116159" y="4511"/>
                  </a:lnTo>
                  <a:lnTo>
                    <a:pt x="90221" y="5639"/>
                  </a:lnTo>
                  <a:lnTo>
                    <a:pt x="61462" y="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6"/>
            <p:cNvSpPr/>
            <p:nvPr/>
          </p:nvSpPr>
          <p:spPr>
            <a:xfrm>
              <a:off x="6883865" y="3525316"/>
              <a:ext cx="468020" cy="411632"/>
            </a:xfrm>
            <a:custGeom>
              <a:rect b="b" l="l" r="r" t="t"/>
              <a:pathLst>
                <a:path extrusionOk="0" h="411632" w="468020">
                  <a:moveTo>
                    <a:pt x="147736" y="0"/>
                  </a:moveTo>
                  <a:lnTo>
                    <a:pt x="139278" y="26502"/>
                  </a:lnTo>
                  <a:lnTo>
                    <a:pt x="102626" y="19172"/>
                  </a:lnTo>
                  <a:lnTo>
                    <a:pt x="98679" y="50185"/>
                  </a:lnTo>
                  <a:lnTo>
                    <a:pt x="86838" y="85146"/>
                  </a:lnTo>
                  <a:lnTo>
                    <a:pt x="68793" y="103190"/>
                  </a:lnTo>
                  <a:lnTo>
                    <a:pt x="55824" y="130256"/>
                  </a:lnTo>
                  <a:lnTo>
                    <a:pt x="53005" y="144917"/>
                  </a:lnTo>
                  <a:lnTo>
                    <a:pt x="38343" y="155067"/>
                  </a:lnTo>
                  <a:lnTo>
                    <a:pt x="30450" y="192847"/>
                  </a:lnTo>
                  <a:lnTo>
                    <a:pt x="30450" y="196794"/>
                  </a:lnTo>
                  <a:lnTo>
                    <a:pt x="31577" y="224988"/>
                  </a:lnTo>
                  <a:lnTo>
                    <a:pt x="27066" y="236266"/>
                  </a:lnTo>
                  <a:lnTo>
                    <a:pt x="10149" y="236830"/>
                  </a:lnTo>
                  <a:lnTo>
                    <a:pt x="0" y="257129"/>
                  </a:lnTo>
                  <a:lnTo>
                    <a:pt x="19172" y="259949"/>
                  </a:lnTo>
                  <a:lnTo>
                    <a:pt x="35524" y="277429"/>
                  </a:lnTo>
                  <a:lnTo>
                    <a:pt x="41163" y="291526"/>
                  </a:lnTo>
                  <a:lnTo>
                    <a:pt x="55824" y="299984"/>
                  </a:lnTo>
                  <a:lnTo>
                    <a:pt x="75560" y="338892"/>
                  </a:lnTo>
                  <a:lnTo>
                    <a:pt x="91912" y="345095"/>
                  </a:lnTo>
                  <a:lnTo>
                    <a:pt x="91912" y="365394"/>
                  </a:lnTo>
                  <a:lnTo>
                    <a:pt x="103190" y="377236"/>
                  </a:lnTo>
                  <a:lnTo>
                    <a:pt x="125181" y="377236"/>
                  </a:lnTo>
                  <a:lnTo>
                    <a:pt x="165781" y="407685"/>
                  </a:lnTo>
                  <a:lnTo>
                    <a:pt x="175930" y="407685"/>
                  </a:lnTo>
                  <a:lnTo>
                    <a:pt x="183261" y="407121"/>
                  </a:lnTo>
                  <a:lnTo>
                    <a:pt x="190027" y="411069"/>
                  </a:lnTo>
                  <a:lnTo>
                    <a:pt x="211455" y="413888"/>
                  </a:lnTo>
                  <a:lnTo>
                    <a:pt x="220477" y="398663"/>
                  </a:lnTo>
                  <a:lnTo>
                    <a:pt x="249235" y="384002"/>
                  </a:lnTo>
                  <a:lnTo>
                    <a:pt x="262204" y="395844"/>
                  </a:lnTo>
                  <a:lnTo>
                    <a:pt x="283631" y="395844"/>
                  </a:lnTo>
                  <a:lnTo>
                    <a:pt x="292089" y="384566"/>
                  </a:lnTo>
                  <a:lnTo>
                    <a:pt x="312390" y="384002"/>
                  </a:lnTo>
                  <a:lnTo>
                    <a:pt x="340019" y="358628"/>
                  </a:lnTo>
                  <a:lnTo>
                    <a:pt x="381747" y="356936"/>
                  </a:lnTo>
                  <a:lnTo>
                    <a:pt x="468584" y="249235"/>
                  </a:lnTo>
                  <a:lnTo>
                    <a:pt x="441518" y="249799"/>
                  </a:lnTo>
                  <a:lnTo>
                    <a:pt x="337200" y="206944"/>
                  </a:lnTo>
                  <a:lnTo>
                    <a:pt x="324795" y="194539"/>
                  </a:lnTo>
                  <a:lnTo>
                    <a:pt x="312953" y="177058"/>
                  </a:lnTo>
                  <a:lnTo>
                    <a:pt x="300548" y="157322"/>
                  </a:lnTo>
                  <a:lnTo>
                    <a:pt x="306751" y="144353"/>
                  </a:lnTo>
                  <a:lnTo>
                    <a:pt x="299420" y="138151"/>
                  </a:lnTo>
                  <a:lnTo>
                    <a:pt x="292089" y="140970"/>
                  </a:lnTo>
                  <a:lnTo>
                    <a:pt x="274609" y="140406"/>
                  </a:lnTo>
                  <a:lnTo>
                    <a:pt x="273482" y="129128"/>
                  </a:lnTo>
                  <a:lnTo>
                    <a:pt x="270662" y="119543"/>
                  </a:lnTo>
                  <a:lnTo>
                    <a:pt x="280812" y="102626"/>
                  </a:lnTo>
                  <a:lnTo>
                    <a:pt x="291526" y="86837"/>
                  </a:lnTo>
                  <a:lnTo>
                    <a:pt x="280248" y="74996"/>
                  </a:lnTo>
                  <a:lnTo>
                    <a:pt x="266151" y="54133"/>
                  </a:lnTo>
                  <a:lnTo>
                    <a:pt x="252054" y="42291"/>
                  </a:lnTo>
                  <a:lnTo>
                    <a:pt x="243032" y="29886"/>
                  </a:lnTo>
                  <a:lnTo>
                    <a:pt x="215402" y="15789"/>
                  </a:lnTo>
                  <a:lnTo>
                    <a:pt x="193410" y="15225"/>
                  </a:lnTo>
                  <a:lnTo>
                    <a:pt x="185517" y="7894"/>
                  </a:lnTo>
                  <a:lnTo>
                    <a:pt x="167472" y="16352"/>
                  </a:lnTo>
                  <a:lnTo>
                    <a:pt x="147736" y="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6"/>
            <p:cNvSpPr/>
            <p:nvPr/>
          </p:nvSpPr>
          <p:spPr>
            <a:xfrm>
              <a:off x="6317730" y="1616582"/>
              <a:ext cx="298856" cy="321411"/>
            </a:xfrm>
            <a:custGeom>
              <a:rect b="b" l="l" r="r" t="t"/>
              <a:pathLst>
                <a:path extrusionOk="0" h="321411" w="298856">
                  <a:moveTo>
                    <a:pt x="182697" y="33269"/>
                  </a:moveTo>
                  <a:lnTo>
                    <a:pt x="187208" y="11842"/>
                  </a:lnTo>
                  <a:lnTo>
                    <a:pt x="155067" y="0"/>
                  </a:lnTo>
                  <a:lnTo>
                    <a:pt x="122362" y="10150"/>
                  </a:lnTo>
                  <a:lnTo>
                    <a:pt x="116159" y="32141"/>
                  </a:lnTo>
                  <a:lnTo>
                    <a:pt x="96987" y="45674"/>
                  </a:lnTo>
                  <a:lnTo>
                    <a:pt x="70485" y="38344"/>
                  </a:lnTo>
                  <a:lnTo>
                    <a:pt x="40599" y="40036"/>
                  </a:lnTo>
                  <a:lnTo>
                    <a:pt x="11841" y="23683"/>
                  </a:lnTo>
                  <a:lnTo>
                    <a:pt x="0" y="31577"/>
                  </a:lnTo>
                  <a:lnTo>
                    <a:pt x="33269" y="46802"/>
                  </a:lnTo>
                  <a:lnTo>
                    <a:pt x="73868" y="67666"/>
                  </a:lnTo>
                  <a:lnTo>
                    <a:pt x="83455" y="115031"/>
                  </a:lnTo>
                  <a:lnTo>
                    <a:pt x="94168" y="127437"/>
                  </a:lnTo>
                  <a:lnTo>
                    <a:pt x="130256" y="142098"/>
                  </a:lnTo>
                  <a:lnTo>
                    <a:pt x="135331" y="155067"/>
                  </a:lnTo>
                  <a:lnTo>
                    <a:pt x="120670" y="161834"/>
                  </a:lnTo>
                  <a:lnTo>
                    <a:pt x="71612" y="196230"/>
                  </a:lnTo>
                  <a:lnTo>
                    <a:pt x="53005" y="216530"/>
                  </a:lnTo>
                  <a:lnTo>
                    <a:pt x="44547" y="235138"/>
                  </a:lnTo>
                  <a:lnTo>
                    <a:pt x="60899" y="264460"/>
                  </a:lnTo>
                  <a:lnTo>
                    <a:pt x="60335" y="296601"/>
                  </a:lnTo>
                  <a:lnTo>
                    <a:pt x="86838" y="307315"/>
                  </a:lnTo>
                  <a:lnTo>
                    <a:pt x="104318" y="324795"/>
                  </a:lnTo>
                  <a:lnTo>
                    <a:pt x="144353" y="318028"/>
                  </a:lnTo>
                  <a:lnTo>
                    <a:pt x="186644" y="306187"/>
                  </a:lnTo>
                  <a:lnTo>
                    <a:pt x="231755" y="303367"/>
                  </a:lnTo>
                  <a:lnTo>
                    <a:pt x="231755" y="303367"/>
                  </a:lnTo>
                  <a:lnTo>
                    <a:pt x="276301" y="261640"/>
                  </a:lnTo>
                  <a:lnTo>
                    <a:pt x="294910" y="243032"/>
                  </a:lnTo>
                  <a:lnTo>
                    <a:pt x="299984" y="226680"/>
                  </a:lnTo>
                  <a:lnTo>
                    <a:pt x="258821" y="204688"/>
                  </a:lnTo>
                  <a:lnTo>
                    <a:pt x="263896" y="183825"/>
                  </a:lnTo>
                  <a:lnTo>
                    <a:pt x="236266" y="160706"/>
                  </a:lnTo>
                  <a:lnTo>
                    <a:pt x="245852" y="133640"/>
                  </a:lnTo>
                  <a:lnTo>
                    <a:pt x="209763" y="98115"/>
                  </a:lnTo>
                  <a:lnTo>
                    <a:pt x="225552" y="74996"/>
                  </a:lnTo>
                  <a:lnTo>
                    <a:pt x="184953" y="54133"/>
                  </a:lnTo>
                  <a:lnTo>
                    <a:pt x="182697" y="3326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6"/>
            <p:cNvSpPr/>
            <p:nvPr/>
          </p:nvSpPr>
          <p:spPr>
            <a:xfrm>
              <a:off x="11380808" y="4638415"/>
              <a:ext cx="95859" cy="78943"/>
            </a:xfrm>
            <a:custGeom>
              <a:rect b="b" l="l" r="r" t="t"/>
              <a:pathLst>
                <a:path extrusionOk="0" h="78943" w="95859">
                  <a:moveTo>
                    <a:pt x="100370" y="0"/>
                  </a:moveTo>
                  <a:lnTo>
                    <a:pt x="79507" y="11278"/>
                  </a:lnTo>
                  <a:lnTo>
                    <a:pt x="68793" y="12969"/>
                  </a:lnTo>
                  <a:lnTo>
                    <a:pt x="51313" y="20300"/>
                  </a:lnTo>
                  <a:lnTo>
                    <a:pt x="52440" y="33833"/>
                  </a:lnTo>
                  <a:lnTo>
                    <a:pt x="74432" y="26502"/>
                  </a:lnTo>
                  <a:lnTo>
                    <a:pt x="96423" y="17480"/>
                  </a:lnTo>
                  <a:lnTo>
                    <a:pt x="100370" y="0"/>
                  </a:lnTo>
                  <a:close/>
                  <a:moveTo>
                    <a:pt x="38343" y="45674"/>
                  </a:moveTo>
                  <a:lnTo>
                    <a:pt x="29321" y="51313"/>
                  </a:lnTo>
                  <a:lnTo>
                    <a:pt x="16353" y="46802"/>
                  </a:lnTo>
                  <a:lnTo>
                    <a:pt x="1127" y="59207"/>
                  </a:lnTo>
                  <a:lnTo>
                    <a:pt x="0" y="74996"/>
                  </a:lnTo>
                  <a:lnTo>
                    <a:pt x="16353" y="79507"/>
                  </a:lnTo>
                  <a:lnTo>
                    <a:pt x="36652" y="74432"/>
                  </a:lnTo>
                  <a:lnTo>
                    <a:pt x="46802" y="55824"/>
                  </a:lnTo>
                  <a:lnTo>
                    <a:pt x="38343" y="45674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6"/>
            <p:cNvSpPr/>
            <p:nvPr/>
          </p:nvSpPr>
          <p:spPr>
            <a:xfrm>
              <a:off x="6120936" y="3978675"/>
              <a:ext cx="174802" cy="225552"/>
            </a:xfrm>
            <a:custGeom>
              <a:rect b="b" l="l" r="r" t="t"/>
              <a:pathLst>
                <a:path extrusionOk="0" h="225552" w="174802">
                  <a:moveTo>
                    <a:pt x="135895" y="1692"/>
                  </a:moveTo>
                  <a:lnTo>
                    <a:pt x="131948" y="0"/>
                  </a:lnTo>
                  <a:lnTo>
                    <a:pt x="112776" y="4511"/>
                  </a:lnTo>
                  <a:lnTo>
                    <a:pt x="93604" y="0"/>
                  </a:lnTo>
                  <a:lnTo>
                    <a:pt x="78943" y="2255"/>
                  </a:lnTo>
                  <a:lnTo>
                    <a:pt x="78943" y="45110"/>
                  </a:lnTo>
                  <a:lnTo>
                    <a:pt x="32705" y="45110"/>
                  </a:lnTo>
                  <a:lnTo>
                    <a:pt x="21991" y="46802"/>
                  </a:lnTo>
                  <a:lnTo>
                    <a:pt x="15789" y="73868"/>
                  </a:lnTo>
                  <a:lnTo>
                    <a:pt x="8458" y="99806"/>
                  </a:lnTo>
                  <a:lnTo>
                    <a:pt x="1128" y="111084"/>
                  </a:lnTo>
                  <a:lnTo>
                    <a:pt x="0" y="122926"/>
                  </a:lnTo>
                  <a:lnTo>
                    <a:pt x="19172" y="160142"/>
                  </a:lnTo>
                  <a:lnTo>
                    <a:pt x="40035" y="190027"/>
                  </a:lnTo>
                  <a:lnTo>
                    <a:pt x="72741" y="226116"/>
                  </a:lnTo>
                  <a:lnTo>
                    <a:pt x="96988" y="206380"/>
                  </a:lnTo>
                  <a:lnTo>
                    <a:pt x="85146" y="182697"/>
                  </a:lnTo>
                  <a:lnTo>
                    <a:pt x="95860" y="173675"/>
                  </a:lnTo>
                  <a:lnTo>
                    <a:pt x="117287" y="169164"/>
                  </a:lnTo>
                  <a:lnTo>
                    <a:pt x="120107" y="153375"/>
                  </a:lnTo>
                  <a:lnTo>
                    <a:pt x="137023" y="170291"/>
                  </a:lnTo>
                  <a:lnTo>
                    <a:pt x="164653" y="171983"/>
                  </a:lnTo>
                  <a:lnTo>
                    <a:pt x="174239" y="155067"/>
                  </a:lnTo>
                  <a:lnTo>
                    <a:pt x="178750" y="130820"/>
                  </a:lnTo>
                  <a:lnTo>
                    <a:pt x="175367" y="103190"/>
                  </a:lnTo>
                  <a:lnTo>
                    <a:pt x="160142" y="81763"/>
                  </a:lnTo>
                  <a:lnTo>
                    <a:pt x="173675" y="40035"/>
                  </a:lnTo>
                  <a:lnTo>
                    <a:pt x="165781" y="33269"/>
                  </a:lnTo>
                  <a:lnTo>
                    <a:pt x="142098" y="36088"/>
                  </a:lnTo>
                  <a:lnTo>
                    <a:pt x="133640" y="17480"/>
                  </a:lnTo>
                  <a:lnTo>
                    <a:pt x="135895" y="1692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6"/>
            <p:cNvSpPr/>
            <p:nvPr/>
          </p:nvSpPr>
          <p:spPr>
            <a:xfrm>
              <a:off x="5640510" y="1981412"/>
              <a:ext cx="242468" cy="293217"/>
            </a:xfrm>
            <a:custGeom>
              <a:rect b="b" l="l" r="r" t="t"/>
              <a:pathLst>
                <a:path extrusionOk="0" h="293217" w="242468">
                  <a:moveTo>
                    <a:pt x="51313" y="137023"/>
                  </a:moveTo>
                  <a:lnTo>
                    <a:pt x="23683" y="116159"/>
                  </a:lnTo>
                  <a:lnTo>
                    <a:pt x="1692" y="117851"/>
                  </a:lnTo>
                  <a:lnTo>
                    <a:pt x="6203" y="135895"/>
                  </a:lnTo>
                  <a:lnTo>
                    <a:pt x="0" y="153939"/>
                  </a:lnTo>
                  <a:lnTo>
                    <a:pt x="16352" y="153375"/>
                  </a:lnTo>
                  <a:lnTo>
                    <a:pt x="36088" y="160706"/>
                  </a:lnTo>
                  <a:lnTo>
                    <a:pt x="51313" y="137023"/>
                  </a:lnTo>
                  <a:close/>
                  <a:moveTo>
                    <a:pt x="124617" y="0"/>
                  </a:moveTo>
                  <a:lnTo>
                    <a:pt x="93604" y="2819"/>
                  </a:lnTo>
                  <a:lnTo>
                    <a:pt x="73304" y="564"/>
                  </a:lnTo>
                  <a:lnTo>
                    <a:pt x="52441" y="27630"/>
                  </a:lnTo>
                  <a:lnTo>
                    <a:pt x="41727" y="62027"/>
                  </a:lnTo>
                  <a:lnTo>
                    <a:pt x="54132" y="78943"/>
                  </a:lnTo>
                  <a:lnTo>
                    <a:pt x="54696" y="111648"/>
                  </a:lnTo>
                  <a:lnTo>
                    <a:pt x="69357" y="95860"/>
                  </a:lnTo>
                  <a:lnTo>
                    <a:pt x="77251" y="104882"/>
                  </a:lnTo>
                  <a:lnTo>
                    <a:pt x="67666" y="120106"/>
                  </a:lnTo>
                  <a:lnTo>
                    <a:pt x="73304" y="129129"/>
                  </a:lnTo>
                  <a:lnTo>
                    <a:pt x="105445" y="135331"/>
                  </a:lnTo>
                  <a:lnTo>
                    <a:pt x="106009" y="135331"/>
                  </a:lnTo>
                  <a:lnTo>
                    <a:pt x="123490" y="156759"/>
                  </a:lnTo>
                  <a:lnTo>
                    <a:pt x="118979" y="176494"/>
                  </a:lnTo>
                  <a:lnTo>
                    <a:pt x="118979" y="176494"/>
                  </a:lnTo>
                  <a:lnTo>
                    <a:pt x="78943" y="173111"/>
                  </a:lnTo>
                  <a:lnTo>
                    <a:pt x="73304" y="195666"/>
                  </a:lnTo>
                  <a:lnTo>
                    <a:pt x="87965" y="214274"/>
                  </a:lnTo>
                  <a:lnTo>
                    <a:pt x="59207" y="224988"/>
                  </a:lnTo>
                  <a:lnTo>
                    <a:pt x="66538" y="238521"/>
                  </a:lnTo>
                  <a:lnTo>
                    <a:pt x="108829" y="244160"/>
                  </a:lnTo>
                  <a:lnTo>
                    <a:pt x="108829" y="244160"/>
                  </a:lnTo>
                  <a:lnTo>
                    <a:pt x="84582" y="251491"/>
                  </a:lnTo>
                  <a:lnTo>
                    <a:pt x="43418" y="288143"/>
                  </a:lnTo>
                  <a:lnTo>
                    <a:pt x="57515" y="294909"/>
                  </a:lnTo>
                  <a:lnTo>
                    <a:pt x="77251" y="281940"/>
                  </a:lnTo>
                  <a:lnTo>
                    <a:pt x="102626" y="285887"/>
                  </a:lnTo>
                  <a:lnTo>
                    <a:pt x="121234" y="269535"/>
                  </a:lnTo>
                  <a:lnTo>
                    <a:pt x="133639" y="276301"/>
                  </a:lnTo>
                  <a:lnTo>
                    <a:pt x="180442" y="266715"/>
                  </a:lnTo>
                  <a:lnTo>
                    <a:pt x="217094" y="267279"/>
                  </a:lnTo>
                  <a:lnTo>
                    <a:pt x="241341" y="248671"/>
                  </a:lnTo>
                  <a:lnTo>
                    <a:pt x="230627" y="231191"/>
                  </a:lnTo>
                  <a:lnTo>
                    <a:pt x="244160" y="221041"/>
                  </a:lnTo>
                  <a:lnTo>
                    <a:pt x="246979" y="199050"/>
                  </a:lnTo>
                  <a:lnTo>
                    <a:pt x="214274" y="192283"/>
                  </a:lnTo>
                  <a:lnTo>
                    <a:pt x="206944" y="179314"/>
                  </a:lnTo>
                  <a:lnTo>
                    <a:pt x="190591" y="140406"/>
                  </a:lnTo>
                  <a:lnTo>
                    <a:pt x="172547" y="134767"/>
                  </a:lnTo>
                  <a:lnTo>
                    <a:pt x="149428" y="94732"/>
                  </a:lnTo>
                  <a:lnTo>
                    <a:pt x="147173" y="91349"/>
                  </a:lnTo>
                  <a:lnTo>
                    <a:pt x="120106" y="89093"/>
                  </a:lnTo>
                  <a:lnTo>
                    <a:pt x="143789" y="59207"/>
                  </a:lnTo>
                  <a:lnTo>
                    <a:pt x="151120" y="31577"/>
                  </a:lnTo>
                  <a:lnTo>
                    <a:pt x="122926" y="31577"/>
                  </a:lnTo>
                  <a:lnTo>
                    <a:pt x="96423" y="36088"/>
                  </a:lnTo>
                  <a:lnTo>
                    <a:pt x="124617" y="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6"/>
            <p:cNvSpPr/>
            <p:nvPr/>
          </p:nvSpPr>
          <p:spPr>
            <a:xfrm>
              <a:off x="6987620" y="2500182"/>
              <a:ext cx="208635" cy="84582"/>
            </a:xfrm>
            <a:custGeom>
              <a:rect b="b" l="l" r="r" t="t"/>
              <a:pathLst>
                <a:path extrusionOk="0" h="84582" w="208635">
                  <a:moveTo>
                    <a:pt x="113903" y="28194"/>
                  </a:moveTo>
                  <a:lnTo>
                    <a:pt x="71612" y="11841"/>
                  </a:lnTo>
                  <a:lnTo>
                    <a:pt x="28194" y="6203"/>
                  </a:lnTo>
                  <a:lnTo>
                    <a:pt x="2819" y="0"/>
                  </a:lnTo>
                  <a:lnTo>
                    <a:pt x="0" y="3947"/>
                  </a:lnTo>
                  <a:lnTo>
                    <a:pt x="12405" y="14661"/>
                  </a:lnTo>
                  <a:lnTo>
                    <a:pt x="29321" y="18608"/>
                  </a:lnTo>
                  <a:lnTo>
                    <a:pt x="48494" y="31577"/>
                  </a:lnTo>
                  <a:lnTo>
                    <a:pt x="60335" y="55260"/>
                  </a:lnTo>
                  <a:lnTo>
                    <a:pt x="58643" y="70485"/>
                  </a:lnTo>
                  <a:lnTo>
                    <a:pt x="89093" y="68793"/>
                  </a:lnTo>
                  <a:lnTo>
                    <a:pt x="120670" y="85710"/>
                  </a:lnTo>
                  <a:lnTo>
                    <a:pt x="159578" y="80071"/>
                  </a:lnTo>
                  <a:lnTo>
                    <a:pt x="165780" y="74432"/>
                  </a:lnTo>
                  <a:lnTo>
                    <a:pt x="189464" y="84582"/>
                  </a:lnTo>
                  <a:lnTo>
                    <a:pt x="205252" y="86837"/>
                  </a:lnTo>
                  <a:lnTo>
                    <a:pt x="208636" y="82890"/>
                  </a:lnTo>
                  <a:lnTo>
                    <a:pt x="190591" y="63718"/>
                  </a:lnTo>
                  <a:lnTo>
                    <a:pt x="196794" y="58643"/>
                  </a:lnTo>
                  <a:lnTo>
                    <a:pt x="177058" y="50749"/>
                  </a:lnTo>
                  <a:lnTo>
                    <a:pt x="165216" y="36652"/>
                  </a:lnTo>
                  <a:lnTo>
                    <a:pt x="136459" y="29322"/>
                  </a:lnTo>
                  <a:lnTo>
                    <a:pt x="120106" y="34960"/>
                  </a:lnTo>
                  <a:lnTo>
                    <a:pt x="113903" y="28194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6"/>
            <p:cNvSpPr/>
            <p:nvPr/>
          </p:nvSpPr>
          <p:spPr>
            <a:xfrm>
              <a:off x="5739753" y="3664030"/>
              <a:ext cx="135331" cy="225552"/>
            </a:xfrm>
            <a:custGeom>
              <a:rect b="b" l="l" r="r" t="t"/>
              <a:pathLst>
                <a:path extrusionOk="0" h="225552" w="135331">
                  <a:moveTo>
                    <a:pt x="103190" y="2819"/>
                  </a:moveTo>
                  <a:lnTo>
                    <a:pt x="88529" y="0"/>
                  </a:lnTo>
                  <a:lnTo>
                    <a:pt x="78379" y="5639"/>
                  </a:lnTo>
                  <a:lnTo>
                    <a:pt x="64846" y="2819"/>
                  </a:lnTo>
                  <a:lnTo>
                    <a:pt x="10150" y="4511"/>
                  </a:lnTo>
                  <a:lnTo>
                    <a:pt x="9022" y="24811"/>
                  </a:lnTo>
                  <a:lnTo>
                    <a:pt x="13533" y="51877"/>
                  </a:lnTo>
                  <a:lnTo>
                    <a:pt x="21427" y="103190"/>
                  </a:lnTo>
                  <a:lnTo>
                    <a:pt x="8458" y="133076"/>
                  </a:lnTo>
                  <a:lnTo>
                    <a:pt x="0" y="173675"/>
                  </a:lnTo>
                  <a:lnTo>
                    <a:pt x="13533" y="204689"/>
                  </a:lnTo>
                  <a:lnTo>
                    <a:pt x="12405" y="218786"/>
                  </a:lnTo>
                  <a:lnTo>
                    <a:pt x="40599" y="228935"/>
                  </a:lnTo>
                  <a:lnTo>
                    <a:pt x="68793" y="218221"/>
                  </a:lnTo>
                  <a:lnTo>
                    <a:pt x="86838" y="206380"/>
                  </a:lnTo>
                  <a:lnTo>
                    <a:pt x="135895" y="184953"/>
                  </a:lnTo>
                  <a:lnTo>
                    <a:pt x="129129" y="172547"/>
                  </a:lnTo>
                  <a:lnTo>
                    <a:pt x="120670" y="149992"/>
                  </a:lnTo>
                  <a:lnTo>
                    <a:pt x="118415" y="131948"/>
                  </a:lnTo>
                  <a:lnTo>
                    <a:pt x="125181" y="99807"/>
                  </a:lnTo>
                  <a:lnTo>
                    <a:pt x="117287" y="86837"/>
                  </a:lnTo>
                  <a:lnTo>
                    <a:pt x="113904" y="58080"/>
                  </a:lnTo>
                  <a:lnTo>
                    <a:pt x="114468" y="32141"/>
                  </a:lnTo>
                  <a:lnTo>
                    <a:pt x="100935" y="13533"/>
                  </a:lnTo>
                  <a:lnTo>
                    <a:pt x="103190" y="281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6"/>
            <p:cNvSpPr/>
            <p:nvPr/>
          </p:nvSpPr>
          <p:spPr>
            <a:xfrm>
              <a:off x="5365336" y="3610462"/>
              <a:ext cx="225552" cy="186080"/>
            </a:xfrm>
            <a:custGeom>
              <a:rect b="b" l="l" r="r" t="t"/>
              <a:pathLst>
                <a:path extrusionOk="0" h="186080" w="225552">
                  <a:moveTo>
                    <a:pt x="114468" y="5075"/>
                  </a:moveTo>
                  <a:lnTo>
                    <a:pt x="109957" y="7330"/>
                  </a:lnTo>
                  <a:lnTo>
                    <a:pt x="93040" y="4511"/>
                  </a:lnTo>
                  <a:lnTo>
                    <a:pt x="90785" y="8458"/>
                  </a:lnTo>
                  <a:lnTo>
                    <a:pt x="83455" y="9022"/>
                  </a:lnTo>
                  <a:lnTo>
                    <a:pt x="60899" y="564"/>
                  </a:lnTo>
                  <a:lnTo>
                    <a:pt x="45674" y="0"/>
                  </a:lnTo>
                  <a:lnTo>
                    <a:pt x="45110" y="11842"/>
                  </a:lnTo>
                  <a:lnTo>
                    <a:pt x="41727" y="15789"/>
                  </a:lnTo>
                  <a:lnTo>
                    <a:pt x="43983" y="27630"/>
                  </a:lnTo>
                  <a:lnTo>
                    <a:pt x="39472" y="32705"/>
                  </a:lnTo>
                  <a:lnTo>
                    <a:pt x="32141" y="32705"/>
                  </a:lnTo>
                  <a:lnTo>
                    <a:pt x="24247" y="38344"/>
                  </a:lnTo>
                  <a:lnTo>
                    <a:pt x="14661" y="37780"/>
                  </a:lnTo>
                  <a:lnTo>
                    <a:pt x="0" y="55260"/>
                  </a:lnTo>
                  <a:lnTo>
                    <a:pt x="9022" y="61463"/>
                  </a:lnTo>
                  <a:lnTo>
                    <a:pt x="13533" y="69357"/>
                  </a:lnTo>
                  <a:lnTo>
                    <a:pt x="17480" y="85146"/>
                  </a:lnTo>
                  <a:lnTo>
                    <a:pt x="24811" y="91912"/>
                  </a:lnTo>
                  <a:lnTo>
                    <a:pt x="33269" y="96987"/>
                  </a:lnTo>
                  <a:lnTo>
                    <a:pt x="45110" y="111084"/>
                  </a:lnTo>
                  <a:lnTo>
                    <a:pt x="58644" y="131948"/>
                  </a:lnTo>
                  <a:lnTo>
                    <a:pt x="75560" y="116159"/>
                  </a:lnTo>
                  <a:lnTo>
                    <a:pt x="79507" y="106573"/>
                  </a:lnTo>
                  <a:lnTo>
                    <a:pt x="85146" y="98679"/>
                  </a:lnTo>
                  <a:lnTo>
                    <a:pt x="93604" y="97551"/>
                  </a:lnTo>
                  <a:lnTo>
                    <a:pt x="100935" y="90785"/>
                  </a:lnTo>
                  <a:lnTo>
                    <a:pt x="126309" y="90785"/>
                  </a:lnTo>
                  <a:lnTo>
                    <a:pt x="134767" y="103754"/>
                  </a:lnTo>
                  <a:lnTo>
                    <a:pt x="141534" y="118979"/>
                  </a:lnTo>
                  <a:lnTo>
                    <a:pt x="140406" y="129128"/>
                  </a:lnTo>
                  <a:lnTo>
                    <a:pt x="145481" y="138715"/>
                  </a:lnTo>
                  <a:lnTo>
                    <a:pt x="145481" y="151684"/>
                  </a:lnTo>
                  <a:lnTo>
                    <a:pt x="153940" y="149992"/>
                  </a:lnTo>
                  <a:lnTo>
                    <a:pt x="160706" y="148864"/>
                  </a:lnTo>
                  <a:lnTo>
                    <a:pt x="169164" y="144917"/>
                  </a:lnTo>
                  <a:lnTo>
                    <a:pt x="182134" y="166909"/>
                  </a:lnTo>
                  <a:lnTo>
                    <a:pt x="179878" y="181569"/>
                  </a:lnTo>
                  <a:lnTo>
                    <a:pt x="186080" y="188900"/>
                  </a:lnTo>
                  <a:lnTo>
                    <a:pt x="195103" y="189464"/>
                  </a:lnTo>
                  <a:lnTo>
                    <a:pt x="201305" y="174803"/>
                  </a:lnTo>
                  <a:lnTo>
                    <a:pt x="210328" y="175930"/>
                  </a:lnTo>
                  <a:lnTo>
                    <a:pt x="215402" y="175930"/>
                  </a:lnTo>
                  <a:lnTo>
                    <a:pt x="217094" y="160142"/>
                  </a:lnTo>
                  <a:lnTo>
                    <a:pt x="214838" y="153375"/>
                  </a:lnTo>
                  <a:lnTo>
                    <a:pt x="218222" y="148301"/>
                  </a:lnTo>
                  <a:lnTo>
                    <a:pt x="229499" y="143789"/>
                  </a:lnTo>
                  <a:lnTo>
                    <a:pt x="222169" y="115031"/>
                  </a:lnTo>
                  <a:lnTo>
                    <a:pt x="214838" y="100371"/>
                  </a:lnTo>
                  <a:lnTo>
                    <a:pt x="217658" y="87965"/>
                  </a:lnTo>
                  <a:lnTo>
                    <a:pt x="223860" y="85146"/>
                  </a:lnTo>
                  <a:lnTo>
                    <a:pt x="214274" y="74996"/>
                  </a:lnTo>
                  <a:lnTo>
                    <a:pt x="215966" y="64282"/>
                  </a:lnTo>
                  <a:lnTo>
                    <a:pt x="212019" y="60335"/>
                  </a:lnTo>
                  <a:lnTo>
                    <a:pt x="205252" y="63718"/>
                  </a:lnTo>
                  <a:lnTo>
                    <a:pt x="206380" y="51877"/>
                  </a:lnTo>
                  <a:lnTo>
                    <a:pt x="213147" y="42855"/>
                  </a:lnTo>
                  <a:lnTo>
                    <a:pt x="200177" y="27630"/>
                  </a:lnTo>
                  <a:lnTo>
                    <a:pt x="196794" y="18044"/>
                  </a:lnTo>
                  <a:lnTo>
                    <a:pt x="189464" y="10150"/>
                  </a:lnTo>
                  <a:lnTo>
                    <a:pt x="183261" y="9022"/>
                  </a:lnTo>
                  <a:lnTo>
                    <a:pt x="175931" y="14097"/>
                  </a:lnTo>
                  <a:lnTo>
                    <a:pt x="165781" y="18608"/>
                  </a:lnTo>
                  <a:lnTo>
                    <a:pt x="156759" y="26502"/>
                  </a:lnTo>
                  <a:lnTo>
                    <a:pt x="143226" y="23683"/>
                  </a:lnTo>
                  <a:lnTo>
                    <a:pt x="134767" y="14661"/>
                  </a:lnTo>
                  <a:lnTo>
                    <a:pt x="129692" y="13533"/>
                  </a:lnTo>
                  <a:lnTo>
                    <a:pt x="121234" y="18044"/>
                  </a:lnTo>
                  <a:lnTo>
                    <a:pt x="116159" y="18044"/>
                  </a:lnTo>
                  <a:lnTo>
                    <a:pt x="114468" y="5075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6"/>
            <p:cNvSpPr/>
            <p:nvPr/>
          </p:nvSpPr>
          <p:spPr>
            <a:xfrm>
              <a:off x="5312896" y="3564223"/>
              <a:ext cx="90220" cy="22555"/>
            </a:xfrm>
            <a:custGeom>
              <a:rect b="b" l="l" r="r" t="t"/>
              <a:pathLst>
                <a:path extrusionOk="0" h="22555" w="90220">
                  <a:moveTo>
                    <a:pt x="0" y="25939"/>
                  </a:moveTo>
                  <a:lnTo>
                    <a:pt x="28194" y="26502"/>
                  </a:lnTo>
                  <a:lnTo>
                    <a:pt x="36088" y="21428"/>
                  </a:lnTo>
                  <a:lnTo>
                    <a:pt x="41727" y="21428"/>
                  </a:lnTo>
                  <a:lnTo>
                    <a:pt x="53569" y="12969"/>
                  </a:lnTo>
                  <a:lnTo>
                    <a:pt x="67102" y="20864"/>
                  </a:lnTo>
                  <a:lnTo>
                    <a:pt x="80635" y="21428"/>
                  </a:lnTo>
                  <a:lnTo>
                    <a:pt x="94168" y="12969"/>
                  </a:lnTo>
                  <a:lnTo>
                    <a:pt x="87965" y="2819"/>
                  </a:lnTo>
                  <a:lnTo>
                    <a:pt x="77815" y="9022"/>
                  </a:lnTo>
                  <a:lnTo>
                    <a:pt x="67666" y="8458"/>
                  </a:lnTo>
                  <a:lnTo>
                    <a:pt x="55824" y="0"/>
                  </a:lnTo>
                  <a:lnTo>
                    <a:pt x="45674" y="564"/>
                  </a:lnTo>
                  <a:lnTo>
                    <a:pt x="38344" y="9022"/>
                  </a:lnTo>
                  <a:lnTo>
                    <a:pt x="3947" y="10150"/>
                  </a:lnTo>
                  <a:lnTo>
                    <a:pt x="0" y="2593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6"/>
            <p:cNvSpPr/>
            <p:nvPr/>
          </p:nvSpPr>
          <p:spPr>
            <a:xfrm>
              <a:off x="5317407" y="3608770"/>
              <a:ext cx="90220" cy="56388"/>
            </a:xfrm>
            <a:custGeom>
              <a:rect b="b" l="l" r="r" t="t"/>
              <a:pathLst>
                <a:path extrusionOk="0" h="56388" w="90220">
                  <a:moveTo>
                    <a:pt x="93604" y="1692"/>
                  </a:moveTo>
                  <a:lnTo>
                    <a:pt x="35525" y="0"/>
                  </a:lnTo>
                  <a:lnTo>
                    <a:pt x="27067" y="3947"/>
                  </a:lnTo>
                  <a:lnTo>
                    <a:pt x="16916" y="2819"/>
                  </a:lnTo>
                  <a:lnTo>
                    <a:pt x="0" y="9022"/>
                  </a:lnTo>
                  <a:lnTo>
                    <a:pt x="1692" y="16353"/>
                  </a:lnTo>
                  <a:lnTo>
                    <a:pt x="11278" y="24247"/>
                  </a:lnTo>
                  <a:lnTo>
                    <a:pt x="11278" y="29322"/>
                  </a:lnTo>
                  <a:lnTo>
                    <a:pt x="18044" y="39472"/>
                  </a:lnTo>
                  <a:lnTo>
                    <a:pt x="31577" y="42291"/>
                  </a:lnTo>
                  <a:lnTo>
                    <a:pt x="47930" y="56952"/>
                  </a:lnTo>
                  <a:lnTo>
                    <a:pt x="62591" y="39472"/>
                  </a:lnTo>
                  <a:lnTo>
                    <a:pt x="72177" y="40036"/>
                  </a:lnTo>
                  <a:lnTo>
                    <a:pt x="80071" y="34397"/>
                  </a:lnTo>
                  <a:lnTo>
                    <a:pt x="87401" y="34397"/>
                  </a:lnTo>
                  <a:lnTo>
                    <a:pt x="91913" y="29322"/>
                  </a:lnTo>
                  <a:lnTo>
                    <a:pt x="89657" y="17480"/>
                  </a:lnTo>
                  <a:lnTo>
                    <a:pt x="93040" y="13533"/>
                  </a:lnTo>
                  <a:lnTo>
                    <a:pt x="93604" y="1692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6"/>
            <p:cNvSpPr/>
            <p:nvPr/>
          </p:nvSpPr>
          <p:spPr>
            <a:xfrm>
              <a:off x="6137288" y="3979803"/>
              <a:ext cx="62026" cy="45110"/>
            </a:xfrm>
            <a:custGeom>
              <a:rect b="b" l="l" r="r" t="t"/>
              <a:pathLst>
                <a:path extrusionOk="0" h="45110" w="62026">
                  <a:moveTo>
                    <a:pt x="62591" y="1128"/>
                  </a:moveTo>
                  <a:lnTo>
                    <a:pt x="10714" y="0"/>
                  </a:lnTo>
                  <a:lnTo>
                    <a:pt x="0" y="40599"/>
                  </a:lnTo>
                  <a:lnTo>
                    <a:pt x="5639" y="45674"/>
                  </a:lnTo>
                  <a:lnTo>
                    <a:pt x="16353" y="43983"/>
                  </a:lnTo>
                  <a:lnTo>
                    <a:pt x="62591" y="43983"/>
                  </a:lnTo>
                  <a:lnTo>
                    <a:pt x="62591" y="112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6"/>
            <p:cNvSpPr/>
            <p:nvPr/>
          </p:nvSpPr>
          <p:spPr>
            <a:xfrm>
              <a:off x="6432198" y="2560517"/>
              <a:ext cx="191719" cy="248107"/>
            </a:xfrm>
            <a:custGeom>
              <a:rect b="b" l="l" r="r" t="t"/>
              <a:pathLst>
                <a:path extrusionOk="0" h="248107" w="191719">
                  <a:moveTo>
                    <a:pt x="116159" y="219913"/>
                  </a:moveTo>
                  <a:lnTo>
                    <a:pt x="111648" y="235702"/>
                  </a:lnTo>
                  <a:lnTo>
                    <a:pt x="148864" y="242468"/>
                  </a:lnTo>
                  <a:lnTo>
                    <a:pt x="148864" y="248671"/>
                  </a:lnTo>
                  <a:lnTo>
                    <a:pt x="191719" y="245288"/>
                  </a:lnTo>
                  <a:lnTo>
                    <a:pt x="194539" y="234574"/>
                  </a:lnTo>
                  <a:lnTo>
                    <a:pt x="178750" y="239085"/>
                  </a:lnTo>
                  <a:lnTo>
                    <a:pt x="178750" y="232883"/>
                  </a:lnTo>
                  <a:lnTo>
                    <a:pt x="156758" y="230063"/>
                  </a:lnTo>
                  <a:lnTo>
                    <a:pt x="133639" y="232319"/>
                  </a:lnTo>
                  <a:lnTo>
                    <a:pt x="116159" y="219913"/>
                  </a:lnTo>
                  <a:close/>
                  <a:moveTo>
                    <a:pt x="181005" y="9022"/>
                  </a:moveTo>
                  <a:lnTo>
                    <a:pt x="165780" y="0"/>
                  </a:lnTo>
                  <a:lnTo>
                    <a:pt x="167472" y="16916"/>
                  </a:lnTo>
                  <a:lnTo>
                    <a:pt x="141534" y="20300"/>
                  </a:lnTo>
                  <a:lnTo>
                    <a:pt x="119542" y="8458"/>
                  </a:lnTo>
                  <a:lnTo>
                    <a:pt x="97551" y="18044"/>
                  </a:lnTo>
                  <a:lnTo>
                    <a:pt x="76124" y="16916"/>
                  </a:lnTo>
                  <a:lnTo>
                    <a:pt x="70485" y="18044"/>
                  </a:lnTo>
                  <a:lnTo>
                    <a:pt x="66537" y="24247"/>
                  </a:lnTo>
                  <a:lnTo>
                    <a:pt x="50749" y="23683"/>
                  </a:lnTo>
                  <a:lnTo>
                    <a:pt x="40035" y="31013"/>
                  </a:lnTo>
                  <a:lnTo>
                    <a:pt x="21427" y="34397"/>
                  </a:lnTo>
                  <a:lnTo>
                    <a:pt x="21427" y="43419"/>
                  </a:lnTo>
                  <a:lnTo>
                    <a:pt x="12405" y="48494"/>
                  </a:lnTo>
                  <a:lnTo>
                    <a:pt x="11841" y="60335"/>
                  </a:lnTo>
                  <a:lnTo>
                    <a:pt x="0" y="77252"/>
                  </a:lnTo>
                  <a:lnTo>
                    <a:pt x="2819" y="87965"/>
                  </a:lnTo>
                  <a:lnTo>
                    <a:pt x="19171" y="108265"/>
                  </a:lnTo>
                  <a:lnTo>
                    <a:pt x="32141" y="125181"/>
                  </a:lnTo>
                  <a:lnTo>
                    <a:pt x="39472" y="149428"/>
                  </a:lnTo>
                  <a:lnTo>
                    <a:pt x="52440" y="178186"/>
                  </a:lnTo>
                  <a:lnTo>
                    <a:pt x="78379" y="194539"/>
                  </a:lnTo>
                  <a:lnTo>
                    <a:pt x="97551" y="193975"/>
                  </a:lnTo>
                  <a:lnTo>
                    <a:pt x="84018" y="161834"/>
                  </a:lnTo>
                  <a:lnTo>
                    <a:pt x="102626" y="157886"/>
                  </a:lnTo>
                  <a:lnTo>
                    <a:pt x="91912" y="139278"/>
                  </a:lnTo>
                  <a:lnTo>
                    <a:pt x="120106" y="148864"/>
                  </a:lnTo>
                  <a:lnTo>
                    <a:pt x="117850" y="128001"/>
                  </a:lnTo>
                  <a:lnTo>
                    <a:pt x="102626" y="117851"/>
                  </a:lnTo>
                  <a:lnTo>
                    <a:pt x="84582" y="100934"/>
                  </a:lnTo>
                  <a:lnTo>
                    <a:pt x="94731" y="93040"/>
                  </a:lnTo>
                  <a:lnTo>
                    <a:pt x="78943" y="76124"/>
                  </a:lnTo>
                  <a:lnTo>
                    <a:pt x="69921" y="54696"/>
                  </a:lnTo>
                  <a:lnTo>
                    <a:pt x="74996" y="47366"/>
                  </a:lnTo>
                  <a:lnTo>
                    <a:pt x="91912" y="65410"/>
                  </a:lnTo>
                  <a:lnTo>
                    <a:pt x="108265" y="65410"/>
                  </a:lnTo>
                  <a:lnTo>
                    <a:pt x="122362" y="59771"/>
                  </a:lnTo>
                  <a:lnTo>
                    <a:pt x="100370" y="39472"/>
                  </a:lnTo>
                  <a:lnTo>
                    <a:pt x="134767" y="30449"/>
                  </a:lnTo>
                  <a:lnTo>
                    <a:pt x="149992" y="33833"/>
                  </a:lnTo>
                  <a:lnTo>
                    <a:pt x="168036" y="34961"/>
                  </a:lnTo>
                  <a:lnTo>
                    <a:pt x="174238" y="31013"/>
                  </a:lnTo>
                  <a:lnTo>
                    <a:pt x="181005" y="9022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6"/>
            <p:cNvSpPr/>
            <p:nvPr/>
          </p:nvSpPr>
          <p:spPr>
            <a:xfrm>
              <a:off x="4351480" y="1263593"/>
              <a:ext cx="1251813" cy="671017"/>
            </a:xfrm>
            <a:custGeom>
              <a:rect b="b" l="l" r="r" t="t"/>
              <a:pathLst>
                <a:path extrusionOk="0" h="671017" w="1251813">
                  <a:moveTo>
                    <a:pt x="987354" y="2256"/>
                  </a:moveTo>
                  <a:lnTo>
                    <a:pt x="840745" y="0"/>
                  </a:lnTo>
                  <a:lnTo>
                    <a:pt x="774207" y="1692"/>
                  </a:lnTo>
                  <a:lnTo>
                    <a:pt x="746013" y="9022"/>
                  </a:lnTo>
                  <a:lnTo>
                    <a:pt x="681167" y="8458"/>
                  </a:lnTo>
                  <a:lnTo>
                    <a:pt x="609555" y="20300"/>
                  </a:lnTo>
                  <a:lnTo>
                    <a:pt x="600532" y="29886"/>
                  </a:lnTo>
                  <a:lnTo>
                    <a:pt x="638312" y="41727"/>
                  </a:lnTo>
                  <a:lnTo>
                    <a:pt x="603352" y="34397"/>
                  </a:lnTo>
                  <a:lnTo>
                    <a:pt x="577977" y="32705"/>
                  </a:lnTo>
                  <a:lnTo>
                    <a:pt x="538505" y="24811"/>
                  </a:lnTo>
                  <a:lnTo>
                    <a:pt x="478734" y="36652"/>
                  </a:lnTo>
                  <a:lnTo>
                    <a:pt x="463509" y="29886"/>
                  </a:lnTo>
                  <a:lnTo>
                    <a:pt x="404866" y="29886"/>
                  </a:lnTo>
                  <a:lnTo>
                    <a:pt x="343403" y="33269"/>
                  </a:lnTo>
                  <a:lnTo>
                    <a:pt x="293218" y="38908"/>
                  </a:lnTo>
                  <a:lnTo>
                    <a:pt x="292090" y="49058"/>
                  </a:lnTo>
                  <a:lnTo>
                    <a:pt x="262204" y="51877"/>
                  </a:lnTo>
                  <a:lnTo>
                    <a:pt x="179878" y="68229"/>
                  </a:lnTo>
                  <a:lnTo>
                    <a:pt x="153939" y="77815"/>
                  </a:lnTo>
                  <a:lnTo>
                    <a:pt x="199614" y="86274"/>
                  </a:lnTo>
                  <a:lnTo>
                    <a:pt x="183825" y="95296"/>
                  </a:lnTo>
                  <a:lnTo>
                    <a:pt x="99807" y="107701"/>
                  </a:lnTo>
                  <a:lnTo>
                    <a:pt x="12405" y="120106"/>
                  </a:lnTo>
                  <a:lnTo>
                    <a:pt x="0" y="129692"/>
                  </a:lnTo>
                  <a:lnTo>
                    <a:pt x="36088" y="140970"/>
                  </a:lnTo>
                  <a:lnTo>
                    <a:pt x="117851" y="147737"/>
                  </a:lnTo>
                  <a:lnTo>
                    <a:pt x="75560" y="148864"/>
                  </a:lnTo>
                  <a:lnTo>
                    <a:pt x="14097" y="157323"/>
                  </a:lnTo>
                  <a:lnTo>
                    <a:pt x="35524" y="174803"/>
                  </a:lnTo>
                  <a:lnTo>
                    <a:pt x="52441" y="183261"/>
                  </a:lnTo>
                  <a:lnTo>
                    <a:pt x="105446" y="181569"/>
                  </a:lnTo>
                  <a:lnTo>
                    <a:pt x="162397" y="180442"/>
                  </a:lnTo>
                  <a:lnTo>
                    <a:pt x="205252" y="182133"/>
                  </a:lnTo>
                  <a:lnTo>
                    <a:pt x="250363" y="198486"/>
                  </a:lnTo>
                  <a:lnTo>
                    <a:pt x="242468" y="210327"/>
                  </a:lnTo>
                  <a:lnTo>
                    <a:pt x="262768" y="221041"/>
                  </a:lnTo>
                  <a:lnTo>
                    <a:pt x="270662" y="250927"/>
                  </a:lnTo>
                  <a:lnTo>
                    <a:pt x="276301" y="271226"/>
                  </a:lnTo>
                  <a:lnTo>
                    <a:pt x="284196" y="281940"/>
                  </a:lnTo>
                  <a:lnTo>
                    <a:pt x="244724" y="309006"/>
                  </a:lnTo>
                  <a:lnTo>
                    <a:pt x="259385" y="316337"/>
                  </a:lnTo>
                  <a:lnTo>
                    <a:pt x="284196" y="311826"/>
                  </a:lnTo>
                  <a:lnTo>
                    <a:pt x="298856" y="321975"/>
                  </a:lnTo>
                  <a:lnTo>
                    <a:pt x="328742" y="341147"/>
                  </a:lnTo>
                  <a:lnTo>
                    <a:pt x="286451" y="333253"/>
                  </a:lnTo>
                  <a:lnTo>
                    <a:pt x="265024" y="333253"/>
                  </a:lnTo>
                  <a:lnTo>
                    <a:pt x="248107" y="349042"/>
                  </a:lnTo>
                  <a:lnTo>
                    <a:pt x="239649" y="369341"/>
                  </a:lnTo>
                  <a:lnTo>
                    <a:pt x="263332" y="379491"/>
                  </a:lnTo>
                  <a:lnTo>
                    <a:pt x="285887" y="374980"/>
                  </a:lnTo>
                  <a:lnTo>
                    <a:pt x="300548" y="370469"/>
                  </a:lnTo>
                  <a:lnTo>
                    <a:pt x="331561" y="359755"/>
                  </a:lnTo>
                  <a:lnTo>
                    <a:pt x="315773" y="383438"/>
                  </a:lnTo>
                  <a:lnTo>
                    <a:pt x="301112" y="396408"/>
                  </a:lnTo>
                  <a:lnTo>
                    <a:pt x="261076" y="407685"/>
                  </a:lnTo>
                  <a:lnTo>
                    <a:pt x="221605" y="443210"/>
                  </a:lnTo>
                  <a:lnTo>
                    <a:pt x="232882" y="454487"/>
                  </a:lnTo>
                  <a:lnTo>
                    <a:pt x="213711" y="477043"/>
                  </a:lnTo>
                  <a:lnTo>
                    <a:pt x="234574" y="506364"/>
                  </a:lnTo>
                  <a:lnTo>
                    <a:pt x="226116" y="534558"/>
                  </a:lnTo>
                  <a:lnTo>
                    <a:pt x="230063" y="555422"/>
                  </a:lnTo>
                  <a:lnTo>
                    <a:pt x="257129" y="595457"/>
                  </a:lnTo>
                  <a:lnTo>
                    <a:pt x="261640" y="627035"/>
                  </a:lnTo>
                  <a:lnTo>
                    <a:pt x="279121" y="645079"/>
                  </a:lnTo>
                  <a:lnTo>
                    <a:pt x="329306" y="645079"/>
                  </a:lnTo>
                  <a:lnTo>
                    <a:pt x="357500" y="671581"/>
                  </a:lnTo>
                  <a:lnTo>
                    <a:pt x="394152" y="669889"/>
                  </a:lnTo>
                  <a:lnTo>
                    <a:pt x="417271" y="637748"/>
                  </a:lnTo>
                  <a:lnTo>
                    <a:pt x="437007" y="610682"/>
                  </a:lnTo>
                  <a:lnTo>
                    <a:pt x="435315" y="585871"/>
                  </a:lnTo>
                  <a:lnTo>
                    <a:pt x="483809" y="559933"/>
                  </a:lnTo>
                  <a:lnTo>
                    <a:pt x="502417" y="539069"/>
                  </a:lnTo>
                  <a:lnTo>
                    <a:pt x="510311" y="517078"/>
                  </a:lnTo>
                  <a:lnTo>
                    <a:pt x="536814" y="497342"/>
                  </a:lnTo>
                  <a:lnTo>
                    <a:pt x="573466" y="490012"/>
                  </a:lnTo>
                  <a:lnTo>
                    <a:pt x="607863" y="482117"/>
                  </a:lnTo>
                  <a:lnTo>
                    <a:pt x="624779" y="480990"/>
                  </a:lnTo>
                  <a:lnTo>
                    <a:pt x="682295" y="458998"/>
                  </a:lnTo>
                  <a:lnTo>
                    <a:pt x="724022" y="426857"/>
                  </a:lnTo>
                  <a:lnTo>
                    <a:pt x="751088" y="415016"/>
                  </a:lnTo>
                  <a:lnTo>
                    <a:pt x="777027" y="414452"/>
                  </a:lnTo>
                  <a:lnTo>
                    <a:pt x="847512" y="404302"/>
                  </a:lnTo>
                  <a:lnTo>
                    <a:pt x="915741" y="380055"/>
                  </a:lnTo>
                  <a:lnTo>
                    <a:pt x="982843" y="354117"/>
                  </a:lnTo>
                  <a:lnTo>
                    <a:pt x="951829" y="352425"/>
                  </a:lnTo>
                  <a:lnTo>
                    <a:pt x="892058" y="351297"/>
                  </a:lnTo>
                  <a:lnTo>
                    <a:pt x="921944" y="335509"/>
                  </a:lnTo>
                  <a:lnTo>
                    <a:pt x="919124" y="315209"/>
                  </a:lnTo>
                  <a:lnTo>
                    <a:pt x="942807" y="332125"/>
                  </a:lnTo>
                  <a:lnTo>
                    <a:pt x="958032" y="343967"/>
                  </a:lnTo>
                  <a:lnTo>
                    <a:pt x="999195" y="338328"/>
                  </a:lnTo>
                  <a:lnTo>
                    <a:pt x="995812" y="314081"/>
                  </a:lnTo>
                  <a:lnTo>
                    <a:pt x="970438" y="296601"/>
                  </a:lnTo>
                  <a:lnTo>
                    <a:pt x="942244" y="289270"/>
                  </a:lnTo>
                  <a:lnTo>
                    <a:pt x="955777" y="281376"/>
                  </a:lnTo>
                  <a:lnTo>
                    <a:pt x="996376" y="293218"/>
                  </a:lnTo>
                  <a:lnTo>
                    <a:pt x="999195" y="280248"/>
                  </a:lnTo>
                  <a:lnTo>
                    <a:pt x="976077" y="261076"/>
                  </a:lnTo>
                  <a:lnTo>
                    <a:pt x="1006526" y="261076"/>
                  </a:lnTo>
                  <a:lnTo>
                    <a:pt x="1038103" y="256565"/>
                  </a:lnTo>
                  <a:lnTo>
                    <a:pt x="1047689" y="246416"/>
                  </a:lnTo>
                  <a:lnTo>
                    <a:pt x="1025134" y="234574"/>
                  </a:lnTo>
                  <a:lnTo>
                    <a:pt x="1073628" y="232882"/>
                  </a:lnTo>
                  <a:lnTo>
                    <a:pt x="1051073" y="208636"/>
                  </a:lnTo>
                  <a:lnTo>
                    <a:pt x="1074191" y="205816"/>
                  </a:lnTo>
                  <a:lnTo>
                    <a:pt x="1074756" y="182133"/>
                  </a:lnTo>
                  <a:lnTo>
                    <a:pt x="1039795" y="168036"/>
                  </a:lnTo>
                  <a:lnTo>
                    <a:pt x="1075883" y="159014"/>
                  </a:lnTo>
                  <a:lnTo>
                    <a:pt x="1108588" y="158450"/>
                  </a:lnTo>
                  <a:lnTo>
                    <a:pt x="1088288" y="140406"/>
                  </a:lnTo>
                  <a:lnTo>
                    <a:pt x="1094491" y="111648"/>
                  </a:lnTo>
                  <a:lnTo>
                    <a:pt x="1114791" y="95296"/>
                  </a:lnTo>
                  <a:lnTo>
                    <a:pt x="1142421" y="77252"/>
                  </a:lnTo>
                  <a:lnTo>
                    <a:pt x="1097311" y="76124"/>
                  </a:lnTo>
                  <a:lnTo>
                    <a:pt x="1161029" y="72177"/>
                  </a:lnTo>
                  <a:lnTo>
                    <a:pt x="1173435" y="66538"/>
                  </a:lnTo>
                  <a:lnTo>
                    <a:pt x="1255761" y="50185"/>
                  </a:lnTo>
                  <a:lnTo>
                    <a:pt x="1246739" y="40599"/>
                  </a:lnTo>
                  <a:lnTo>
                    <a:pt x="1190351" y="36088"/>
                  </a:lnTo>
                  <a:lnTo>
                    <a:pt x="1095055" y="44547"/>
                  </a:lnTo>
                  <a:lnTo>
                    <a:pt x="1043178" y="53005"/>
                  </a:lnTo>
                  <a:lnTo>
                    <a:pt x="1068553" y="40035"/>
                  </a:lnTo>
                  <a:lnTo>
                    <a:pt x="1055583" y="32141"/>
                  </a:lnTo>
                  <a:lnTo>
                    <a:pt x="1016112" y="38908"/>
                  </a:lnTo>
                  <a:lnTo>
                    <a:pt x="961415" y="31013"/>
                  </a:lnTo>
                  <a:lnTo>
                    <a:pt x="893186" y="33833"/>
                  </a:lnTo>
                  <a:lnTo>
                    <a:pt x="885292" y="29886"/>
                  </a:lnTo>
                  <a:lnTo>
                    <a:pt x="988482" y="27630"/>
                  </a:lnTo>
                  <a:lnTo>
                    <a:pt x="1061222" y="26502"/>
                  </a:lnTo>
                  <a:lnTo>
                    <a:pt x="1098438" y="18608"/>
                  </a:lnTo>
                  <a:lnTo>
                    <a:pt x="987354" y="2256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6"/>
            <p:cNvSpPr/>
            <p:nvPr/>
          </p:nvSpPr>
          <p:spPr>
            <a:xfrm>
              <a:off x="2946855" y="3422689"/>
              <a:ext cx="129692" cy="146608"/>
            </a:xfrm>
            <a:custGeom>
              <a:rect b="b" l="l" r="r" t="t"/>
              <a:pathLst>
                <a:path extrusionOk="0" h="146608" w="129692">
                  <a:moveTo>
                    <a:pt x="110520" y="564"/>
                  </a:moveTo>
                  <a:lnTo>
                    <a:pt x="81763" y="0"/>
                  </a:lnTo>
                  <a:lnTo>
                    <a:pt x="52441" y="0"/>
                  </a:lnTo>
                  <a:lnTo>
                    <a:pt x="50185" y="20300"/>
                  </a:lnTo>
                  <a:lnTo>
                    <a:pt x="35524" y="20300"/>
                  </a:lnTo>
                  <a:lnTo>
                    <a:pt x="45674" y="32141"/>
                  </a:lnTo>
                  <a:lnTo>
                    <a:pt x="56388" y="40599"/>
                  </a:lnTo>
                  <a:lnTo>
                    <a:pt x="59207" y="48494"/>
                  </a:lnTo>
                  <a:lnTo>
                    <a:pt x="63718" y="50749"/>
                  </a:lnTo>
                  <a:lnTo>
                    <a:pt x="61463" y="62591"/>
                  </a:lnTo>
                  <a:lnTo>
                    <a:pt x="21427" y="62591"/>
                  </a:lnTo>
                  <a:lnTo>
                    <a:pt x="2819" y="91913"/>
                  </a:lnTo>
                  <a:lnTo>
                    <a:pt x="6766" y="98679"/>
                  </a:lnTo>
                  <a:lnTo>
                    <a:pt x="2255" y="107137"/>
                  </a:lnTo>
                  <a:lnTo>
                    <a:pt x="0" y="117851"/>
                  </a:lnTo>
                  <a:lnTo>
                    <a:pt x="15225" y="132512"/>
                  </a:lnTo>
                  <a:lnTo>
                    <a:pt x="29322" y="139842"/>
                  </a:lnTo>
                  <a:lnTo>
                    <a:pt x="48494" y="140406"/>
                  </a:lnTo>
                  <a:lnTo>
                    <a:pt x="64282" y="146609"/>
                  </a:lnTo>
                  <a:lnTo>
                    <a:pt x="65410" y="140970"/>
                  </a:lnTo>
                  <a:lnTo>
                    <a:pt x="77251" y="131948"/>
                  </a:lnTo>
                  <a:lnTo>
                    <a:pt x="83454" y="128001"/>
                  </a:lnTo>
                  <a:lnTo>
                    <a:pt x="82326" y="124054"/>
                  </a:lnTo>
                  <a:lnTo>
                    <a:pt x="90221" y="121798"/>
                  </a:lnTo>
                  <a:lnTo>
                    <a:pt x="97551" y="112776"/>
                  </a:lnTo>
                  <a:lnTo>
                    <a:pt x="95860" y="105446"/>
                  </a:lnTo>
                  <a:lnTo>
                    <a:pt x="98679" y="98679"/>
                  </a:lnTo>
                  <a:lnTo>
                    <a:pt x="114468" y="88529"/>
                  </a:lnTo>
                  <a:lnTo>
                    <a:pt x="130256" y="74996"/>
                  </a:lnTo>
                  <a:lnTo>
                    <a:pt x="121798" y="70485"/>
                  </a:lnTo>
                  <a:lnTo>
                    <a:pt x="118415" y="75560"/>
                  </a:lnTo>
                  <a:lnTo>
                    <a:pt x="108829" y="69357"/>
                  </a:lnTo>
                  <a:lnTo>
                    <a:pt x="99807" y="69357"/>
                  </a:lnTo>
                  <a:lnTo>
                    <a:pt x="106573" y="28758"/>
                  </a:lnTo>
                  <a:lnTo>
                    <a:pt x="110520" y="564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6"/>
            <p:cNvSpPr/>
            <p:nvPr/>
          </p:nvSpPr>
          <p:spPr>
            <a:xfrm>
              <a:off x="3899812" y="3761582"/>
              <a:ext cx="146608" cy="253746"/>
            </a:xfrm>
            <a:custGeom>
              <a:rect b="b" l="l" r="r" t="t"/>
              <a:pathLst>
                <a:path extrusionOk="0" h="253746" w="146608">
                  <a:moveTo>
                    <a:pt x="134767" y="86274"/>
                  </a:moveTo>
                  <a:lnTo>
                    <a:pt x="122926" y="73304"/>
                  </a:lnTo>
                  <a:lnTo>
                    <a:pt x="106573" y="55824"/>
                  </a:lnTo>
                  <a:lnTo>
                    <a:pt x="94732" y="55260"/>
                  </a:lnTo>
                  <a:lnTo>
                    <a:pt x="94168" y="36652"/>
                  </a:lnTo>
                  <a:lnTo>
                    <a:pt x="75560" y="13533"/>
                  </a:lnTo>
                  <a:lnTo>
                    <a:pt x="55260" y="0"/>
                  </a:lnTo>
                  <a:lnTo>
                    <a:pt x="29322" y="21427"/>
                  </a:lnTo>
                  <a:lnTo>
                    <a:pt x="25938" y="34397"/>
                  </a:lnTo>
                  <a:lnTo>
                    <a:pt x="36652" y="47366"/>
                  </a:lnTo>
                  <a:lnTo>
                    <a:pt x="28194" y="54132"/>
                  </a:lnTo>
                  <a:lnTo>
                    <a:pt x="9022" y="60335"/>
                  </a:lnTo>
                  <a:lnTo>
                    <a:pt x="9022" y="76688"/>
                  </a:lnTo>
                  <a:lnTo>
                    <a:pt x="0" y="86837"/>
                  </a:lnTo>
                  <a:lnTo>
                    <a:pt x="20864" y="113903"/>
                  </a:lnTo>
                  <a:lnTo>
                    <a:pt x="37216" y="112212"/>
                  </a:lnTo>
                  <a:lnTo>
                    <a:pt x="44546" y="120670"/>
                  </a:lnTo>
                  <a:lnTo>
                    <a:pt x="40035" y="136459"/>
                  </a:lnTo>
                  <a:lnTo>
                    <a:pt x="50749" y="141534"/>
                  </a:lnTo>
                  <a:lnTo>
                    <a:pt x="57516" y="158450"/>
                  </a:lnTo>
                  <a:lnTo>
                    <a:pt x="48494" y="170856"/>
                  </a:lnTo>
                  <a:lnTo>
                    <a:pt x="42855" y="201305"/>
                  </a:lnTo>
                  <a:lnTo>
                    <a:pt x="50749" y="219913"/>
                  </a:lnTo>
                  <a:lnTo>
                    <a:pt x="52441" y="236266"/>
                  </a:lnTo>
                  <a:lnTo>
                    <a:pt x="72177" y="253182"/>
                  </a:lnTo>
                  <a:lnTo>
                    <a:pt x="87401" y="254874"/>
                  </a:lnTo>
                  <a:lnTo>
                    <a:pt x="91349" y="247543"/>
                  </a:lnTo>
                  <a:lnTo>
                    <a:pt x="100934" y="246415"/>
                  </a:lnTo>
                  <a:lnTo>
                    <a:pt x="115595" y="240213"/>
                  </a:lnTo>
                  <a:lnTo>
                    <a:pt x="125745" y="230627"/>
                  </a:lnTo>
                  <a:lnTo>
                    <a:pt x="143225" y="233446"/>
                  </a:lnTo>
                  <a:lnTo>
                    <a:pt x="151120" y="232318"/>
                  </a:lnTo>
                  <a:lnTo>
                    <a:pt x="132512" y="200741"/>
                  </a:lnTo>
                  <a:lnTo>
                    <a:pt x="128565" y="181005"/>
                  </a:lnTo>
                  <a:lnTo>
                    <a:pt x="118415" y="180442"/>
                  </a:lnTo>
                  <a:lnTo>
                    <a:pt x="104882" y="154503"/>
                  </a:lnTo>
                  <a:lnTo>
                    <a:pt x="111084" y="135895"/>
                  </a:lnTo>
                  <a:lnTo>
                    <a:pt x="109393" y="127437"/>
                  </a:lnTo>
                  <a:lnTo>
                    <a:pt x="129128" y="118415"/>
                  </a:lnTo>
                  <a:lnTo>
                    <a:pt x="134767" y="86274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6"/>
            <p:cNvSpPr/>
            <p:nvPr/>
          </p:nvSpPr>
          <p:spPr>
            <a:xfrm>
              <a:off x="3037076" y="3487536"/>
              <a:ext cx="191719" cy="107137"/>
            </a:xfrm>
            <a:custGeom>
              <a:rect b="b" l="l" r="r" t="t"/>
              <a:pathLst>
                <a:path extrusionOk="0" h="107137" w="191719">
                  <a:moveTo>
                    <a:pt x="196794" y="36652"/>
                  </a:moveTo>
                  <a:lnTo>
                    <a:pt x="189464" y="26502"/>
                  </a:lnTo>
                  <a:lnTo>
                    <a:pt x="178750" y="20864"/>
                  </a:lnTo>
                  <a:lnTo>
                    <a:pt x="170292" y="12969"/>
                  </a:lnTo>
                  <a:lnTo>
                    <a:pt x="161270" y="6203"/>
                  </a:lnTo>
                  <a:lnTo>
                    <a:pt x="156759" y="5639"/>
                  </a:lnTo>
                  <a:lnTo>
                    <a:pt x="142662" y="564"/>
                  </a:lnTo>
                  <a:lnTo>
                    <a:pt x="136459" y="3383"/>
                  </a:lnTo>
                  <a:lnTo>
                    <a:pt x="128001" y="4511"/>
                  </a:lnTo>
                  <a:lnTo>
                    <a:pt x="120670" y="2256"/>
                  </a:lnTo>
                  <a:lnTo>
                    <a:pt x="111084" y="0"/>
                  </a:lnTo>
                  <a:lnTo>
                    <a:pt x="106573" y="3947"/>
                  </a:lnTo>
                  <a:lnTo>
                    <a:pt x="96423" y="7894"/>
                  </a:lnTo>
                  <a:lnTo>
                    <a:pt x="81763" y="9022"/>
                  </a:lnTo>
                  <a:lnTo>
                    <a:pt x="67666" y="5639"/>
                  </a:lnTo>
                  <a:lnTo>
                    <a:pt x="62591" y="7894"/>
                  </a:lnTo>
                  <a:lnTo>
                    <a:pt x="59771" y="4511"/>
                  </a:lnTo>
                  <a:lnTo>
                    <a:pt x="50749" y="5075"/>
                  </a:lnTo>
                  <a:lnTo>
                    <a:pt x="43419" y="11278"/>
                  </a:lnTo>
                  <a:lnTo>
                    <a:pt x="40035" y="10150"/>
                  </a:lnTo>
                  <a:lnTo>
                    <a:pt x="24247" y="23683"/>
                  </a:lnTo>
                  <a:lnTo>
                    <a:pt x="8458" y="33833"/>
                  </a:lnTo>
                  <a:lnTo>
                    <a:pt x="5639" y="40599"/>
                  </a:lnTo>
                  <a:lnTo>
                    <a:pt x="7330" y="47930"/>
                  </a:lnTo>
                  <a:lnTo>
                    <a:pt x="0" y="56952"/>
                  </a:lnTo>
                  <a:lnTo>
                    <a:pt x="8458" y="59771"/>
                  </a:lnTo>
                  <a:lnTo>
                    <a:pt x="14661" y="67102"/>
                  </a:lnTo>
                  <a:lnTo>
                    <a:pt x="23683" y="72741"/>
                  </a:lnTo>
                  <a:lnTo>
                    <a:pt x="24247" y="77816"/>
                  </a:lnTo>
                  <a:lnTo>
                    <a:pt x="38344" y="73304"/>
                  </a:lnTo>
                  <a:lnTo>
                    <a:pt x="44546" y="76124"/>
                  </a:lnTo>
                  <a:lnTo>
                    <a:pt x="48494" y="80071"/>
                  </a:lnTo>
                  <a:lnTo>
                    <a:pt x="45110" y="94168"/>
                  </a:lnTo>
                  <a:lnTo>
                    <a:pt x="54696" y="97551"/>
                  </a:lnTo>
                  <a:lnTo>
                    <a:pt x="58643" y="108829"/>
                  </a:lnTo>
                  <a:lnTo>
                    <a:pt x="68793" y="107137"/>
                  </a:lnTo>
                  <a:lnTo>
                    <a:pt x="73304" y="98679"/>
                  </a:lnTo>
                  <a:lnTo>
                    <a:pt x="77815" y="98679"/>
                  </a:lnTo>
                  <a:lnTo>
                    <a:pt x="78943" y="81199"/>
                  </a:lnTo>
                  <a:lnTo>
                    <a:pt x="86274" y="80071"/>
                  </a:lnTo>
                  <a:lnTo>
                    <a:pt x="93040" y="80071"/>
                  </a:lnTo>
                  <a:lnTo>
                    <a:pt x="100934" y="70485"/>
                  </a:lnTo>
                  <a:lnTo>
                    <a:pt x="109393" y="77816"/>
                  </a:lnTo>
                  <a:lnTo>
                    <a:pt x="112776" y="73304"/>
                  </a:lnTo>
                  <a:lnTo>
                    <a:pt x="118979" y="69357"/>
                  </a:lnTo>
                  <a:lnTo>
                    <a:pt x="130820" y="59207"/>
                  </a:lnTo>
                  <a:lnTo>
                    <a:pt x="132512" y="51877"/>
                  </a:lnTo>
                  <a:lnTo>
                    <a:pt x="135331" y="52441"/>
                  </a:lnTo>
                  <a:lnTo>
                    <a:pt x="139842" y="43983"/>
                  </a:lnTo>
                  <a:lnTo>
                    <a:pt x="143225" y="42855"/>
                  </a:lnTo>
                  <a:lnTo>
                    <a:pt x="148300" y="47930"/>
                  </a:lnTo>
                  <a:lnTo>
                    <a:pt x="154503" y="49622"/>
                  </a:lnTo>
                  <a:lnTo>
                    <a:pt x="161833" y="45110"/>
                  </a:lnTo>
                  <a:lnTo>
                    <a:pt x="169728" y="45110"/>
                  </a:lnTo>
                  <a:lnTo>
                    <a:pt x="181005" y="40599"/>
                  </a:lnTo>
                  <a:lnTo>
                    <a:pt x="186080" y="35525"/>
                  </a:lnTo>
                  <a:lnTo>
                    <a:pt x="196794" y="36652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6"/>
            <p:cNvSpPr/>
            <p:nvPr/>
          </p:nvSpPr>
          <p:spPr>
            <a:xfrm>
              <a:off x="6229765" y="2397556"/>
              <a:ext cx="157886" cy="135331"/>
            </a:xfrm>
            <a:custGeom>
              <a:rect b="b" l="l" r="r" t="t"/>
              <a:pathLst>
                <a:path extrusionOk="0" h="135331" w="157886">
                  <a:moveTo>
                    <a:pt x="110520" y="19172"/>
                  </a:moveTo>
                  <a:lnTo>
                    <a:pt x="87965" y="4511"/>
                  </a:lnTo>
                  <a:lnTo>
                    <a:pt x="78943" y="0"/>
                  </a:lnTo>
                  <a:lnTo>
                    <a:pt x="56952" y="9586"/>
                  </a:lnTo>
                  <a:lnTo>
                    <a:pt x="55260" y="23683"/>
                  </a:lnTo>
                  <a:lnTo>
                    <a:pt x="45674" y="27066"/>
                  </a:lnTo>
                  <a:lnTo>
                    <a:pt x="46802" y="36652"/>
                  </a:lnTo>
                  <a:lnTo>
                    <a:pt x="35524" y="36088"/>
                  </a:lnTo>
                  <a:lnTo>
                    <a:pt x="25375" y="30449"/>
                  </a:lnTo>
                  <a:lnTo>
                    <a:pt x="20863" y="36088"/>
                  </a:lnTo>
                  <a:lnTo>
                    <a:pt x="1127" y="34961"/>
                  </a:lnTo>
                  <a:lnTo>
                    <a:pt x="0" y="35524"/>
                  </a:lnTo>
                  <a:lnTo>
                    <a:pt x="0" y="47930"/>
                  </a:lnTo>
                  <a:lnTo>
                    <a:pt x="9586" y="59207"/>
                  </a:lnTo>
                  <a:lnTo>
                    <a:pt x="16916" y="44546"/>
                  </a:lnTo>
                  <a:lnTo>
                    <a:pt x="35524" y="50185"/>
                  </a:lnTo>
                  <a:lnTo>
                    <a:pt x="37216" y="61463"/>
                  </a:lnTo>
                  <a:lnTo>
                    <a:pt x="51313" y="76124"/>
                  </a:lnTo>
                  <a:lnTo>
                    <a:pt x="45674" y="78943"/>
                  </a:lnTo>
                  <a:lnTo>
                    <a:pt x="71612" y="104318"/>
                  </a:lnTo>
                  <a:lnTo>
                    <a:pt x="98679" y="114468"/>
                  </a:lnTo>
                  <a:lnTo>
                    <a:pt x="116159" y="126873"/>
                  </a:lnTo>
                  <a:lnTo>
                    <a:pt x="144353" y="139842"/>
                  </a:lnTo>
                  <a:lnTo>
                    <a:pt x="144353" y="139842"/>
                  </a:lnTo>
                  <a:lnTo>
                    <a:pt x="147173" y="134203"/>
                  </a:lnTo>
                  <a:lnTo>
                    <a:pt x="120670" y="120670"/>
                  </a:lnTo>
                  <a:lnTo>
                    <a:pt x="108265" y="106573"/>
                  </a:lnTo>
                  <a:lnTo>
                    <a:pt x="96987" y="98679"/>
                  </a:lnTo>
                  <a:lnTo>
                    <a:pt x="82890" y="85710"/>
                  </a:lnTo>
                  <a:lnTo>
                    <a:pt x="75560" y="74996"/>
                  </a:lnTo>
                  <a:lnTo>
                    <a:pt x="60335" y="58643"/>
                  </a:lnTo>
                  <a:lnTo>
                    <a:pt x="65410" y="44546"/>
                  </a:lnTo>
                  <a:lnTo>
                    <a:pt x="76124" y="52441"/>
                  </a:lnTo>
                  <a:lnTo>
                    <a:pt x="81763" y="45110"/>
                  </a:lnTo>
                  <a:lnTo>
                    <a:pt x="94731" y="44546"/>
                  </a:lnTo>
                  <a:lnTo>
                    <a:pt x="119542" y="50185"/>
                  </a:lnTo>
                  <a:lnTo>
                    <a:pt x="139278" y="49621"/>
                  </a:lnTo>
                  <a:lnTo>
                    <a:pt x="152811" y="57516"/>
                  </a:lnTo>
                  <a:lnTo>
                    <a:pt x="152811" y="57516"/>
                  </a:lnTo>
                  <a:lnTo>
                    <a:pt x="162397" y="44546"/>
                  </a:lnTo>
                  <a:lnTo>
                    <a:pt x="152811" y="34397"/>
                  </a:lnTo>
                  <a:lnTo>
                    <a:pt x="144353" y="20864"/>
                  </a:lnTo>
                  <a:lnTo>
                    <a:pt x="144353" y="20864"/>
                  </a:lnTo>
                  <a:lnTo>
                    <a:pt x="134203" y="25939"/>
                  </a:lnTo>
                  <a:lnTo>
                    <a:pt x="110520" y="19172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6"/>
            <p:cNvSpPr/>
            <p:nvPr/>
          </p:nvSpPr>
          <p:spPr>
            <a:xfrm>
              <a:off x="3518066" y="3347693"/>
              <a:ext cx="90220" cy="62026"/>
            </a:xfrm>
            <a:custGeom>
              <a:rect b="b" l="l" r="r" t="t"/>
              <a:pathLst>
                <a:path extrusionOk="0" h="62026" w="90220">
                  <a:moveTo>
                    <a:pt x="90785" y="6767"/>
                  </a:moveTo>
                  <a:lnTo>
                    <a:pt x="64846" y="1128"/>
                  </a:lnTo>
                  <a:lnTo>
                    <a:pt x="45674" y="0"/>
                  </a:lnTo>
                  <a:lnTo>
                    <a:pt x="37780" y="9586"/>
                  </a:lnTo>
                  <a:lnTo>
                    <a:pt x="56952" y="15225"/>
                  </a:lnTo>
                  <a:lnTo>
                    <a:pt x="55260" y="28758"/>
                  </a:lnTo>
                  <a:lnTo>
                    <a:pt x="67666" y="44546"/>
                  </a:lnTo>
                  <a:lnTo>
                    <a:pt x="55824" y="52441"/>
                  </a:lnTo>
                  <a:lnTo>
                    <a:pt x="32141" y="49621"/>
                  </a:lnTo>
                  <a:lnTo>
                    <a:pt x="3947" y="44546"/>
                  </a:lnTo>
                  <a:lnTo>
                    <a:pt x="0" y="56388"/>
                  </a:lnTo>
                  <a:lnTo>
                    <a:pt x="15789" y="67102"/>
                  </a:lnTo>
                  <a:lnTo>
                    <a:pt x="31013" y="60899"/>
                  </a:lnTo>
                  <a:lnTo>
                    <a:pt x="49621" y="63155"/>
                  </a:lnTo>
                  <a:lnTo>
                    <a:pt x="64846" y="60899"/>
                  </a:lnTo>
                  <a:lnTo>
                    <a:pt x="85146" y="67102"/>
                  </a:lnTo>
                  <a:lnTo>
                    <a:pt x="86274" y="56952"/>
                  </a:lnTo>
                  <a:lnTo>
                    <a:pt x="79507" y="46238"/>
                  </a:lnTo>
                  <a:lnTo>
                    <a:pt x="87965" y="40036"/>
                  </a:lnTo>
                  <a:lnTo>
                    <a:pt x="91912" y="26502"/>
                  </a:lnTo>
                  <a:lnTo>
                    <a:pt x="90785" y="6767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6"/>
            <p:cNvSpPr/>
            <p:nvPr/>
          </p:nvSpPr>
          <p:spPr>
            <a:xfrm>
              <a:off x="6297430" y="2323123"/>
              <a:ext cx="174802" cy="95859"/>
            </a:xfrm>
            <a:custGeom>
              <a:rect b="b" l="l" r="r" t="t"/>
              <a:pathLst>
                <a:path extrusionOk="0" h="95859" w="174802">
                  <a:moveTo>
                    <a:pt x="122362" y="0"/>
                  </a:moveTo>
                  <a:lnTo>
                    <a:pt x="113340" y="2256"/>
                  </a:lnTo>
                  <a:lnTo>
                    <a:pt x="107701" y="10714"/>
                  </a:lnTo>
                  <a:lnTo>
                    <a:pt x="95296" y="14661"/>
                  </a:lnTo>
                  <a:lnTo>
                    <a:pt x="91912" y="12405"/>
                  </a:lnTo>
                  <a:lnTo>
                    <a:pt x="78943" y="18044"/>
                  </a:lnTo>
                  <a:lnTo>
                    <a:pt x="68229" y="19172"/>
                  </a:lnTo>
                  <a:lnTo>
                    <a:pt x="66537" y="25939"/>
                  </a:lnTo>
                  <a:lnTo>
                    <a:pt x="43418" y="30450"/>
                  </a:lnTo>
                  <a:lnTo>
                    <a:pt x="32705" y="26502"/>
                  </a:lnTo>
                  <a:lnTo>
                    <a:pt x="18044" y="17480"/>
                  </a:lnTo>
                  <a:lnTo>
                    <a:pt x="16916" y="32141"/>
                  </a:lnTo>
                  <a:lnTo>
                    <a:pt x="1127" y="32141"/>
                  </a:lnTo>
                  <a:lnTo>
                    <a:pt x="7330" y="39472"/>
                  </a:lnTo>
                  <a:lnTo>
                    <a:pt x="0" y="62027"/>
                  </a:lnTo>
                  <a:lnTo>
                    <a:pt x="4511" y="62591"/>
                  </a:lnTo>
                  <a:lnTo>
                    <a:pt x="11278" y="74432"/>
                  </a:lnTo>
                  <a:lnTo>
                    <a:pt x="20300" y="78943"/>
                  </a:lnTo>
                  <a:lnTo>
                    <a:pt x="42855" y="93604"/>
                  </a:lnTo>
                  <a:lnTo>
                    <a:pt x="66537" y="100371"/>
                  </a:lnTo>
                  <a:lnTo>
                    <a:pt x="76688" y="95296"/>
                  </a:lnTo>
                  <a:lnTo>
                    <a:pt x="76688" y="95296"/>
                  </a:lnTo>
                  <a:lnTo>
                    <a:pt x="97551" y="86274"/>
                  </a:lnTo>
                  <a:lnTo>
                    <a:pt x="115595" y="87401"/>
                  </a:lnTo>
                  <a:lnTo>
                    <a:pt x="137022" y="81199"/>
                  </a:lnTo>
                  <a:lnTo>
                    <a:pt x="151684" y="56952"/>
                  </a:lnTo>
                  <a:lnTo>
                    <a:pt x="162397" y="33269"/>
                  </a:lnTo>
                  <a:lnTo>
                    <a:pt x="178750" y="25939"/>
                  </a:lnTo>
                  <a:lnTo>
                    <a:pt x="175367" y="16916"/>
                  </a:lnTo>
                  <a:lnTo>
                    <a:pt x="159014" y="7331"/>
                  </a:lnTo>
                  <a:lnTo>
                    <a:pt x="153375" y="10714"/>
                  </a:lnTo>
                  <a:lnTo>
                    <a:pt x="122362" y="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6"/>
            <p:cNvSpPr/>
            <p:nvPr/>
          </p:nvSpPr>
          <p:spPr>
            <a:xfrm>
              <a:off x="8857445" y="3865335"/>
              <a:ext cx="1449171" cy="563880"/>
            </a:xfrm>
            <a:custGeom>
              <a:rect b="b" l="l" r="r" t="t"/>
              <a:pathLst>
                <a:path extrusionOk="0" h="563880" w="1449171">
                  <a:moveTo>
                    <a:pt x="792251" y="563880"/>
                  </a:moveTo>
                  <a:lnTo>
                    <a:pt x="795071" y="554294"/>
                  </a:lnTo>
                  <a:lnTo>
                    <a:pt x="784921" y="543581"/>
                  </a:lnTo>
                  <a:lnTo>
                    <a:pt x="769132" y="532303"/>
                  </a:lnTo>
                  <a:lnTo>
                    <a:pt x="739247" y="539633"/>
                  </a:lnTo>
                  <a:lnTo>
                    <a:pt x="778718" y="564444"/>
                  </a:lnTo>
                  <a:lnTo>
                    <a:pt x="792251" y="563880"/>
                  </a:lnTo>
                  <a:close/>
                  <a:moveTo>
                    <a:pt x="910102" y="560497"/>
                  </a:moveTo>
                  <a:lnTo>
                    <a:pt x="932658" y="533431"/>
                  </a:lnTo>
                  <a:lnTo>
                    <a:pt x="933221" y="522717"/>
                  </a:lnTo>
                  <a:lnTo>
                    <a:pt x="930402" y="515386"/>
                  </a:lnTo>
                  <a:lnTo>
                    <a:pt x="898260" y="530047"/>
                  </a:lnTo>
                  <a:lnTo>
                    <a:pt x="882472" y="552039"/>
                  </a:lnTo>
                  <a:lnTo>
                    <a:pt x="878525" y="563880"/>
                  </a:lnTo>
                  <a:lnTo>
                    <a:pt x="881908" y="568391"/>
                  </a:lnTo>
                  <a:lnTo>
                    <a:pt x="910102" y="560497"/>
                  </a:lnTo>
                  <a:close/>
                  <a:moveTo>
                    <a:pt x="709361" y="487192"/>
                  </a:moveTo>
                  <a:lnTo>
                    <a:pt x="700339" y="499598"/>
                  </a:lnTo>
                  <a:lnTo>
                    <a:pt x="682859" y="500162"/>
                  </a:lnTo>
                  <a:lnTo>
                    <a:pt x="670453" y="520461"/>
                  </a:lnTo>
                  <a:lnTo>
                    <a:pt x="687370" y="521025"/>
                  </a:lnTo>
                  <a:lnTo>
                    <a:pt x="709361" y="515950"/>
                  </a:lnTo>
                  <a:lnTo>
                    <a:pt x="746577" y="509184"/>
                  </a:lnTo>
                  <a:lnTo>
                    <a:pt x="739810" y="493395"/>
                  </a:lnTo>
                  <a:lnTo>
                    <a:pt x="720075" y="496779"/>
                  </a:lnTo>
                  <a:lnTo>
                    <a:pt x="709361" y="487192"/>
                  </a:lnTo>
                  <a:close/>
                  <a:moveTo>
                    <a:pt x="867811" y="487192"/>
                  </a:moveTo>
                  <a:lnTo>
                    <a:pt x="838489" y="500162"/>
                  </a:lnTo>
                  <a:lnTo>
                    <a:pt x="817062" y="502981"/>
                  </a:lnTo>
                  <a:lnTo>
                    <a:pt x="797890" y="492267"/>
                  </a:lnTo>
                  <a:lnTo>
                    <a:pt x="772516" y="499598"/>
                  </a:lnTo>
                  <a:lnTo>
                    <a:pt x="771387" y="512567"/>
                  </a:lnTo>
                  <a:lnTo>
                    <a:pt x="813115" y="517078"/>
                  </a:lnTo>
                  <a:lnTo>
                    <a:pt x="861608" y="506928"/>
                  </a:lnTo>
                  <a:lnTo>
                    <a:pt x="867811" y="487192"/>
                  </a:lnTo>
                  <a:close/>
                  <a:moveTo>
                    <a:pt x="419527" y="439826"/>
                  </a:moveTo>
                  <a:lnTo>
                    <a:pt x="415579" y="426857"/>
                  </a:lnTo>
                  <a:lnTo>
                    <a:pt x="402610" y="424038"/>
                  </a:lnTo>
                  <a:lnTo>
                    <a:pt x="377800" y="410505"/>
                  </a:lnTo>
                  <a:lnTo>
                    <a:pt x="339456" y="408249"/>
                  </a:lnTo>
                  <a:lnTo>
                    <a:pt x="316337" y="442646"/>
                  </a:lnTo>
                  <a:lnTo>
                    <a:pt x="345094" y="444901"/>
                  </a:lnTo>
                  <a:lnTo>
                    <a:pt x="349606" y="460690"/>
                  </a:lnTo>
                  <a:lnTo>
                    <a:pt x="405994" y="475351"/>
                  </a:lnTo>
                  <a:lnTo>
                    <a:pt x="419527" y="470840"/>
                  </a:lnTo>
                  <a:lnTo>
                    <a:pt x="442646" y="474223"/>
                  </a:lnTo>
                  <a:lnTo>
                    <a:pt x="478170" y="487756"/>
                  </a:lnTo>
                  <a:lnTo>
                    <a:pt x="507492" y="494523"/>
                  </a:lnTo>
                  <a:lnTo>
                    <a:pt x="540197" y="497342"/>
                  </a:lnTo>
                  <a:lnTo>
                    <a:pt x="568955" y="496214"/>
                  </a:lnTo>
                  <a:lnTo>
                    <a:pt x="602223" y="510311"/>
                  </a:lnTo>
                  <a:lnTo>
                    <a:pt x="639440" y="496779"/>
                  </a:lnTo>
                  <a:lnTo>
                    <a:pt x="602223" y="475351"/>
                  </a:lnTo>
                  <a:lnTo>
                    <a:pt x="555422" y="469148"/>
                  </a:lnTo>
                  <a:lnTo>
                    <a:pt x="545272" y="446029"/>
                  </a:lnTo>
                  <a:lnTo>
                    <a:pt x="487192" y="428549"/>
                  </a:lnTo>
                  <a:lnTo>
                    <a:pt x="479862" y="443210"/>
                  </a:lnTo>
                  <a:lnTo>
                    <a:pt x="419527" y="439826"/>
                  </a:lnTo>
                  <a:close/>
                  <a:moveTo>
                    <a:pt x="1246175" y="419527"/>
                  </a:moveTo>
                  <a:lnTo>
                    <a:pt x="1247302" y="402610"/>
                  </a:lnTo>
                  <a:lnTo>
                    <a:pt x="1240536" y="391897"/>
                  </a:lnTo>
                  <a:lnTo>
                    <a:pt x="1233205" y="404302"/>
                  </a:lnTo>
                  <a:lnTo>
                    <a:pt x="1226439" y="416707"/>
                  </a:lnTo>
                  <a:lnTo>
                    <a:pt x="1228130" y="443774"/>
                  </a:lnTo>
                  <a:lnTo>
                    <a:pt x="1246175" y="419527"/>
                  </a:lnTo>
                  <a:close/>
                  <a:moveTo>
                    <a:pt x="1014984" y="320848"/>
                  </a:moveTo>
                  <a:lnTo>
                    <a:pt x="1007090" y="309006"/>
                  </a:lnTo>
                  <a:lnTo>
                    <a:pt x="974949" y="310698"/>
                  </a:lnTo>
                  <a:lnTo>
                    <a:pt x="980587" y="325923"/>
                  </a:lnTo>
                  <a:lnTo>
                    <a:pt x="1002578" y="332689"/>
                  </a:lnTo>
                  <a:lnTo>
                    <a:pt x="1014984" y="320848"/>
                  </a:lnTo>
                  <a:close/>
                  <a:moveTo>
                    <a:pt x="1117046" y="307315"/>
                  </a:moveTo>
                  <a:lnTo>
                    <a:pt x="1082650" y="297165"/>
                  </a:lnTo>
                  <a:lnTo>
                    <a:pt x="1043742" y="298856"/>
                  </a:lnTo>
                  <a:lnTo>
                    <a:pt x="1035284" y="318592"/>
                  </a:lnTo>
                  <a:lnTo>
                    <a:pt x="1057275" y="319720"/>
                  </a:lnTo>
                  <a:lnTo>
                    <a:pt x="1075319" y="317464"/>
                  </a:lnTo>
                  <a:lnTo>
                    <a:pt x="1101257" y="320284"/>
                  </a:lnTo>
                  <a:lnTo>
                    <a:pt x="1127760" y="334945"/>
                  </a:lnTo>
                  <a:lnTo>
                    <a:pt x="1117046" y="307315"/>
                  </a:lnTo>
                  <a:close/>
                  <a:moveTo>
                    <a:pt x="1235461" y="237957"/>
                  </a:moveTo>
                  <a:lnTo>
                    <a:pt x="1230950" y="224424"/>
                  </a:lnTo>
                  <a:lnTo>
                    <a:pt x="1180200" y="209763"/>
                  </a:lnTo>
                  <a:lnTo>
                    <a:pt x="1163849" y="221605"/>
                  </a:lnTo>
                  <a:lnTo>
                    <a:pt x="1120993" y="230063"/>
                  </a:lnTo>
                  <a:lnTo>
                    <a:pt x="1133963" y="248107"/>
                  </a:lnTo>
                  <a:lnTo>
                    <a:pt x="1162157" y="254874"/>
                  </a:lnTo>
                  <a:lnTo>
                    <a:pt x="1173998" y="275737"/>
                  </a:lnTo>
                  <a:lnTo>
                    <a:pt x="1220800" y="276301"/>
                  </a:lnTo>
                  <a:lnTo>
                    <a:pt x="1223056" y="285324"/>
                  </a:lnTo>
                  <a:lnTo>
                    <a:pt x="1200501" y="284759"/>
                  </a:lnTo>
                  <a:lnTo>
                    <a:pt x="1165540" y="297729"/>
                  </a:lnTo>
                  <a:lnTo>
                    <a:pt x="1189223" y="315209"/>
                  </a:lnTo>
                  <a:lnTo>
                    <a:pt x="1188659" y="330998"/>
                  </a:lnTo>
                  <a:lnTo>
                    <a:pt x="1195426" y="343967"/>
                  </a:lnTo>
                  <a:lnTo>
                    <a:pt x="1207267" y="341147"/>
                  </a:lnTo>
                  <a:lnTo>
                    <a:pt x="1217417" y="323667"/>
                  </a:lnTo>
                  <a:lnTo>
                    <a:pt x="1263655" y="356936"/>
                  </a:lnTo>
                  <a:lnTo>
                    <a:pt x="1289593" y="359755"/>
                  </a:lnTo>
                  <a:lnTo>
                    <a:pt x="1349364" y="390205"/>
                  </a:lnTo>
                  <a:lnTo>
                    <a:pt x="1362334" y="420091"/>
                  </a:lnTo>
                  <a:lnTo>
                    <a:pt x="1367973" y="458998"/>
                  </a:lnTo>
                  <a:lnTo>
                    <a:pt x="1347110" y="469148"/>
                  </a:lnTo>
                  <a:lnTo>
                    <a:pt x="1331321" y="498470"/>
                  </a:lnTo>
                  <a:lnTo>
                    <a:pt x="1371356" y="497342"/>
                  </a:lnTo>
                  <a:lnTo>
                    <a:pt x="1380378" y="487192"/>
                  </a:lnTo>
                  <a:lnTo>
                    <a:pt x="1411391" y="494523"/>
                  </a:lnTo>
                  <a:lnTo>
                    <a:pt x="1437330" y="523845"/>
                  </a:lnTo>
                  <a:lnTo>
                    <a:pt x="1445789" y="406558"/>
                  </a:lnTo>
                  <a:lnTo>
                    <a:pt x="1451427" y="289834"/>
                  </a:lnTo>
                  <a:lnTo>
                    <a:pt x="1417595" y="283068"/>
                  </a:lnTo>
                  <a:lnTo>
                    <a:pt x="1394475" y="270099"/>
                  </a:lnTo>
                  <a:lnTo>
                    <a:pt x="1367973" y="257693"/>
                  </a:lnTo>
                  <a:lnTo>
                    <a:pt x="1339779" y="257693"/>
                  </a:lnTo>
                  <a:lnTo>
                    <a:pt x="1302563" y="279121"/>
                  </a:lnTo>
                  <a:lnTo>
                    <a:pt x="1274933" y="317464"/>
                  </a:lnTo>
                  <a:lnTo>
                    <a:pt x="1242792" y="296037"/>
                  </a:lnTo>
                  <a:lnTo>
                    <a:pt x="1235461" y="237957"/>
                  </a:lnTo>
                  <a:close/>
                  <a:moveTo>
                    <a:pt x="953521" y="145481"/>
                  </a:moveTo>
                  <a:lnTo>
                    <a:pt x="947882" y="137587"/>
                  </a:lnTo>
                  <a:lnTo>
                    <a:pt x="916869" y="163525"/>
                  </a:lnTo>
                  <a:lnTo>
                    <a:pt x="880217" y="165217"/>
                  </a:lnTo>
                  <a:lnTo>
                    <a:pt x="840181" y="160142"/>
                  </a:lnTo>
                  <a:lnTo>
                    <a:pt x="815370" y="149428"/>
                  </a:lnTo>
                  <a:lnTo>
                    <a:pt x="788868" y="176494"/>
                  </a:lnTo>
                  <a:lnTo>
                    <a:pt x="782101" y="191155"/>
                  </a:lnTo>
                  <a:lnTo>
                    <a:pt x="765749" y="245288"/>
                  </a:lnTo>
                  <a:lnTo>
                    <a:pt x="760674" y="273482"/>
                  </a:lnTo>
                  <a:lnTo>
                    <a:pt x="747141" y="297165"/>
                  </a:lnTo>
                  <a:lnTo>
                    <a:pt x="756163" y="321412"/>
                  </a:lnTo>
                  <a:lnTo>
                    <a:pt x="769132" y="321976"/>
                  </a:lnTo>
                  <a:lnTo>
                    <a:pt x="772516" y="356372"/>
                  </a:lnTo>
                  <a:lnTo>
                    <a:pt x="761802" y="389641"/>
                  </a:lnTo>
                  <a:lnTo>
                    <a:pt x="774771" y="400355"/>
                  </a:lnTo>
                  <a:lnTo>
                    <a:pt x="795071" y="394716"/>
                  </a:lnTo>
                  <a:lnTo>
                    <a:pt x="796762" y="343403"/>
                  </a:lnTo>
                  <a:lnTo>
                    <a:pt x="795635" y="301676"/>
                  </a:lnTo>
                  <a:lnTo>
                    <a:pt x="817062" y="290962"/>
                  </a:lnTo>
                  <a:lnTo>
                    <a:pt x="813115" y="325923"/>
                  </a:lnTo>
                  <a:lnTo>
                    <a:pt x="835106" y="346786"/>
                  </a:lnTo>
                  <a:lnTo>
                    <a:pt x="830595" y="360883"/>
                  </a:lnTo>
                  <a:lnTo>
                    <a:pt x="837926" y="370469"/>
                  </a:lnTo>
                  <a:lnTo>
                    <a:pt x="869503" y="356936"/>
                  </a:lnTo>
                  <a:lnTo>
                    <a:pt x="852586" y="386258"/>
                  </a:lnTo>
                  <a:lnTo>
                    <a:pt x="864428" y="398663"/>
                  </a:lnTo>
                  <a:lnTo>
                    <a:pt x="881908" y="387949"/>
                  </a:lnTo>
                  <a:lnTo>
                    <a:pt x="883600" y="364830"/>
                  </a:lnTo>
                  <a:lnTo>
                    <a:pt x="857098" y="323103"/>
                  </a:lnTo>
                  <a:lnTo>
                    <a:pt x="863300" y="310698"/>
                  </a:lnTo>
                  <a:lnTo>
                    <a:pt x="834542" y="265024"/>
                  </a:lnTo>
                  <a:lnTo>
                    <a:pt x="862736" y="250927"/>
                  </a:lnTo>
                  <a:lnTo>
                    <a:pt x="877397" y="230063"/>
                  </a:lnTo>
                  <a:lnTo>
                    <a:pt x="890930" y="235138"/>
                  </a:lnTo>
                  <a:lnTo>
                    <a:pt x="893750" y="218785"/>
                  </a:lnTo>
                  <a:lnTo>
                    <a:pt x="834542" y="230627"/>
                  </a:lnTo>
                  <a:lnTo>
                    <a:pt x="817062" y="246979"/>
                  </a:lnTo>
                  <a:lnTo>
                    <a:pt x="788868" y="215402"/>
                  </a:lnTo>
                  <a:lnTo>
                    <a:pt x="793943" y="188336"/>
                  </a:lnTo>
                  <a:lnTo>
                    <a:pt x="821573" y="182697"/>
                  </a:lnTo>
                  <a:lnTo>
                    <a:pt x="874014" y="181006"/>
                  </a:lnTo>
                  <a:lnTo>
                    <a:pt x="904464" y="188336"/>
                  </a:lnTo>
                  <a:lnTo>
                    <a:pt x="928710" y="181006"/>
                  </a:lnTo>
                  <a:lnTo>
                    <a:pt x="953521" y="145481"/>
                  </a:lnTo>
                  <a:close/>
                  <a:moveTo>
                    <a:pt x="1062914" y="156195"/>
                  </a:moveTo>
                  <a:lnTo>
                    <a:pt x="1059531" y="141534"/>
                  </a:lnTo>
                  <a:lnTo>
                    <a:pt x="1040922" y="138151"/>
                  </a:lnTo>
                  <a:lnTo>
                    <a:pt x="1038103" y="118415"/>
                  </a:lnTo>
                  <a:lnTo>
                    <a:pt x="1027953" y="131384"/>
                  </a:lnTo>
                  <a:lnTo>
                    <a:pt x="1022314" y="160142"/>
                  </a:lnTo>
                  <a:lnTo>
                    <a:pt x="1031900" y="206380"/>
                  </a:lnTo>
                  <a:lnTo>
                    <a:pt x="1044306" y="228936"/>
                  </a:lnTo>
                  <a:lnTo>
                    <a:pt x="1053327" y="224424"/>
                  </a:lnTo>
                  <a:lnTo>
                    <a:pt x="1040359" y="205816"/>
                  </a:lnTo>
                  <a:lnTo>
                    <a:pt x="1045434" y="183825"/>
                  </a:lnTo>
                  <a:lnTo>
                    <a:pt x="1061786" y="187208"/>
                  </a:lnTo>
                  <a:lnTo>
                    <a:pt x="1062914" y="156195"/>
                  </a:lnTo>
                  <a:close/>
                  <a:moveTo>
                    <a:pt x="719511" y="130820"/>
                  </a:moveTo>
                  <a:lnTo>
                    <a:pt x="724586" y="114468"/>
                  </a:lnTo>
                  <a:lnTo>
                    <a:pt x="700339" y="80635"/>
                  </a:lnTo>
                  <a:lnTo>
                    <a:pt x="717255" y="47930"/>
                  </a:lnTo>
                  <a:lnTo>
                    <a:pt x="689061" y="42291"/>
                  </a:lnTo>
                  <a:lnTo>
                    <a:pt x="652973" y="42291"/>
                  </a:lnTo>
                  <a:lnTo>
                    <a:pt x="643387" y="82890"/>
                  </a:lnTo>
                  <a:lnTo>
                    <a:pt x="632109" y="95296"/>
                  </a:lnTo>
                  <a:lnTo>
                    <a:pt x="616885" y="145481"/>
                  </a:lnTo>
                  <a:lnTo>
                    <a:pt x="591510" y="152812"/>
                  </a:lnTo>
                  <a:lnTo>
                    <a:pt x="561061" y="142662"/>
                  </a:lnTo>
                  <a:lnTo>
                    <a:pt x="545835" y="146045"/>
                  </a:lnTo>
                  <a:lnTo>
                    <a:pt x="527792" y="164089"/>
                  </a:lnTo>
                  <a:lnTo>
                    <a:pt x="507492" y="161834"/>
                  </a:lnTo>
                  <a:lnTo>
                    <a:pt x="487192" y="168600"/>
                  </a:lnTo>
                  <a:lnTo>
                    <a:pt x="465201" y="148864"/>
                  </a:lnTo>
                  <a:lnTo>
                    <a:pt x="459562" y="124618"/>
                  </a:lnTo>
                  <a:lnTo>
                    <a:pt x="440954" y="148300"/>
                  </a:lnTo>
                  <a:lnTo>
                    <a:pt x="437571" y="181569"/>
                  </a:lnTo>
                  <a:lnTo>
                    <a:pt x="442082" y="213147"/>
                  </a:lnTo>
                  <a:lnTo>
                    <a:pt x="456743" y="243596"/>
                  </a:lnTo>
                  <a:lnTo>
                    <a:pt x="472531" y="253746"/>
                  </a:lnTo>
                  <a:lnTo>
                    <a:pt x="476479" y="301676"/>
                  </a:lnTo>
                  <a:lnTo>
                    <a:pt x="502417" y="306187"/>
                  </a:lnTo>
                  <a:lnTo>
                    <a:pt x="522717" y="303931"/>
                  </a:lnTo>
                  <a:lnTo>
                    <a:pt x="533994" y="321412"/>
                  </a:lnTo>
                  <a:lnTo>
                    <a:pt x="571774" y="308442"/>
                  </a:lnTo>
                  <a:lnTo>
                    <a:pt x="587563" y="319720"/>
                  </a:lnTo>
                  <a:lnTo>
                    <a:pt x="610118" y="321976"/>
                  </a:lnTo>
                  <a:lnTo>
                    <a:pt x="621396" y="343967"/>
                  </a:lnTo>
                  <a:lnTo>
                    <a:pt x="658048" y="327615"/>
                  </a:lnTo>
                  <a:lnTo>
                    <a:pt x="662559" y="340584"/>
                  </a:lnTo>
                  <a:lnTo>
                    <a:pt x="676656" y="285887"/>
                  </a:lnTo>
                  <a:lnTo>
                    <a:pt x="678347" y="249799"/>
                  </a:lnTo>
                  <a:lnTo>
                    <a:pt x="709361" y="225552"/>
                  </a:lnTo>
                  <a:lnTo>
                    <a:pt x="708233" y="192847"/>
                  </a:lnTo>
                  <a:lnTo>
                    <a:pt x="718383" y="168600"/>
                  </a:lnTo>
                  <a:lnTo>
                    <a:pt x="756163" y="164089"/>
                  </a:lnTo>
                  <a:lnTo>
                    <a:pt x="719511" y="130820"/>
                  </a:lnTo>
                  <a:close/>
                  <a:moveTo>
                    <a:pt x="332125" y="406558"/>
                  </a:moveTo>
                  <a:lnTo>
                    <a:pt x="336072" y="351297"/>
                  </a:lnTo>
                  <a:lnTo>
                    <a:pt x="345658" y="306187"/>
                  </a:lnTo>
                  <a:lnTo>
                    <a:pt x="330997" y="283632"/>
                  </a:lnTo>
                  <a:lnTo>
                    <a:pt x="307878" y="280812"/>
                  </a:lnTo>
                  <a:lnTo>
                    <a:pt x="297165" y="260513"/>
                  </a:lnTo>
                  <a:lnTo>
                    <a:pt x="292089" y="235702"/>
                  </a:lnTo>
                  <a:lnTo>
                    <a:pt x="280812" y="234574"/>
                  </a:lnTo>
                  <a:lnTo>
                    <a:pt x="262768" y="222169"/>
                  </a:lnTo>
                  <a:lnTo>
                    <a:pt x="275737" y="192847"/>
                  </a:lnTo>
                  <a:lnTo>
                    <a:pt x="251490" y="176494"/>
                  </a:lnTo>
                  <a:lnTo>
                    <a:pt x="232882" y="146609"/>
                  </a:lnTo>
                  <a:lnTo>
                    <a:pt x="205816" y="121798"/>
                  </a:lnTo>
                  <a:lnTo>
                    <a:pt x="173675" y="121234"/>
                  </a:lnTo>
                  <a:lnTo>
                    <a:pt x="142661" y="82890"/>
                  </a:lnTo>
                  <a:lnTo>
                    <a:pt x="124617" y="67666"/>
                  </a:lnTo>
                  <a:lnTo>
                    <a:pt x="99243" y="43419"/>
                  </a:lnTo>
                  <a:lnTo>
                    <a:pt x="69921" y="8458"/>
                  </a:lnTo>
                  <a:lnTo>
                    <a:pt x="20300" y="1692"/>
                  </a:lnTo>
                  <a:lnTo>
                    <a:pt x="0" y="0"/>
                  </a:lnTo>
                  <a:lnTo>
                    <a:pt x="3383" y="18044"/>
                  </a:lnTo>
                  <a:lnTo>
                    <a:pt x="37780" y="57516"/>
                  </a:lnTo>
                  <a:lnTo>
                    <a:pt x="62591" y="77815"/>
                  </a:lnTo>
                  <a:lnTo>
                    <a:pt x="80071" y="108829"/>
                  </a:lnTo>
                  <a:lnTo>
                    <a:pt x="108828" y="131384"/>
                  </a:lnTo>
                  <a:lnTo>
                    <a:pt x="121234" y="159014"/>
                  </a:lnTo>
                  <a:lnTo>
                    <a:pt x="130820" y="190028"/>
                  </a:lnTo>
                  <a:lnTo>
                    <a:pt x="158450" y="219913"/>
                  </a:lnTo>
                  <a:lnTo>
                    <a:pt x="181569" y="270099"/>
                  </a:lnTo>
                  <a:lnTo>
                    <a:pt x="196794" y="297165"/>
                  </a:lnTo>
                  <a:lnTo>
                    <a:pt x="219913" y="326487"/>
                  </a:lnTo>
                  <a:lnTo>
                    <a:pt x="232318" y="347914"/>
                  </a:lnTo>
                  <a:lnTo>
                    <a:pt x="271790" y="377236"/>
                  </a:lnTo>
                  <a:lnTo>
                    <a:pt x="297165" y="407121"/>
                  </a:lnTo>
                  <a:lnTo>
                    <a:pt x="332125" y="40655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6"/>
            <p:cNvSpPr/>
            <p:nvPr/>
          </p:nvSpPr>
          <p:spPr>
            <a:xfrm>
              <a:off x="7950162" y="2788324"/>
              <a:ext cx="874014" cy="986790"/>
            </a:xfrm>
            <a:custGeom>
              <a:rect b="b" l="l" r="r" t="t"/>
              <a:pathLst>
                <a:path extrusionOk="0" h="986790" w="874014">
                  <a:moveTo>
                    <a:pt x="358628" y="190592"/>
                  </a:moveTo>
                  <a:lnTo>
                    <a:pt x="310698" y="165781"/>
                  </a:lnTo>
                  <a:lnTo>
                    <a:pt x="275737" y="143226"/>
                  </a:lnTo>
                  <a:lnTo>
                    <a:pt x="257693" y="103754"/>
                  </a:lnTo>
                  <a:lnTo>
                    <a:pt x="280813" y="108829"/>
                  </a:lnTo>
                  <a:lnTo>
                    <a:pt x="277429" y="90221"/>
                  </a:lnTo>
                  <a:lnTo>
                    <a:pt x="260512" y="71613"/>
                  </a:lnTo>
                  <a:lnTo>
                    <a:pt x="256002" y="42291"/>
                  </a:lnTo>
                  <a:lnTo>
                    <a:pt x="213147" y="0"/>
                  </a:lnTo>
                  <a:lnTo>
                    <a:pt x="192283" y="30450"/>
                  </a:lnTo>
                  <a:lnTo>
                    <a:pt x="160142" y="36088"/>
                  </a:lnTo>
                  <a:lnTo>
                    <a:pt x="112212" y="27066"/>
                  </a:lnTo>
                  <a:lnTo>
                    <a:pt x="101498" y="42855"/>
                  </a:lnTo>
                  <a:lnTo>
                    <a:pt x="119542" y="74432"/>
                  </a:lnTo>
                  <a:lnTo>
                    <a:pt x="135895" y="98679"/>
                  </a:lnTo>
                  <a:lnTo>
                    <a:pt x="164089" y="116159"/>
                  </a:lnTo>
                  <a:lnTo>
                    <a:pt x="143226" y="137023"/>
                  </a:lnTo>
                  <a:lnTo>
                    <a:pt x="148864" y="162398"/>
                  </a:lnTo>
                  <a:lnTo>
                    <a:pt x="126873" y="197922"/>
                  </a:lnTo>
                  <a:lnTo>
                    <a:pt x="115032" y="234574"/>
                  </a:lnTo>
                  <a:lnTo>
                    <a:pt x="89657" y="272354"/>
                  </a:lnTo>
                  <a:lnTo>
                    <a:pt x="53569" y="269535"/>
                  </a:lnTo>
                  <a:lnTo>
                    <a:pt x="25938" y="306751"/>
                  </a:lnTo>
                  <a:lnTo>
                    <a:pt x="48494" y="323103"/>
                  </a:lnTo>
                  <a:lnTo>
                    <a:pt x="55824" y="350733"/>
                  </a:lnTo>
                  <a:lnTo>
                    <a:pt x="75560" y="368778"/>
                  </a:lnTo>
                  <a:lnTo>
                    <a:pt x="85709" y="399791"/>
                  </a:lnTo>
                  <a:lnTo>
                    <a:pt x="18044" y="399791"/>
                  </a:lnTo>
                  <a:lnTo>
                    <a:pt x="0" y="423474"/>
                  </a:lnTo>
                  <a:lnTo>
                    <a:pt x="40035" y="453923"/>
                  </a:lnTo>
                  <a:lnTo>
                    <a:pt x="50749" y="468020"/>
                  </a:lnTo>
                  <a:lnTo>
                    <a:pt x="37216" y="480990"/>
                  </a:lnTo>
                  <a:lnTo>
                    <a:pt x="82326" y="524408"/>
                  </a:lnTo>
                  <a:lnTo>
                    <a:pt x="104882" y="528920"/>
                  </a:lnTo>
                  <a:lnTo>
                    <a:pt x="147736" y="507492"/>
                  </a:lnTo>
                  <a:lnTo>
                    <a:pt x="157323" y="540761"/>
                  </a:lnTo>
                  <a:lnTo>
                    <a:pt x="161833" y="584744"/>
                  </a:lnTo>
                  <a:lnTo>
                    <a:pt x="175930" y="630418"/>
                  </a:lnTo>
                  <a:lnTo>
                    <a:pt x="196231" y="699775"/>
                  </a:lnTo>
                  <a:lnTo>
                    <a:pt x="228935" y="749397"/>
                  </a:lnTo>
                  <a:lnTo>
                    <a:pt x="236266" y="771388"/>
                  </a:lnTo>
                  <a:lnTo>
                    <a:pt x="247543" y="816498"/>
                  </a:lnTo>
                  <a:lnTo>
                    <a:pt x="266716" y="850895"/>
                  </a:lnTo>
                  <a:lnTo>
                    <a:pt x="279121" y="867812"/>
                  </a:lnTo>
                  <a:lnTo>
                    <a:pt x="293218" y="903900"/>
                  </a:lnTo>
                  <a:lnTo>
                    <a:pt x="310698" y="954085"/>
                  </a:lnTo>
                  <a:lnTo>
                    <a:pt x="341711" y="987918"/>
                  </a:lnTo>
                  <a:lnTo>
                    <a:pt x="354117" y="977768"/>
                  </a:lnTo>
                  <a:lnTo>
                    <a:pt x="363703" y="952957"/>
                  </a:lnTo>
                  <a:lnTo>
                    <a:pt x="391897" y="942807"/>
                  </a:lnTo>
                  <a:lnTo>
                    <a:pt x="381747" y="930966"/>
                  </a:lnTo>
                  <a:lnTo>
                    <a:pt x="394152" y="903900"/>
                  </a:lnTo>
                  <a:lnTo>
                    <a:pt x="410505" y="902208"/>
                  </a:lnTo>
                  <a:lnTo>
                    <a:pt x="406557" y="841309"/>
                  </a:lnTo>
                  <a:lnTo>
                    <a:pt x="417271" y="806912"/>
                  </a:lnTo>
                  <a:lnTo>
                    <a:pt x="413324" y="777027"/>
                  </a:lnTo>
                  <a:lnTo>
                    <a:pt x="402610" y="730789"/>
                  </a:lnTo>
                  <a:lnTo>
                    <a:pt x="409377" y="703158"/>
                  </a:lnTo>
                  <a:lnTo>
                    <a:pt x="423474" y="701467"/>
                  </a:lnTo>
                  <a:lnTo>
                    <a:pt x="450540" y="688498"/>
                  </a:lnTo>
                  <a:lnTo>
                    <a:pt x="465201" y="679475"/>
                  </a:lnTo>
                  <a:lnTo>
                    <a:pt x="463509" y="663123"/>
                  </a:lnTo>
                  <a:lnTo>
                    <a:pt x="491703" y="639440"/>
                  </a:lnTo>
                  <a:lnTo>
                    <a:pt x="512567" y="616885"/>
                  </a:lnTo>
                  <a:lnTo>
                    <a:pt x="542452" y="574594"/>
                  </a:lnTo>
                  <a:lnTo>
                    <a:pt x="584180" y="550911"/>
                  </a:lnTo>
                  <a:lnTo>
                    <a:pt x="597713" y="529484"/>
                  </a:lnTo>
                  <a:lnTo>
                    <a:pt x="592638" y="502417"/>
                  </a:lnTo>
                  <a:lnTo>
                    <a:pt x="629854" y="495087"/>
                  </a:lnTo>
                  <a:lnTo>
                    <a:pt x="650718" y="495651"/>
                  </a:lnTo>
                  <a:lnTo>
                    <a:pt x="653537" y="482117"/>
                  </a:lnTo>
                  <a:lnTo>
                    <a:pt x="644515" y="452796"/>
                  </a:lnTo>
                  <a:lnTo>
                    <a:pt x="629854" y="425729"/>
                  </a:lnTo>
                  <a:lnTo>
                    <a:pt x="632109" y="404302"/>
                  </a:lnTo>
                  <a:lnTo>
                    <a:pt x="611246" y="394716"/>
                  </a:lnTo>
                  <a:lnTo>
                    <a:pt x="615757" y="381747"/>
                  </a:lnTo>
                  <a:lnTo>
                    <a:pt x="633238" y="368214"/>
                  </a:lnTo>
                  <a:lnTo>
                    <a:pt x="607299" y="349042"/>
                  </a:lnTo>
                  <a:lnTo>
                    <a:pt x="614065" y="324795"/>
                  </a:lnTo>
                  <a:lnTo>
                    <a:pt x="641131" y="340020"/>
                  </a:lnTo>
                  <a:lnTo>
                    <a:pt x="656356" y="342275"/>
                  </a:lnTo>
                  <a:lnTo>
                    <a:pt x="663123" y="367086"/>
                  </a:lnTo>
                  <a:lnTo>
                    <a:pt x="693572" y="372161"/>
                  </a:lnTo>
                  <a:lnTo>
                    <a:pt x="721766" y="371597"/>
                  </a:lnTo>
                  <a:lnTo>
                    <a:pt x="740938" y="377800"/>
                  </a:lnTo>
                  <a:lnTo>
                    <a:pt x="731917" y="407685"/>
                  </a:lnTo>
                  <a:lnTo>
                    <a:pt x="718383" y="409941"/>
                  </a:lnTo>
                  <a:lnTo>
                    <a:pt x="712181" y="430241"/>
                  </a:lnTo>
                  <a:lnTo>
                    <a:pt x="731917" y="448849"/>
                  </a:lnTo>
                  <a:lnTo>
                    <a:pt x="733044" y="426293"/>
                  </a:lnTo>
                  <a:lnTo>
                    <a:pt x="741502" y="425729"/>
                  </a:lnTo>
                  <a:lnTo>
                    <a:pt x="766877" y="482681"/>
                  </a:lnTo>
                  <a:lnTo>
                    <a:pt x="780410" y="474223"/>
                  </a:lnTo>
                  <a:lnTo>
                    <a:pt x="775335" y="458998"/>
                  </a:lnTo>
                  <a:lnTo>
                    <a:pt x="780410" y="447157"/>
                  </a:lnTo>
                  <a:lnTo>
                    <a:pt x="775335" y="409941"/>
                  </a:lnTo>
                  <a:lnTo>
                    <a:pt x="801273" y="417835"/>
                  </a:lnTo>
                  <a:lnTo>
                    <a:pt x="809732" y="388513"/>
                  </a:lnTo>
                  <a:lnTo>
                    <a:pt x="808040" y="371033"/>
                  </a:lnTo>
                  <a:lnTo>
                    <a:pt x="819882" y="340584"/>
                  </a:lnTo>
                  <a:lnTo>
                    <a:pt x="814807" y="320284"/>
                  </a:lnTo>
                  <a:lnTo>
                    <a:pt x="849203" y="295473"/>
                  </a:lnTo>
                  <a:lnTo>
                    <a:pt x="872322" y="301676"/>
                  </a:lnTo>
                  <a:lnTo>
                    <a:pt x="864992" y="279685"/>
                  </a:lnTo>
                  <a:lnTo>
                    <a:pt x="874014" y="272918"/>
                  </a:lnTo>
                  <a:lnTo>
                    <a:pt x="868939" y="259385"/>
                  </a:lnTo>
                  <a:lnTo>
                    <a:pt x="834542" y="254310"/>
                  </a:lnTo>
                  <a:lnTo>
                    <a:pt x="841309" y="239085"/>
                  </a:lnTo>
                  <a:lnTo>
                    <a:pt x="821573" y="217094"/>
                  </a:lnTo>
                  <a:lnTo>
                    <a:pt x="803529" y="231755"/>
                  </a:lnTo>
                  <a:lnTo>
                    <a:pt x="775899" y="223297"/>
                  </a:lnTo>
                  <a:lnTo>
                    <a:pt x="746014" y="245852"/>
                  </a:lnTo>
                  <a:lnTo>
                    <a:pt x="724022" y="272918"/>
                  </a:lnTo>
                  <a:lnTo>
                    <a:pt x="700339" y="277429"/>
                  </a:lnTo>
                  <a:lnTo>
                    <a:pt x="715564" y="288707"/>
                  </a:lnTo>
                  <a:lnTo>
                    <a:pt x="717820" y="310698"/>
                  </a:lnTo>
                  <a:lnTo>
                    <a:pt x="693009" y="311826"/>
                  </a:lnTo>
                  <a:lnTo>
                    <a:pt x="666506" y="309570"/>
                  </a:lnTo>
                  <a:lnTo>
                    <a:pt x="648462" y="315209"/>
                  </a:lnTo>
                  <a:lnTo>
                    <a:pt x="617449" y="301112"/>
                  </a:lnTo>
                  <a:lnTo>
                    <a:pt x="615757" y="294345"/>
                  </a:lnTo>
                  <a:lnTo>
                    <a:pt x="607299" y="265588"/>
                  </a:lnTo>
                  <a:lnTo>
                    <a:pt x="590382" y="273482"/>
                  </a:lnTo>
                  <a:lnTo>
                    <a:pt x="590947" y="288707"/>
                  </a:lnTo>
                  <a:lnTo>
                    <a:pt x="599405" y="311826"/>
                  </a:lnTo>
                  <a:lnTo>
                    <a:pt x="598840" y="325923"/>
                  </a:lnTo>
                  <a:lnTo>
                    <a:pt x="572902" y="326487"/>
                  </a:lnTo>
                  <a:lnTo>
                    <a:pt x="534559" y="318028"/>
                  </a:lnTo>
                  <a:lnTo>
                    <a:pt x="510311" y="314645"/>
                  </a:lnTo>
                  <a:lnTo>
                    <a:pt x="488884" y="296601"/>
                  </a:lnTo>
                  <a:lnTo>
                    <a:pt x="446029" y="291526"/>
                  </a:lnTo>
                  <a:lnTo>
                    <a:pt x="402610" y="271790"/>
                  </a:lnTo>
                  <a:lnTo>
                    <a:pt x="369905" y="254310"/>
                  </a:lnTo>
                  <a:lnTo>
                    <a:pt x="337764" y="240213"/>
                  </a:lnTo>
                  <a:lnTo>
                    <a:pt x="342839" y="206944"/>
                  </a:lnTo>
                  <a:lnTo>
                    <a:pt x="358628" y="190592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6"/>
            <p:cNvSpPr/>
            <p:nvPr/>
          </p:nvSpPr>
          <p:spPr>
            <a:xfrm>
              <a:off x="5571717" y="2099263"/>
              <a:ext cx="107137" cy="112776"/>
            </a:xfrm>
            <a:custGeom>
              <a:rect b="b" l="l" r="r" t="t"/>
              <a:pathLst>
                <a:path extrusionOk="0" h="112776" w="107137">
                  <a:moveTo>
                    <a:pt x="104882" y="42855"/>
                  </a:moveTo>
                  <a:lnTo>
                    <a:pt x="85146" y="35524"/>
                  </a:lnTo>
                  <a:lnTo>
                    <a:pt x="68793" y="36088"/>
                  </a:lnTo>
                  <a:lnTo>
                    <a:pt x="74996" y="18044"/>
                  </a:lnTo>
                  <a:lnTo>
                    <a:pt x="70485" y="0"/>
                  </a:lnTo>
                  <a:lnTo>
                    <a:pt x="49621" y="15789"/>
                  </a:lnTo>
                  <a:lnTo>
                    <a:pt x="11841" y="42291"/>
                  </a:lnTo>
                  <a:lnTo>
                    <a:pt x="23683" y="76688"/>
                  </a:lnTo>
                  <a:lnTo>
                    <a:pt x="0" y="112776"/>
                  </a:lnTo>
                  <a:lnTo>
                    <a:pt x="37780" y="117851"/>
                  </a:lnTo>
                  <a:lnTo>
                    <a:pt x="86837" y="97551"/>
                  </a:lnTo>
                  <a:lnTo>
                    <a:pt x="108829" y="67102"/>
                  </a:lnTo>
                  <a:lnTo>
                    <a:pt x="104882" y="42855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6"/>
            <p:cNvSpPr/>
            <p:nvPr/>
          </p:nvSpPr>
          <p:spPr>
            <a:xfrm>
              <a:off x="7134228" y="2634949"/>
              <a:ext cx="648462" cy="524408"/>
            </a:xfrm>
            <a:custGeom>
              <a:rect b="b" l="l" r="r" t="t"/>
              <a:pathLst>
                <a:path extrusionOk="0" h="524408" w="648462">
                  <a:moveTo>
                    <a:pt x="43418" y="29886"/>
                  </a:moveTo>
                  <a:lnTo>
                    <a:pt x="25375" y="13533"/>
                  </a:lnTo>
                  <a:lnTo>
                    <a:pt x="18608" y="0"/>
                  </a:lnTo>
                  <a:lnTo>
                    <a:pt x="0" y="10150"/>
                  </a:lnTo>
                  <a:lnTo>
                    <a:pt x="16352" y="51313"/>
                  </a:lnTo>
                  <a:lnTo>
                    <a:pt x="12405" y="62591"/>
                  </a:lnTo>
                  <a:lnTo>
                    <a:pt x="33268" y="91912"/>
                  </a:lnTo>
                  <a:lnTo>
                    <a:pt x="33268" y="91912"/>
                  </a:lnTo>
                  <a:lnTo>
                    <a:pt x="59771" y="135895"/>
                  </a:lnTo>
                  <a:lnTo>
                    <a:pt x="80634" y="146609"/>
                  </a:lnTo>
                  <a:lnTo>
                    <a:pt x="86273" y="168036"/>
                  </a:lnTo>
                  <a:lnTo>
                    <a:pt x="73304" y="180442"/>
                  </a:lnTo>
                  <a:lnTo>
                    <a:pt x="70485" y="208636"/>
                  </a:lnTo>
                  <a:lnTo>
                    <a:pt x="96423" y="243032"/>
                  </a:lnTo>
                  <a:lnTo>
                    <a:pt x="135895" y="262204"/>
                  </a:lnTo>
                  <a:lnTo>
                    <a:pt x="155631" y="289834"/>
                  </a:lnTo>
                  <a:lnTo>
                    <a:pt x="154503" y="315773"/>
                  </a:lnTo>
                  <a:lnTo>
                    <a:pt x="164089" y="315773"/>
                  </a:lnTo>
                  <a:lnTo>
                    <a:pt x="166908" y="334381"/>
                  </a:lnTo>
                  <a:lnTo>
                    <a:pt x="186080" y="353553"/>
                  </a:lnTo>
                  <a:lnTo>
                    <a:pt x="195666" y="339456"/>
                  </a:lnTo>
                  <a:lnTo>
                    <a:pt x="216529" y="351297"/>
                  </a:lnTo>
                  <a:lnTo>
                    <a:pt x="232318" y="345658"/>
                  </a:lnTo>
                  <a:lnTo>
                    <a:pt x="261076" y="393024"/>
                  </a:lnTo>
                  <a:lnTo>
                    <a:pt x="285323" y="427421"/>
                  </a:lnTo>
                  <a:lnTo>
                    <a:pt x="316337" y="437571"/>
                  </a:lnTo>
                  <a:lnTo>
                    <a:pt x="350733" y="465201"/>
                  </a:lnTo>
                  <a:lnTo>
                    <a:pt x="389641" y="477043"/>
                  </a:lnTo>
                  <a:lnTo>
                    <a:pt x="418399" y="459562"/>
                  </a:lnTo>
                  <a:lnTo>
                    <a:pt x="440954" y="453360"/>
                  </a:lnTo>
                  <a:lnTo>
                    <a:pt x="456743" y="459562"/>
                  </a:lnTo>
                  <a:lnTo>
                    <a:pt x="474787" y="503545"/>
                  </a:lnTo>
                  <a:lnTo>
                    <a:pt x="510311" y="508056"/>
                  </a:lnTo>
                  <a:lnTo>
                    <a:pt x="544708" y="516514"/>
                  </a:lnTo>
                  <a:lnTo>
                    <a:pt x="603915" y="527228"/>
                  </a:lnTo>
                  <a:lnTo>
                    <a:pt x="610682" y="485501"/>
                  </a:lnTo>
                  <a:lnTo>
                    <a:pt x="652409" y="466893"/>
                  </a:lnTo>
                  <a:lnTo>
                    <a:pt x="647334" y="450540"/>
                  </a:lnTo>
                  <a:lnTo>
                    <a:pt x="632109" y="444901"/>
                  </a:lnTo>
                  <a:lnTo>
                    <a:pt x="626471" y="412760"/>
                  </a:lnTo>
                  <a:lnTo>
                    <a:pt x="594893" y="397535"/>
                  </a:lnTo>
                  <a:lnTo>
                    <a:pt x="579105" y="375544"/>
                  </a:lnTo>
                  <a:lnTo>
                    <a:pt x="561061" y="356936"/>
                  </a:lnTo>
                  <a:lnTo>
                    <a:pt x="583051" y="324231"/>
                  </a:lnTo>
                  <a:lnTo>
                    <a:pt x="576849" y="301676"/>
                  </a:lnTo>
                  <a:lnTo>
                    <a:pt x="552602" y="295473"/>
                  </a:lnTo>
                  <a:lnTo>
                    <a:pt x="546399" y="272918"/>
                  </a:lnTo>
                  <a:lnTo>
                    <a:pt x="531175" y="244160"/>
                  </a:lnTo>
                  <a:lnTo>
                    <a:pt x="540197" y="224424"/>
                  </a:lnTo>
                  <a:lnTo>
                    <a:pt x="526100" y="219349"/>
                  </a:lnTo>
                  <a:lnTo>
                    <a:pt x="528919" y="192847"/>
                  </a:lnTo>
                  <a:lnTo>
                    <a:pt x="531738" y="147736"/>
                  </a:lnTo>
                  <a:lnTo>
                    <a:pt x="522717" y="116723"/>
                  </a:lnTo>
                  <a:lnTo>
                    <a:pt x="500725" y="115595"/>
                  </a:lnTo>
                  <a:lnTo>
                    <a:pt x="459562" y="83454"/>
                  </a:lnTo>
                  <a:lnTo>
                    <a:pt x="435315" y="79507"/>
                  </a:lnTo>
                  <a:lnTo>
                    <a:pt x="398663" y="60899"/>
                  </a:lnTo>
                  <a:lnTo>
                    <a:pt x="377235" y="57516"/>
                  </a:lnTo>
                  <a:lnTo>
                    <a:pt x="365394" y="64282"/>
                  </a:lnTo>
                  <a:lnTo>
                    <a:pt x="345658" y="63154"/>
                  </a:lnTo>
                  <a:lnTo>
                    <a:pt x="328742" y="84018"/>
                  </a:lnTo>
                  <a:lnTo>
                    <a:pt x="303931" y="90785"/>
                  </a:lnTo>
                  <a:lnTo>
                    <a:pt x="302803" y="99807"/>
                  </a:lnTo>
                  <a:lnTo>
                    <a:pt x="258257" y="109393"/>
                  </a:lnTo>
                  <a:lnTo>
                    <a:pt x="215402" y="103190"/>
                  </a:lnTo>
                  <a:lnTo>
                    <a:pt x="191155" y="84582"/>
                  </a:lnTo>
                  <a:lnTo>
                    <a:pt x="161833" y="77251"/>
                  </a:lnTo>
                  <a:lnTo>
                    <a:pt x="147736" y="50185"/>
                  </a:lnTo>
                  <a:lnTo>
                    <a:pt x="140406" y="51877"/>
                  </a:lnTo>
                  <a:lnTo>
                    <a:pt x="118979" y="32705"/>
                  </a:lnTo>
                  <a:lnTo>
                    <a:pt x="125745" y="15225"/>
                  </a:lnTo>
                  <a:lnTo>
                    <a:pt x="115031" y="4511"/>
                  </a:lnTo>
                  <a:lnTo>
                    <a:pt x="104318" y="7330"/>
                  </a:lnTo>
                  <a:lnTo>
                    <a:pt x="74432" y="33833"/>
                  </a:lnTo>
                  <a:lnTo>
                    <a:pt x="64282" y="34960"/>
                  </a:lnTo>
                  <a:lnTo>
                    <a:pt x="43418" y="29886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6"/>
            <p:cNvSpPr/>
            <p:nvPr/>
          </p:nvSpPr>
          <p:spPr>
            <a:xfrm>
              <a:off x="7008483" y="2718967"/>
              <a:ext cx="310134" cy="298856"/>
            </a:xfrm>
            <a:custGeom>
              <a:rect b="b" l="l" r="r" t="t"/>
              <a:pathLst>
                <a:path extrusionOk="0" h="298856" w="310134">
                  <a:moveTo>
                    <a:pt x="134204" y="5075"/>
                  </a:moveTo>
                  <a:lnTo>
                    <a:pt x="99243" y="0"/>
                  </a:lnTo>
                  <a:lnTo>
                    <a:pt x="87401" y="5639"/>
                  </a:lnTo>
                  <a:lnTo>
                    <a:pt x="75560" y="28758"/>
                  </a:lnTo>
                  <a:lnTo>
                    <a:pt x="60335" y="37780"/>
                  </a:lnTo>
                  <a:lnTo>
                    <a:pt x="67102" y="64282"/>
                  </a:lnTo>
                  <a:lnTo>
                    <a:pt x="62027" y="108265"/>
                  </a:lnTo>
                  <a:lnTo>
                    <a:pt x="0" y="146045"/>
                  </a:lnTo>
                  <a:lnTo>
                    <a:pt x="17480" y="189464"/>
                  </a:lnTo>
                  <a:lnTo>
                    <a:pt x="55261" y="199050"/>
                  </a:lnTo>
                  <a:lnTo>
                    <a:pt x="103190" y="224424"/>
                  </a:lnTo>
                  <a:lnTo>
                    <a:pt x="197358" y="296037"/>
                  </a:lnTo>
                  <a:lnTo>
                    <a:pt x="254873" y="298856"/>
                  </a:lnTo>
                  <a:lnTo>
                    <a:pt x="272918" y="264460"/>
                  </a:lnTo>
                  <a:lnTo>
                    <a:pt x="293781" y="267279"/>
                  </a:lnTo>
                  <a:lnTo>
                    <a:pt x="311826" y="269535"/>
                  </a:lnTo>
                  <a:lnTo>
                    <a:pt x="292654" y="250363"/>
                  </a:lnTo>
                  <a:lnTo>
                    <a:pt x="289834" y="231755"/>
                  </a:lnTo>
                  <a:lnTo>
                    <a:pt x="280248" y="231755"/>
                  </a:lnTo>
                  <a:lnTo>
                    <a:pt x="281376" y="205816"/>
                  </a:lnTo>
                  <a:lnTo>
                    <a:pt x="261640" y="178186"/>
                  </a:lnTo>
                  <a:lnTo>
                    <a:pt x="222169" y="159014"/>
                  </a:lnTo>
                  <a:lnTo>
                    <a:pt x="196231" y="124618"/>
                  </a:lnTo>
                  <a:lnTo>
                    <a:pt x="199050" y="96424"/>
                  </a:lnTo>
                  <a:lnTo>
                    <a:pt x="212019" y="84018"/>
                  </a:lnTo>
                  <a:lnTo>
                    <a:pt x="206380" y="62591"/>
                  </a:lnTo>
                  <a:lnTo>
                    <a:pt x="185517" y="51877"/>
                  </a:lnTo>
                  <a:lnTo>
                    <a:pt x="159014" y="7894"/>
                  </a:lnTo>
                  <a:lnTo>
                    <a:pt x="159014" y="7894"/>
                  </a:lnTo>
                  <a:lnTo>
                    <a:pt x="146045" y="14097"/>
                  </a:lnTo>
                  <a:lnTo>
                    <a:pt x="134204" y="5075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6"/>
            <p:cNvSpPr/>
            <p:nvPr/>
          </p:nvSpPr>
          <p:spPr>
            <a:xfrm>
              <a:off x="5260455" y="1727666"/>
              <a:ext cx="253746" cy="90220"/>
            </a:xfrm>
            <a:custGeom>
              <a:rect b="b" l="l" r="r" t="t"/>
              <a:pathLst>
                <a:path extrusionOk="0" h="90220" w="253746">
                  <a:moveTo>
                    <a:pt x="237957" y="2256"/>
                  </a:moveTo>
                  <a:lnTo>
                    <a:pt x="199050" y="0"/>
                  </a:lnTo>
                  <a:lnTo>
                    <a:pt x="157886" y="16353"/>
                  </a:lnTo>
                  <a:lnTo>
                    <a:pt x="129129" y="7894"/>
                  </a:lnTo>
                  <a:lnTo>
                    <a:pt x="90221" y="24811"/>
                  </a:lnTo>
                  <a:lnTo>
                    <a:pt x="56952" y="3383"/>
                  </a:lnTo>
                  <a:lnTo>
                    <a:pt x="20300" y="7894"/>
                  </a:lnTo>
                  <a:lnTo>
                    <a:pt x="0" y="28758"/>
                  </a:lnTo>
                  <a:lnTo>
                    <a:pt x="49058" y="36088"/>
                  </a:lnTo>
                  <a:lnTo>
                    <a:pt x="48494" y="45110"/>
                  </a:lnTo>
                  <a:lnTo>
                    <a:pt x="4511" y="51313"/>
                  </a:lnTo>
                  <a:lnTo>
                    <a:pt x="54132" y="66538"/>
                  </a:lnTo>
                  <a:lnTo>
                    <a:pt x="28194" y="80635"/>
                  </a:lnTo>
                  <a:lnTo>
                    <a:pt x="94168" y="90785"/>
                  </a:lnTo>
                  <a:lnTo>
                    <a:pt x="125745" y="95296"/>
                  </a:lnTo>
                  <a:lnTo>
                    <a:pt x="147737" y="89657"/>
                  </a:lnTo>
                  <a:lnTo>
                    <a:pt x="220477" y="67666"/>
                  </a:lnTo>
                  <a:lnTo>
                    <a:pt x="254874" y="43983"/>
                  </a:lnTo>
                  <a:lnTo>
                    <a:pt x="230063" y="22555"/>
                  </a:lnTo>
                  <a:lnTo>
                    <a:pt x="237957" y="2256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6"/>
            <p:cNvSpPr/>
            <p:nvPr/>
          </p:nvSpPr>
          <p:spPr>
            <a:xfrm>
              <a:off x="6880482" y="2868395"/>
              <a:ext cx="39471" cy="135331"/>
            </a:xfrm>
            <a:custGeom>
              <a:rect b="b" l="l" r="r" t="t"/>
              <a:pathLst>
                <a:path extrusionOk="0" h="135331" w="39471">
                  <a:moveTo>
                    <a:pt x="39472" y="0"/>
                  </a:moveTo>
                  <a:lnTo>
                    <a:pt x="31577" y="564"/>
                  </a:lnTo>
                  <a:lnTo>
                    <a:pt x="29321" y="6767"/>
                  </a:lnTo>
                  <a:lnTo>
                    <a:pt x="19171" y="6767"/>
                  </a:lnTo>
                  <a:lnTo>
                    <a:pt x="18608" y="7330"/>
                  </a:lnTo>
                  <a:lnTo>
                    <a:pt x="15224" y="16352"/>
                  </a:lnTo>
                  <a:lnTo>
                    <a:pt x="11841" y="43419"/>
                  </a:lnTo>
                  <a:lnTo>
                    <a:pt x="5639" y="59771"/>
                  </a:lnTo>
                  <a:lnTo>
                    <a:pt x="7894" y="62027"/>
                  </a:lnTo>
                  <a:lnTo>
                    <a:pt x="0" y="73868"/>
                  </a:lnTo>
                  <a:lnTo>
                    <a:pt x="0" y="73868"/>
                  </a:lnTo>
                  <a:lnTo>
                    <a:pt x="21991" y="125745"/>
                  </a:lnTo>
                  <a:lnTo>
                    <a:pt x="25938" y="135331"/>
                  </a:lnTo>
                  <a:lnTo>
                    <a:pt x="35524" y="77815"/>
                  </a:lnTo>
                  <a:lnTo>
                    <a:pt x="33268" y="64282"/>
                  </a:lnTo>
                  <a:lnTo>
                    <a:pt x="19736" y="68793"/>
                  </a:lnTo>
                  <a:lnTo>
                    <a:pt x="20300" y="59207"/>
                  </a:lnTo>
                  <a:lnTo>
                    <a:pt x="27066" y="54696"/>
                  </a:lnTo>
                  <a:lnTo>
                    <a:pt x="19171" y="50749"/>
                  </a:lnTo>
                  <a:lnTo>
                    <a:pt x="23119" y="26502"/>
                  </a:lnTo>
                  <a:lnTo>
                    <a:pt x="34397" y="31577"/>
                  </a:lnTo>
                  <a:lnTo>
                    <a:pt x="38343" y="20300"/>
                  </a:lnTo>
                  <a:lnTo>
                    <a:pt x="37780" y="20300"/>
                  </a:lnTo>
                  <a:lnTo>
                    <a:pt x="41163" y="14661"/>
                  </a:lnTo>
                  <a:lnTo>
                    <a:pt x="39472" y="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6"/>
            <p:cNvSpPr/>
            <p:nvPr/>
          </p:nvSpPr>
          <p:spPr>
            <a:xfrm>
              <a:off x="6034098" y="2376128"/>
              <a:ext cx="343966" cy="366522"/>
            </a:xfrm>
            <a:custGeom>
              <a:rect b="b" l="l" r="r" t="t"/>
              <a:pathLst>
                <a:path extrusionOk="0" h="366522" w="343966">
                  <a:moveTo>
                    <a:pt x="265588" y="312390"/>
                  </a:moveTo>
                  <a:lnTo>
                    <a:pt x="243032" y="315209"/>
                  </a:lnTo>
                  <a:lnTo>
                    <a:pt x="213710" y="319156"/>
                  </a:lnTo>
                  <a:lnTo>
                    <a:pt x="178750" y="315773"/>
                  </a:lnTo>
                  <a:lnTo>
                    <a:pt x="175367" y="334945"/>
                  </a:lnTo>
                  <a:lnTo>
                    <a:pt x="217658" y="353553"/>
                  </a:lnTo>
                  <a:lnTo>
                    <a:pt x="232882" y="357500"/>
                  </a:lnTo>
                  <a:lnTo>
                    <a:pt x="256565" y="371033"/>
                  </a:lnTo>
                  <a:lnTo>
                    <a:pt x="261640" y="352425"/>
                  </a:lnTo>
                  <a:lnTo>
                    <a:pt x="256565" y="341147"/>
                  </a:lnTo>
                  <a:lnTo>
                    <a:pt x="265588" y="312390"/>
                  </a:lnTo>
                  <a:close/>
                  <a:moveTo>
                    <a:pt x="75560" y="205816"/>
                  </a:moveTo>
                  <a:lnTo>
                    <a:pt x="61463" y="216530"/>
                  </a:lnTo>
                  <a:lnTo>
                    <a:pt x="45674" y="214838"/>
                  </a:lnTo>
                  <a:lnTo>
                    <a:pt x="53005" y="235138"/>
                  </a:lnTo>
                  <a:lnTo>
                    <a:pt x="55260" y="277993"/>
                  </a:lnTo>
                  <a:lnTo>
                    <a:pt x="67102" y="287579"/>
                  </a:lnTo>
                  <a:lnTo>
                    <a:pt x="78379" y="275737"/>
                  </a:lnTo>
                  <a:lnTo>
                    <a:pt x="91912" y="277993"/>
                  </a:lnTo>
                  <a:lnTo>
                    <a:pt x="94168" y="230627"/>
                  </a:lnTo>
                  <a:lnTo>
                    <a:pt x="75560" y="205816"/>
                  </a:lnTo>
                  <a:close/>
                  <a:moveTo>
                    <a:pt x="156195" y="12405"/>
                  </a:moveTo>
                  <a:lnTo>
                    <a:pt x="148864" y="0"/>
                  </a:lnTo>
                  <a:lnTo>
                    <a:pt x="121798" y="6203"/>
                  </a:lnTo>
                  <a:lnTo>
                    <a:pt x="118979" y="12969"/>
                  </a:lnTo>
                  <a:lnTo>
                    <a:pt x="101498" y="7894"/>
                  </a:lnTo>
                  <a:lnTo>
                    <a:pt x="99807" y="21991"/>
                  </a:lnTo>
                  <a:lnTo>
                    <a:pt x="87965" y="28194"/>
                  </a:lnTo>
                  <a:lnTo>
                    <a:pt x="66538" y="23683"/>
                  </a:lnTo>
                  <a:lnTo>
                    <a:pt x="61463" y="37780"/>
                  </a:lnTo>
                  <a:lnTo>
                    <a:pt x="47930" y="38908"/>
                  </a:lnTo>
                  <a:lnTo>
                    <a:pt x="42855" y="33269"/>
                  </a:lnTo>
                  <a:lnTo>
                    <a:pt x="27630" y="45110"/>
                  </a:lnTo>
                  <a:lnTo>
                    <a:pt x="14097" y="46802"/>
                  </a:lnTo>
                  <a:lnTo>
                    <a:pt x="1692" y="39472"/>
                  </a:lnTo>
                  <a:lnTo>
                    <a:pt x="564" y="49057"/>
                  </a:lnTo>
                  <a:lnTo>
                    <a:pt x="9586" y="62591"/>
                  </a:lnTo>
                  <a:lnTo>
                    <a:pt x="0" y="72740"/>
                  </a:lnTo>
                  <a:lnTo>
                    <a:pt x="8458" y="99807"/>
                  </a:lnTo>
                  <a:lnTo>
                    <a:pt x="23683" y="104318"/>
                  </a:lnTo>
                  <a:lnTo>
                    <a:pt x="20864" y="119542"/>
                  </a:lnTo>
                  <a:lnTo>
                    <a:pt x="32705" y="116723"/>
                  </a:lnTo>
                  <a:lnTo>
                    <a:pt x="48494" y="100934"/>
                  </a:lnTo>
                  <a:lnTo>
                    <a:pt x="61463" y="95860"/>
                  </a:lnTo>
                  <a:lnTo>
                    <a:pt x="85146" y="107701"/>
                  </a:lnTo>
                  <a:lnTo>
                    <a:pt x="99807" y="111648"/>
                  </a:lnTo>
                  <a:lnTo>
                    <a:pt x="110521" y="145481"/>
                  </a:lnTo>
                  <a:lnTo>
                    <a:pt x="130820" y="165781"/>
                  </a:lnTo>
                  <a:lnTo>
                    <a:pt x="158450" y="188336"/>
                  </a:lnTo>
                  <a:lnTo>
                    <a:pt x="182133" y="204124"/>
                  </a:lnTo>
                  <a:lnTo>
                    <a:pt x="204125" y="206380"/>
                  </a:lnTo>
                  <a:lnTo>
                    <a:pt x="217093" y="220477"/>
                  </a:lnTo>
                  <a:lnTo>
                    <a:pt x="236266" y="227244"/>
                  </a:lnTo>
                  <a:lnTo>
                    <a:pt x="245852" y="242468"/>
                  </a:lnTo>
                  <a:lnTo>
                    <a:pt x="258257" y="246979"/>
                  </a:lnTo>
                  <a:lnTo>
                    <a:pt x="268407" y="265024"/>
                  </a:lnTo>
                  <a:lnTo>
                    <a:pt x="281376" y="285887"/>
                  </a:lnTo>
                  <a:lnTo>
                    <a:pt x="275173" y="293218"/>
                  </a:lnTo>
                  <a:lnTo>
                    <a:pt x="270662" y="312953"/>
                  </a:lnTo>
                  <a:lnTo>
                    <a:pt x="271227" y="324231"/>
                  </a:lnTo>
                  <a:lnTo>
                    <a:pt x="283068" y="321412"/>
                  </a:lnTo>
                  <a:lnTo>
                    <a:pt x="297165" y="289834"/>
                  </a:lnTo>
                  <a:lnTo>
                    <a:pt x="309006" y="287579"/>
                  </a:lnTo>
                  <a:lnTo>
                    <a:pt x="311262" y="268971"/>
                  </a:lnTo>
                  <a:lnTo>
                    <a:pt x="289270" y="256002"/>
                  </a:lnTo>
                  <a:lnTo>
                    <a:pt x="299984" y="232882"/>
                  </a:lnTo>
                  <a:lnTo>
                    <a:pt x="325359" y="238521"/>
                  </a:lnTo>
                  <a:lnTo>
                    <a:pt x="342839" y="255438"/>
                  </a:lnTo>
                  <a:lnTo>
                    <a:pt x="347350" y="242468"/>
                  </a:lnTo>
                  <a:lnTo>
                    <a:pt x="343966" y="235702"/>
                  </a:lnTo>
                  <a:lnTo>
                    <a:pt x="317464" y="217658"/>
                  </a:lnTo>
                  <a:lnTo>
                    <a:pt x="295473" y="206944"/>
                  </a:lnTo>
                  <a:lnTo>
                    <a:pt x="268407" y="193975"/>
                  </a:lnTo>
                  <a:lnTo>
                    <a:pt x="276301" y="187208"/>
                  </a:lnTo>
                  <a:lnTo>
                    <a:pt x="268407" y="179314"/>
                  </a:lnTo>
                  <a:lnTo>
                    <a:pt x="245852" y="179878"/>
                  </a:lnTo>
                  <a:lnTo>
                    <a:pt x="212019" y="151684"/>
                  </a:lnTo>
                  <a:lnTo>
                    <a:pt x="195666" y="122926"/>
                  </a:lnTo>
                  <a:lnTo>
                    <a:pt x="168036" y="105445"/>
                  </a:lnTo>
                  <a:lnTo>
                    <a:pt x="157322" y="87965"/>
                  </a:lnTo>
                  <a:lnTo>
                    <a:pt x="160142" y="77815"/>
                  </a:lnTo>
                  <a:lnTo>
                    <a:pt x="157886" y="60899"/>
                  </a:lnTo>
                  <a:lnTo>
                    <a:pt x="179878" y="48494"/>
                  </a:lnTo>
                  <a:lnTo>
                    <a:pt x="202996" y="53569"/>
                  </a:lnTo>
                  <a:lnTo>
                    <a:pt x="195103" y="38344"/>
                  </a:lnTo>
                  <a:lnTo>
                    <a:pt x="196794" y="21427"/>
                  </a:lnTo>
                  <a:lnTo>
                    <a:pt x="156195" y="12405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6"/>
            <p:cNvSpPr/>
            <p:nvPr/>
          </p:nvSpPr>
          <p:spPr>
            <a:xfrm>
              <a:off x="3396831" y="3397315"/>
              <a:ext cx="62026" cy="28194"/>
            </a:xfrm>
            <a:custGeom>
              <a:rect b="b" l="l" r="r" t="t"/>
              <a:pathLst>
                <a:path extrusionOk="0" h="28194" w="62026">
                  <a:moveTo>
                    <a:pt x="43419" y="23683"/>
                  </a:moveTo>
                  <a:lnTo>
                    <a:pt x="65410" y="23119"/>
                  </a:lnTo>
                  <a:lnTo>
                    <a:pt x="60899" y="12969"/>
                  </a:lnTo>
                  <a:lnTo>
                    <a:pt x="45674" y="4511"/>
                  </a:lnTo>
                  <a:lnTo>
                    <a:pt x="24811" y="1128"/>
                  </a:lnTo>
                  <a:lnTo>
                    <a:pt x="18044" y="0"/>
                  </a:lnTo>
                  <a:lnTo>
                    <a:pt x="4511" y="2256"/>
                  </a:lnTo>
                  <a:lnTo>
                    <a:pt x="0" y="10714"/>
                  </a:lnTo>
                  <a:lnTo>
                    <a:pt x="16353" y="23683"/>
                  </a:lnTo>
                  <a:lnTo>
                    <a:pt x="33269" y="29322"/>
                  </a:lnTo>
                  <a:lnTo>
                    <a:pt x="43419" y="2368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6"/>
            <p:cNvSpPr/>
            <p:nvPr/>
          </p:nvSpPr>
          <p:spPr>
            <a:xfrm>
              <a:off x="6906421" y="2865012"/>
              <a:ext cx="118414" cy="146608"/>
            </a:xfrm>
            <a:custGeom>
              <a:rect b="b" l="l" r="r" t="t"/>
              <a:pathLst>
                <a:path extrusionOk="0" h="146608" w="118414">
                  <a:moveTo>
                    <a:pt x="119542" y="43419"/>
                  </a:moveTo>
                  <a:lnTo>
                    <a:pt x="102062" y="0"/>
                  </a:lnTo>
                  <a:lnTo>
                    <a:pt x="47930" y="37780"/>
                  </a:lnTo>
                  <a:lnTo>
                    <a:pt x="12405" y="23683"/>
                  </a:lnTo>
                  <a:lnTo>
                    <a:pt x="8458" y="34961"/>
                  </a:lnTo>
                  <a:lnTo>
                    <a:pt x="10714" y="56952"/>
                  </a:lnTo>
                  <a:lnTo>
                    <a:pt x="7330" y="67666"/>
                  </a:lnTo>
                  <a:lnTo>
                    <a:pt x="9586" y="81199"/>
                  </a:lnTo>
                  <a:lnTo>
                    <a:pt x="0" y="138715"/>
                  </a:lnTo>
                  <a:lnTo>
                    <a:pt x="1691" y="143789"/>
                  </a:lnTo>
                  <a:lnTo>
                    <a:pt x="36088" y="149428"/>
                  </a:lnTo>
                  <a:lnTo>
                    <a:pt x="47930" y="138151"/>
                  </a:lnTo>
                  <a:lnTo>
                    <a:pt x="54132" y="125181"/>
                  </a:lnTo>
                  <a:lnTo>
                    <a:pt x="76688" y="120670"/>
                  </a:lnTo>
                  <a:lnTo>
                    <a:pt x="80634" y="108265"/>
                  </a:lnTo>
                  <a:lnTo>
                    <a:pt x="90221" y="102626"/>
                  </a:lnTo>
                  <a:lnTo>
                    <a:pt x="55824" y="66538"/>
                  </a:lnTo>
                  <a:lnTo>
                    <a:pt x="114467" y="49058"/>
                  </a:lnTo>
                  <a:lnTo>
                    <a:pt x="119542" y="4341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6"/>
            <p:cNvSpPr/>
            <p:nvPr/>
          </p:nvSpPr>
          <p:spPr>
            <a:xfrm>
              <a:off x="9734279" y="2430825"/>
              <a:ext cx="298856" cy="513130"/>
            </a:xfrm>
            <a:custGeom>
              <a:rect b="b" l="l" r="r" t="t"/>
              <a:pathLst>
                <a:path extrusionOk="0" h="513130" w="298856">
                  <a:moveTo>
                    <a:pt x="144353" y="405994"/>
                  </a:moveTo>
                  <a:lnTo>
                    <a:pt x="118979" y="398663"/>
                  </a:lnTo>
                  <a:lnTo>
                    <a:pt x="112776" y="413888"/>
                  </a:lnTo>
                  <a:lnTo>
                    <a:pt x="94168" y="409377"/>
                  </a:lnTo>
                  <a:lnTo>
                    <a:pt x="86838" y="430804"/>
                  </a:lnTo>
                  <a:lnTo>
                    <a:pt x="93604" y="447721"/>
                  </a:lnTo>
                  <a:lnTo>
                    <a:pt x="117287" y="457871"/>
                  </a:lnTo>
                  <a:lnTo>
                    <a:pt x="116723" y="437007"/>
                  </a:lnTo>
                  <a:lnTo>
                    <a:pt x="128564" y="428549"/>
                  </a:lnTo>
                  <a:lnTo>
                    <a:pt x="146045" y="440390"/>
                  </a:lnTo>
                  <a:lnTo>
                    <a:pt x="153375" y="418399"/>
                  </a:lnTo>
                  <a:lnTo>
                    <a:pt x="144353" y="405994"/>
                  </a:lnTo>
                  <a:close/>
                  <a:moveTo>
                    <a:pt x="281940" y="297165"/>
                  </a:moveTo>
                  <a:lnTo>
                    <a:pt x="261640" y="259385"/>
                  </a:lnTo>
                  <a:lnTo>
                    <a:pt x="268971" y="223297"/>
                  </a:lnTo>
                  <a:lnTo>
                    <a:pt x="253182" y="193975"/>
                  </a:lnTo>
                  <a:lnTo>
                    <a:pt x="207507" y="144917"/>
                  </a:lnTo>
                  <a:lnTo>
                    <a:pt x="180442" y="151684"/>
                  </a:lnTo>
                  <a:lnTo>
                    <a:pt x="181569" y="173675"/>
                  </a:lnTo>
                  <a:lnTo>
                    <a:pt x="210327" y="213711"/>
                  </a:lnTo>
                  <a:lnTo>
                    <a:pt x="215966" y="258257"/>
                  </a:lnTo>
                  <a:lnTo>
                    <a:pt x="206380" y="272354"/>
                  </a:lnTo>
                  <a:lnTo>
                    <a:pt x="181005" y="309006"/>
                  </a:lnTo>
                  <a:lnTo>
                    <a:pt x="152811" y="291526"/>
                  </a:lnTo>
                  <a:lnTo>
                    <a:pt x="152811" y="356372"/>
                  </a:lnTo>
                  <a:lnTo>
                    <a:pt x="117287" y="349042"/>
                  </a:lnTo>
                  <a:lnTo>
                    <a:pt x="63154" y="359756"/>
                  </a:lnTo>
                  <a:lnTo>
                    <a:pt x="52440" y="384566"/>
                  </a:lnTo>
                  <a:lnTo>
                    <a:pt x="30450" y="403174"/>
                  </a:lnTo>
                  <a:lnTo>
                    <a:pt x="24246" y="425729"/>
                  </a:lnTo>
                  <a:lnTo>
                    <a:pt x="0" y="437007"/>
                  </a:lnTo>
                  <a:lnTo>
                    <a:pt x="22555" y="461254"/>
                  </a:lnTo>
                  <a:lnTo>
                    <a:pt x="45674" y="471968"/>
                  </a:lnTo>
                  <a:lnTo>
                    <a:pt x="50749" y="504109"/>
                  </a:lnTo>
                  <a:lnTo>
                    <a:pt x="70485" y="518206"/>
                  </a:lnTo>
                  <a:lnTo>
                    <a:pt x="84582" y="502981"/>
                  </a:lnTo>
                  <a:lnTo>
                    <a:pt x="80071" y="442082"/>
                  </a:lnTo>
                  <a:lnTo>
                    <a:pt x="38908" y="415580"/>
                  </a:lnTo>
                  <a:lnTo>
                    <a:pt x="73304" y="415016"/>
                  </a:lnTo>
                  <a:lnTo>
                    <a:pt x="101498" y="398099"/>
                  </a:lnTo>
                  <a:lnTo>
                    <a:pt x="149992" y="390205"/>
                  </a:lnTo>
                  <a:lnTo>
                    <a:pt x="163525" y="417271"/>
                  </a:lnTo>
                  <a:lnTo>
                    <a:pt x="189464" y="430804"/>
                  </a:lnTo>
                  <a:lnTo>
                    <a:pt x="214274" y="389641"/>
                  </a:lnTo>
                  <a:lnTo>
                    <a:pt x="265587" y="387386"/>
                  </a:lnTo>
                  <a:lnTo>
                    <a:pt x="296037" y="370469"/>
                  </a:lnTo>
                  <a:lnTo>
                    <a:pt x="299420" y="344531"/>
                  </a:lnTo>
                  <a:lnTo>
                    <a:pt x="285323" y="326487"/>
                  </a:lnTo>
                  <a:lnTo>
                    <a:pt x="281940" y="297165"/>
                  </a:lnTo>
                  <a:close/>
                  <a:moveTo>
                    <a:pt x="215402" y="47930"/>
                  </a:moveTo>
                  <a:lnTo>
                    <a:pt x="185517" y="36088"/>
                  </a:lnTo>
                  <a:lnTo>
                    <a:pt x="126873" y="0"/>
                  </a:lnTo>
                  <a:lnTo>
                    <a:pt x="137587" y="27066"/>
                  </a:lnTo>
                  <a:lnTo>
                    <a:pt x="161833" y="74996"/>
                  </a:lnTo>
                  <a:lnTo>
                    <a:pt x="132512" y="77252"/>
                  </a:lnTo>
                  <a:lnTo>
                    <a:pt x="135895" y="103754"/>
                  </a:lnTo>
                  <a:lnTo>
                    <a:pt x="161833" y="138151"/>
                  </a:lnTo>
                  <a:lnTo>
                    <a:pt x="193975" y="138151"/>
                  </a:lnTo>
                  <a:lnTo>
                    <a:pt x="184952" y="99807"/>
                  </a:lnTo>
                  <a:lnTo>
                    <a:pt x="245852" y="123490"/>
                  </a:lnTo>
                  <a:lnTo>
                    <a:pt x="248107" y="89093"/>
                  </a:lnTo>
                  <a:lnTo>
                    <a:pt x="284196" y="79507"/>
                  </a:lnTo>
                  <a:lnTo>
                    <a:pt x="250363" y="40599"/>
                  </a:lnTo>
                  <a:lnTo>
                    <a:pt x="240776" y="55260"/>
                  </a:lnTo>
                  <a:lnTo>
                    <a:pt x="215402" y="4793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6"/>
            <p:cNvSpPr/>
            <p:nvPr/>
          </p:nvSpPr>
          <p:spPr>
            <a:xfrm>
              <a:off x="7134228" y="2090241"/>
              <a:ext cx="1122121" cy="507492"/>
            </a:xfrm>
            <a:custGeom>
              <a:rect b="b" l="l" r="r" t="t"/>
              <a:pathLst>
                <a:path extrusionOk="0" h="507492" w="1122121">
                  <a:moveTo>
                    <a:pt x="580796" y="7330"/>
                  </a:moveTo>
                  <a:lnTo>
                    <a:pt x="530047" y="0"/>
                  </a:lnTo>
                  <a:lnTo>
                    <a:pt x="512566" y="14097"/>
                  </a:lnTo>
                  <a:lnTo>
                    <a:pt x="451668" y="26502"/>
                  </a:lnTo>
                  <a:lnTo>
                    <a:pt x="442081" y="34961"/>
                  </a:lnTo>
                  <a:lnTo>
                    <a:pt x="347350" y="46802"/>
                  </a:lnTo>
                  <a:lnTo>
                    <a:pt x="339456" y="58643"/>
                  </a:lnTo>
                  <a:lnTo>
                    <a:pt x="367650" y="81763"/>
                  </a:lnTo>
                  <a:lnTo>
                    <a:pt x="345658" y="90785"/>
                  </a:lnTo>
                  <a:lnTo>
                    <a:pt x="354116" y="100371"/>
                  </a:lnTo>
                  <a:lnTo>
                    <a:pt x="333817" y="116723"/>
                  </a:lnTo>
                  <a:lnTo>
                    <a:pt x="386822" y="140406"/>
                  </a:lnTo>
                  <a:lnTo>
                    <a:pt x="385693" y="157322"/>
                  </a:lnTo>
                  <a:lnTo>
                    <a:pt x="346786" y="155631"/>
                  </a:lnTo>
                  <a:lnTo>
                    <a:pt x="342275" y="165781"/>
                  </a:lnTo>
                  <a:lnTo>
                    <a:pt x="301111" y="147737"/>
                  </a:lnTo>
                  <a:lnTo>
                    <a:pt x="258257" y="148864"/>
                  </a:lnTo>
                  <a:lnTo>
                    <a:pt x="234010" y="162961"/>
                  </a:lnTo>
                  <a:lnTo>
                    <a:pt x="196794" y="149428"/>
                  </a:lnTo>
                  <a:lnTo>
                    <a:pt x="129692" y="125181"/>
                  </a:lnTo>
                  <a:lnTo>
                    <a:pt x="87401" y="126309"/>
                  </a:lnTo>
                  <a:lnTo>
                    <a:pt x="41727" y="163525"/>
                  </a:lnTo>
                  <a:lnTo>
                    <a:pt x="45674" y="189464"/>
                  </a:lnTo>
                  <a:lnTo>
                    <a:pt x="11841" y="169164"/>
                  </a:lnTo>
                  <a:lnTo>
                    <a:pt x="0" y="207508"/>
                  </a:lnTo>
                  <a:lnTo>
                    <a:pt x="9586" y="214274"/>
                  </a:lnTo>
                  <a:lnTo>
                    <a:pt x="0" y="240777"/>
                  </a:lnTo>
                  <a:lnTo>
                    <a:pt x="29885" y="265024"/>
                  </a:lnTo>
                  <a:lnTo>
                    <a:pt x="50185" y="263896"/>
                  </a:lnTo>
                  <a:lnTo>
                    <a:pt x="73868" y="287015"/>
                  </a:lnTo>
                  <a:lnTo>
                    <a:pt x="74996" y="305059"/>
                  </a:lnTo>
                  <a:lnTo>
                    <a:pt x="90785" y="310698"/>
                  </a:lnTo>
                  <a:lnTo>
                    <a:pt x="115595" y="303367"/>
                  </a:lnTo>
                  <a:lnTo>
                    <a:pt x="143789" y="288143"/>
                  </a:lnTo>
                  <a:lnTo>
                    <a:pt x="170291" y="296601"/>
                  </a:lnTo>
                  <a:lnTo>
                    <a:pt x="197922" y="294909"/>
                  </a:lnTo>
                  <a:lnTo>
                    <a:pt x="208636" y="316901"/>
                  </a:lnTo>
                  <a:lnTo>
                    <a:pt x="212019" y="350733"/>
                  </a:lnTo>
                  <a:lnTo>
                    <a:pt x="186080" y="345658"/>
                  </a:lnTo>
                  <a:lnTo>
                    <a:pt x="163525" y="351297"/>
                  </a:lnTo>
                  <a:lnTo>
                    <a:pt x="168600" y="376672"/>
                  </a:lnTo>
                  <a:lnTo>
                    <a:pt x="140406" y="373289"/>
                  </a:lnTo>
                  <a:lnTo>
                    <a:pt x="143789" y="384566"/>
                  </a:lnTo>
                  <a:lnTo>
                    <a:pt x="161833" y="393588"/>
                  </a:lnTo>
                  <a:lnTo>
                    <a:pt x="182697" y="424602"/>
                  </a:lnTo>
                  <a:lnTo>
                    <a:pt x="218785" y="436443"/>
                  </a:lnTo>
                  <a:lnTo>
                    <a:pt x="227243" y="448285"/>
                  </a:lnTo>
                  <a:lnTo>
                    <a:pt x="223296" y="462946"/>
                  </a:lnTo>
                  <a:lnTo>
                    <a:pt x="227243" y="471404"/>
                  </a:lnTo>
                  <a:lnTo>
                    <a:pt x="237393" y="460126"/>
                  </a:lnTo>
                  <a:lnTo>
                    <a:pt x="268407" y="452796"/>
                  </a:lnTo>
                  <a:lnTo>
                    <a:pt x="289834" y="462382"/>
                  </a:lnTo>
                  <a:lnTo>
                    <a:pt x="317464" y="490012"/>
                  </a:lnTo>
                  <a:lnTo>
                    <a:pt x="331561" y="488320"/>
                  </a:lnTo>
                  <a:lnTo>
                    <a:pt x="296601" y="359755"/>
                  </a:lnTo>
                  <a:lnTo>
                    <a:pt x="363703" y="339456"/>
                  </a:lnTo>
                  <a:lnTo>
                    <a:pt x="369905" y="342275"/>
                  </a:lnTo>
                  <a:lnTo>
                    <a:pt x="421218" y="367650"/>
                  </a:lnTo>
                  <a:lnTo>
                    <a:pt x="448285" y="380619"/>
                  </a:lnTo>
                  <a:lnTo>
                    <a:pt x="484937" y="411632"/>
                  </a:lnTo>
                  <a:lnTo>
                    <a:pt x="517078" y="406558"/>
                  </a:lnTo>
                  <a:lnTo>
                    <a:pt x="565571" y="403738"/>
                  </a:lnTo>
                  <a:lnTo>
                    <a:pt x="607862" y="429113"/>
                  </a:lnTo>
                  <a:lnTo>
                    <a:pt x="616320" y="464073"/>
                  </a:lnTo>
                  <a:lnTo>
                    <a:pt x="630417" y="464637"/>
                  </a:lnTo>
                  <a:lnTo>
                    <a:pt x="645078" y="492831"/>
                  </a:lnTo>
                  <a:lnTo>
                    <a:pt x="682295" y="493959"/>
                  </a:lnTo>
                  <a:lnTo>
                    <a:pt x="695264" y="510875"/>
                  </a:lnTo>
                  <a:lnTo>
                    <a:pt x="705978" y="510875"/>
                  </a:lnTo>
                  <a:lnTo>
                    <a:pt x="711053" y="485501"/>
                  </a:lnTo>
                  <a:lnTo>
                    <a:pt x="741502" y="461254"/>
                  </a:lnTo>
                  <a:lnTo>
                    <a:pt x="755599" y="454487"/>
                  </a:lnTo>
                  <a:lnTo>
                    <a:pt x="757290" y="439263"/>
                  </a:lnTo>
                  <a:lnTo>
                    <a:pt x="774771" y="434752"/>
                  </a:lnTo>
                  <a:lnTo>
                    <a:pt x="826084" y="446593"/>
                  </a:lnTo>
                  <a:lnTo>
                    <a:pt x="823265" y="426293"/>
                  </a:lnTo>
                  <a:lnTo>
                    <a:pt x="837362" y="418963"/>
                  </a:lnTo>
                  <a:lnTo>
                    <a:pt x="883036" y="433624"/>
                  </a:lnTo>
                  <a:lnTo>
                    <a:pt x="892058" y="429677"/>
                  </a:lnTo>
                  <a:lnTo>
                    <a:pt x="940551" y="430804"/>
                  </a:lnTo>
                  <a:lnTo>
                    <a:pt x="984534" y="434188"/>
                  </a:lnTo>
                  <a:lnTo>
                    <a:pt x="1003142" y="446593"/>
                  </a:lnTo>
                  <a:lnTo>
                    <a:pt x="1022878" y="451668"/>
                  </a:lnTo>
                  <a:lnTo>
                    <a:pt x="1013292" y="431932"/>
                  </a:lnTo>
                  <a:lnTo>
                    <a:pt x="1029645" y="422910"/>
                  </a:lnTo>
                  <a:lnTo>
                    <a:pt x="980587" y="362575"/>
                  </a:lnTo>
                  <a:lnTo>
                    <a:pt x="1031336" y="349042"/>
                  </a:lnTo>
                  <a:lnTo>
                    <a:pt x="1042614" y="341147"/>
                  </a:lnTo>
                  <a:lnTo>
                    <a:pt x="1036975" y="278557"/>
                  </a:lnTo>
                  <a:lnTo>
                    <a:pt x="1097310" y="289834"/>
                  </a:lnTo>
                  <a:lnTo>
                    <a:pt x="1106332" y="274046"/>
                  </a:lnTo>
                  <a:lnTo>
                    <a:pt x="1092235" y="239085"/>
                  </a:lnTo>
                  <a:lnTo>
                    <a:pt x="1113663" y="235702"/>
                  </a:lnTo>
                  <a:lnTo>
                    <a:pt x="1123812" y="212019"/>
                  </a:lnTo>
                  <a:lnTo>
                    <a:pt x="1099566" y="190591"/>
                  </a:lnTo>
                  <a:lnTo>
                    <a:pt x="1065733" y="195666"/>
                  </a:lnTo>
                  <a:lnTo>
                    <a:pt x="1047125" y="181006"/>
                  </a:lnTo>
                  <a:lnTo>
                    <a:pt x="1025133" y="174239"/>
                  </a:lnTo>
                  <a:lnTo>
                    <a:pt x="1002015" y="153939"/>
                  </a:lnTo>
                  <a:lnTo>
                    <a:pt x="983971" y="147737"/>
                  </a:lnTo>
                  <a:lnTo>
                    <a:pt x="949010" y="156759"/>
                  </a:lnTo>
                  <a:lnTo>
                    <a:pt x="902208" y="136459"/>
                  </a:lnTo>
                  <a:lnTo>
                    <a:pt x="896005" y="155067"/>
                  </a:lnTo>
                  <a:lnTo>
                    <a:pt x="793943" y="67666"/>
                  </a:lnTo>
                  <a:lnTo>
                    <a:pt x="747141" y="41163"/>
                  </a:lnTo>
                  <a:lnTo>
                    <a:pt x="751652" y="30449"/>
                  </a:lnTo>
                  <a:lnTo>
                    <a:pt x="700339" y="62591"/>
                  </a:lnTo>
                  <a:lnTo>
                    <a:pt x="675528" y="64846"/>
                  </a:lnTo>
                  <a:lnTo>
                    <a:pt x="668762" y="46238"/>
                  </a:lnTo>
                  <a:lnTo>
                    <a:pt x="629290" y="34397"/>
                  </a:lnTo>
                  <a:lnTo>
                    <a:pt x="605043" y="42855"/>
                  </a:lnTo>
                  <a:lnTo>
                    <a:pt x="580796" y="733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6"/>
            <p:cNvSpPr/>
            <p:nvPr/>
          </p:nvSpPr>
          <p:spPr>
            <a:xfrm>
              <a:off x="6916570" y="3864207"/>
              <a:ext cx="248107" cy="360883"/>
            </a:xfrm>
            <a:custGeom>
              <a:rect b="b" l="l" r="r" t="t"/>
              <a:pathLst>
                <a:path extrusionOk="0" h="360883" w="248107">
                  <a:moveTo>
                    <a:pt x="250927" y="56952"/>
                  </a:moveTo>
                  <a:lnTo>
                    <a:pt x="229500" y="56952"/>
                  </a:lnTo>
                  <a:lnTo>
                    <a:pt x="216530" y="45110"/>
                  </a:lnTo>
                  <a:lnTo>
                    <a:pt x="187772" y="59771"/>
                  </a:lnTo>
                  <a:lnTo>
                    <a:pt x="178750" y="74996"/>
                  </a:lnTo>
                  <a:lnTo>
                    <a:pt x="157323" y="72177"/>
                  </a:lnTo>
                  <a:lnTo>
                    <a:pt x="150556" y="68230"/>
                  </a:lnTo>
                  <a:lnTo>
                    <a:pt x="143226" y="68793"/>
                  </a:lnTo>
                  <a:lnTo>
                    <a:pt x="133076" y="68793"/>
                  </a:lnTo>
                  <a:lnTo>
                    <a:pt x="92476" y="38344"/>
                  </a:lnTo>
                  <a:lnTo>
                    <a:pt x="70485" y="38344"/>
                  </a:lnTo>
                  <a:lnTo>
                    <a:pt x="59207" y="26502"/>
                  </a:lnTo>
                  <a:lnTo>
                    <a:pt x="59207" y="6203"/>
                  </a:lnTo>
                  <a:lnTo>
                    <a:pt x="42855" y="0"/>
                  </a:lnTo>
                  <a:lnTo>
                    <a:pt x="21428" y="23683"/>
                  </a:lnTo>
                  <a:lnTo>
                    <a:pt x="2256" y="45110"/>
                  </a:lnTo>
                  <a:lnTo>
                    <a:pt x="17481" y="69921"/>
                  </a:lnTo>
                  <a:lnTo>
                    <a:pt x="21428" y="87965"/>
                  </a:lnTo>
                  <a:lnTo>
                    <a:pt x="36088" y="129129"/>
                  </a:lnTo>
                  <a:lnTo>
                    <a:pt x="24247" y="155631"/>
                  </a:lnTo>
                  <a:lnTo>
                    <a:pt x="9023" y="179314"/>
                  </a:lnTo>
                  <a:lnTo>
                    <a:pt x="0" y="193975"/>
                  </a:lnTo>
                  <a:lnTo>
                    <a:pt x="0" y="195666"/>
                  </a:lnTo>
                  <a:lnTo>
                    <a:pt x="7894" y="209200"/>
                  </a:lnTo>
                  <a:lnTo>
                    <a:pt x="5639" y="235702"/>
                  </a:lnTo>
                  <a:lnTo>
                    <a:pt x="119543" y="309007"/>
                  </a:lnTo>
                  <a:lnTo>
                    <a:pt x="121799" y="329870"/>
                  </a:lnTo>
                  <a:lnTo>
                    <a:pt x="166909" y="365395"/>
                  </a:lnTo>
                  <a:lnTo>
                    <a:pt x="179314" y="353553"/>
                  </a:lnTo>
                  <a:lnTo>
                    <a:pt x="186080" y="329870"/>
                  </a:lnTo>
                  <a:lnTo>
                    <a:pt x="196231" y="315209"/>
                  </a:lnTo>
                  <a:lnTo>
                    <a:pt x="201306" y="289834"/>
                  </a:lnTo>
                  <a:lnTo>
                    <a:pt x="213147" y="287579"/>
                  </a:lnTo>
                  <a:lnTo>
                    <a:pt x="221041" y="272354"/>
                  </a:lnTo>
                  <a:lnTo>
                    <a:pt x="243597" y="258257"/>
                  </a:lnTo>
                  <a:lnTo>
                    <a:pt x="224988" y="228371"/>
                  </a:lnTo>
                  <a:lnTo>
                    <a:pt x="223861" y="97552"/>
                  </a:lnTo>
                  <a:lnTo>
                    <a:pt x="250927" y="56952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6"/>
            <p:cNvSpPr/>
            <p:nvPr/>
          </p:nvSpPr>
          <p:spPr>
            <a:xfrm>
              <a:off x="7872911" y="2509204"/>
              <a:ext cx="281940" cy="140970"/>
            </a:xfrm>
            <a:custGeom>
              <a:rect b="b" l="l" r="r" t="t"/>
              <a:pathLst>
                <a:path extrusionOk="0" h="140970" w="281940">
                  <a:moveTo>
                    <a:pt x="284195" y="32705"/>
                  </a:moveTo>
                  <a:lnTo>
                    <a:pt x="264459" y="27630"/>
                  </a:lnTo>
                  <a:lnTo>
                    <a:pt x="245852" y="15225"/>
                  </a:lnTo>
                  <a:lnTo>
                    <a:pt x="201869" y="11842"/>
                  </a:lnTo>
                  <a:lnTo>
                    <a:pt x="153375" y="10714"/>
                  </a:lnTo>
                  <a:lnTo>
                    <a:pt x="144353" y="14661"/>
                  </a:lnTo>
                  <a:lnTo>
                    <a:pt x="98679" y="0"/>
                  </a:lnTo>
                  <a:lnTo>
                    <a:pt x="84582" y="7331"/>
                  </a:lnTo>
                  <a:lnTo>
                    <a:pt x="87401" y="27630"/>
                  </a:lnTo>
                  <a:lnTo>
                    <a:pt x="36088" y="15789"/>
                  </a:lnTo>
                  <a:lnTo>
                    <a:pt x="18608" y="20300"/>
                  </a:lnTo>
                  <a:lnTo>
                    <a:pt x="16916" y="35525"/>
                  </a:lnTo>
                  <a:lnTo>
                    <a:pt x="27066" y="38908"/>
                  </a:lnTo>
                  <a:lnTo>
                    <a:pt x="9586" y="62027"/>
                  </a:lnTo>
                  <a:lnTo>
                    <a:pt x="35524" y="74996"/>
                  </a:lnTo>
                  <a:lnTo>
                    <a:pt x="53569" y="65974"/>
                  </a:lnTo>
                  <a:lnTo>
                    <a:pt x="93604" y="84582"/>
                  </a:lnTo>
                  <a:lnTo>
                    <a:pt x="64282" y="109957"/>
                  </a:lnTo>
                  <a:lnTo>
                    <a:pt x="41163" y="106573"/>
                  </a:lnTo>
                  <a:lnTo>
                    <a:pt x="33268" y="117851"/>
                  </a:lnTo>
                  <a:lnTo>
                    <a:pt x="0" y="111648"/>
                  </a:lnTo>
                  <a:lnTo>
                    <a:pt x="3383" y="132512"/>
                  </a:lnTo>
                  <a:lnTo>
                    <a:pt x="33833" y="129692"/>
                  </a:lnTo>
                  <a:lnTo>
                    <a:pt x="73868" y="140970"/>
                  </a:lnTo>
                  <a:lnTo>
                    <a:pt x="127437" y="135895"/>
                  </a:lnTo>
                  <a:lnTo>
                    <a:pt x="133076" y="127437"/>
                  </a:lnTo>
                  <a:lnTo>
                    <a:pt x="126873" y="118979"/>
                  </a:lnTo>
                  <a:lnTo>
                    <a:pt x="149428" y="102062"/>
                  </a:lnTo>
                  <a:lnTo>
                    <a:pt x="167472" y="95296"/>
                  </a:lnTo>
                  <a:lnTo>
                    <a:pt x="199613" y="100371"/>
                  </a:lnTo>
                  <a:lnTo>
                    <a:pt x="202997" y="77816"/>
                  </a:lnTo>
                  <a:lnTo>
                    <a:pt x="239085" y="73304"/>
                  </a:lnTo>
                  <a:lnTo>
                    <a:pt x="244723" y="59771"/>
                  </a:lnTo>
                  <a:lnTo>
                    <a:pt x="283068" y="40599"/>
                  </a:lnTo>
                  <a:lnTo>
                    <a:pt x="284195" y="32705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6"/>
            <p:cNvSpPr/>
            <p:nvPr/>
          </p:nvSpPr>
          <p:spPr>
            <a:xfrm>
              <a:off x="9059879" y="3539413"/>
              <a:ext cx="163525" cy="140970"/>
            </a:xfrm>
            <a:custGeom>
              <a:rect b="b" l="l" r="r" t="t"/>
              <a:pathLst>
                <a:path extrusionOk="0" h="140970" w="163525">
                  <a:moveTo>
                    <a:pt x="155067" y="12969"/>
                  </a:moveTo>
                  <a:lnTo>
                    <a:pt x="125745" y="0"/>
                  </a:lnTo>
                  <a:lnTo>
                    <a:pt x="114467" y="24247"/>
                  </a:lnTo>
                  <a:lnTo>
                    <a:pt x="86837" y="10714"/>
                  </a:lnTo>
                  <a:lnTo>
                    <a:pt x="56952" y="5075"/>
                  </a:lnTo>
                  <a:lnTo>
                    <a:pt x="16916" y="12405"/>
                  </a:lnTo>
                  <a:lnTo>
                    <a:pt x="0" y="41727"/>
                  </a:lnTo>
                  <a:lnTo>
                    <a:pt x="11841" y="85146"/>
                  </a:lnTo>
                  <a:lnTo>
                    <a:pt x="31013" y="122362"/>
                  </a:lnTo>
                  <a:lnTo>
                    <a:pt x="45674" y="140970"/>
                  </a:lnTo>
                  <a:lnTo>
                    <a:pt x="72176" y="146045"/>
                  </a:lnTo>
                  <a:lnTo>
                    <a:pt x="98679" y="131948"/>
                  </a:lnTo>
                  <a:lnTo>
                    <a:pt x="131384" y="129128"/>
                  </a:lnTo>
                  <a:lnTo>
                    <a:pt x="115595" y="107701"/>
                  </a:lnTo>
                  <a:lnTo>
                    <a:pt x="165780" y="80071"/>
                  </a:lnTo>
                  <a:lnTo>
                    <a:pt x="165216" y="36652"/>
                  </a:lnTo>
                  <a:lnTo>
                    <a:pt x="155067" y="1296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6"/>
            <p:cNvSpPr/>
            <p:nvPr/>
          </p:nvSpPr>
          <p:spPr>
            <a:xfrm>
              <a:off x="9567371" y="2674421"/>
              <a:ext cx="129692" cy="152247"/>
            </a:xfrm>
            <a:custGeom>
              <a:rect b="b" l="l" r="r" t="t"/>
              <a:pathLst>
                <a:path extrusionOk="0" h="152247" w="129692">
                  <a:moveTo>
                    <a:pt x="0" y="31577"/>
                  </a:moveTo>
                  <a:lnTo>
                    <a:pt x="34960" y="62591"/>
                  </a:lnTo>
                  <a:lnTo>
                    <a:pt x="15788" y="68793"/>
                  </a:lnTo>
                  <a:lnTo>
                    <a:pt x="45110" y="107137"/>
                  </a:lnTo>
                  <a:lnTo>
                    <a:pt x="51313" y="134203"/>
                  </a:lnTo>
                  <a:lnTo>
                    <a:pt x="63154" y="153939"/>
                  </a:lnTo>
                  <a:lnTo>
                    <a:pt x="88529" y="151120"/>
                  </a:lnTo>
                  <a:lnTo>
                    <a:pt x="106573" y="135895"/>
                  </a:lnTo>
                  <a:lnTo>
                    <a:pt x="130256" y="129128"/>
                  </a:lnTo>
                  <a:lnTo>
                    <a:pt x="133076" y="108829"/>
                  </a:lnTo>
                  <a:lnTo>
                    <a:pt x="113903" y="66538"/>
                  </a:lnTo>
                  <a:lnTo>
                    <a:pt x="95295" y="42855"/>
                  </a:lnTo>
                  <a:lnTo>
                    <a:pt x="49057" y="0"/>
                  </a:lnTo>
                  <a:lnTo>
                    <a:pt x="49621" y="9022"/>
                  </a:lnTo>
                  <a:lnTo>
                    <a:pt x="37780" y="11278"/>
                  </a:lnTo>
                  <a:lnTo>
                    <a:pt x="18044" y="12969"/>
                  </a:lnTo>
                  <a:lnTo>
                    <a:pt x="14097" y="29322"/>
                  </a:lnTo>
                  <a:lnTo>
                    <a:pt x="564" y="28194"/>
                  </a:lnTo>
                  <a:lnTo>
                    <a:pt x="0" y="31577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6"/>
            <p:cNvSpPr/>
            <p:nvPr/>
          </p:nvSpPr>
          <p:spPr>
            <a:xfrm>
              <a:off x="7263356" y="2983427"/>
              <a:ext cx="56388" cy="50749"/>
            </a:xfrm>
            <a:custGeom>
              <a:rect b="b" l="l" r="r" t="t"/>
              <a:pathLst>
                <a:path extrusionOk="0" h="50749" w="56388">
                  <a:moveTo>
                    <a:pt x="38908" y="2819"/>
                  </a:moveTo>
                  <a:lnTo>
                    <a:pt x="18045" y="0"/>
                  </a:lnTo>
                  <a:lnTo>
                    <a:pt x="0" y="34397"/>
                  </a:lnTo>
                  <a:lnTo>
                    <a:pt x="27630" y="37780"/>
                  </a:lnTo>
                  <a:lnTo>
                    <a:pt x="37217" y="55260"/>
                  </a:lnTo>
                  <a:lnTo>
                    <a:pt x="58644" y="54133"/>
                  </a:lnTo>
                  <a:lnTo>
                    <a:pt x="45110" y="27066"/>
                  </a:lnTo>
                  <a:lnTo>
                    <a:pt x="46802" y="18608"/>
                  </a:lnTo>
                  <a:lnTo>
                    <a:pt x="38908" y="281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6"/>
            <p:cNvSpPr/>
            <p:nvPr/>
          </p:nvSpPr>
          <p:spPr>
            <a:xfrm>
              <a:off x="8956688" y="3255781"/>
              <a:ext cx="259384" cy="304495"/>
            </a:xfrm>
            <a:custGeom>
              <a:rect b="b" l="l" r="r" t="t"/>
              <a:pathLst>
                <a:path extrusionOk="0" h="304495" w="259384">
                  <a:moveTo>
                    <a:pt x="258257" y="296601"/>
                  </a:moveTo>
                  <a:lnTo>
                    <a:pt x="259385" y="260512"/>
                  </a:lnTo>
                  <a:lnTo>
                    <a:pt x="248107" y="235138"/>
                  </a:lnTo>
                  <a:lnTo>
                    <a:pt x="221041" y="210327"/>
                  </a:lnTo>
                  <a:lnTo>
                    <a:pt x="196794" y="178750"/>
                  </a:lnTo>
                  <a:lnTo>
                    <a:pt x="164653" y="136459"/>
                  </a:lnTo>
                  <a:lnTo>
                    <a:pt x="123490" y="115031"/>
                  </a:lnTo>
                  <a:lnTo>
                    <a:pt x="130820" y="102062"/>
                  </a:lnTo>
                  <a:lnTo>
                    <a:pt x="149428" y="92476"/>
                  </a:lnTo>
                  <a:lnTo>
                    <a:pt x="132512" y="61463"/>
                  </a:lnTo>
                  <a:lnTo>
                    <a:pt x="94168" y="60899"/>
                  </a:lnTo>
                  <a:lnTo>
                    <a:pt x="74996" y="28758"/>
                  </a:lnTo>
                  <a:lnTo>
                    <a:pt x="52441" y="0"/>
                  </a:lnTo>
                  <a:lnTo>
                    <a:pt x="37216" y="5639"/>
                  </a:lnTo>
                  <a:lnTo>
                    <a:pt x="47930" y="46238"/>
                  </a:lnTo>
                  <a:lnTo>
                    <a:pt x="31577" y="45674"/>
                  </a:lnTo>
                  <a:lnTo>
                    <a:pt x="27630" y="37216"/>
                  </a:lnTo>
                  <a:lnTo>
                    <a:pt x="4511" y="60335"/>
                  </a:lnTo>
                  <a:lnTo>
                    <a:pt x="0" y="73868"/>
                  </a:lnTo>
                  <a:lnTo>
                    <a:pt x="14661" y="84582"/>
                  </a:lnTo>
                  <a:lnTo>
                    <a:pt x="19736" y="106009"/>
                  </a:lnTo>
                  <a:lnTo>
                    <a:pt x="41164" y="107701"/>
                  </a:lnTo>
                  <a:lnTo>
                    <a:pt x="38908" y="145481"/>
                  </a:lnTo>
                  <a:lnTo>
                    <a:pt x="44547" y="177622"/>
                  </a:lnTo>
                  <a:lnTo>
                    <a:pt x="74432" y="156195"/>
                  </a:lnTo>
                  <a:lnTo>
                    <a:pt x="84582" y="162961"/>
                  </a:lnTo>
                  <a:lnTo>
                    <a:pt x="102626" y="161833"/>
                  </a:lnTo>
                  <a:lnTo>
                    <a:pt x="107137" y="149428"/>
                  </a:lnTo>
                  <a:lnTo>
                    <a:pt x="131384" y="151684"/>
                  </a:lnTo>
                  <a:lnTo>
                    <a:pt x="159014" y="181005"/>
                  </a:lnTo>
                  <a:lnTo>
                    <a:pt x="166345" y="216530"/>
                  </a:lnTo>
                  <a:lnTo>
                    <a:pt x="195666" y="247543"/>
                  </a:lnTo>
                  <a:lnTo>
                    <a:pt x="198485" y="277993"/>
                  </a:lnTo>
                  <a:lnTo>
                    <a:pt x="190027" y="294345"/>
                  </a:lnTo>
                  <a:lnTo>
                    <a:pt x="217658" y="307878"/>
                  </a:lnTo>
                  <a:lnTo>
                    <a:pt x="228935" y="283632"/>
                  </a:lnTo>
                  <a:lnTo>
                    <a:pt x="258257" y="296601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6"/>
            <p:cNvSpPr/>
            <p:nvPr/>
          </p:nvSpPr>
          <p:spPr>
            <a:xfrm>
              <a:off x="6899654" y="2819338"/>
              <a:ext cx="39471" cy="50749"/>
            </a:xfrm>
            <a:custGeom>
              <a:rect b="b" l="l" r="r" t="t"/>
              <a:pathLst>
                <a:path extrusionOk="0" h="50749" w="39471">
                  <a:moveTo>
                    <a:pt x="20300" y="49058"/>
                  </a:moveTo>
                  <a:lnTo>
                    <a:pt x="25375" y="29322"/>
                  </a:lnTo>
                  <a:lnTo>
                    <a:pt x="40036" y="15789"/>
                  </a:lnTo>
                  <a:lnTo>
                    <a:pt x="33269" y="1692"/>
                  </a:lnTo>
                  <a:lnTo>
                    <a:pt x="19736" y="0"/>
                  </a:lnTo>
                  <a:lnTo>
                    <a:pt x="19172" y="1128"/>
                  </a:lnTo>
                  <a:lnTo>
                    <a:pt x="7331" y="26502"/>
                  </a:lnTo>
                  <a:lnTo>
                    <a:pt x="0" y="55824"/>
                  </a:lnTo>
                  <a:lnTo>
                    <a:pt x="10150" y="55824"/>
                  </a:lnTo>
                  <a:lnTo>
                    <a:pt x="12406" y="49622"/>
                  </a:lnTo>
                  <a:lnTo>
                    <a:pt x="20300" y="4905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6"/>
            <p:cNvSpPr/>
            <p:nvPr/>
          </p:nvSpPr>
          <p:spPr>
            <a:xfrm>
              <a:off x="5480932" y="3755379"/>
              <a:ext cx="118414" cy="146608"/>
            </a:xfrm>
            <a:custGeom>
              <a:rect b="b" l="l" r="r" t="t"/>
              <a:pathLst>
                <a:path extrusionOk="0" h="146608" w="118414">
                  <a:moveTo>
                    <a:pt x="94732" y="31013"/>
                  </a:moveTo>
                  <a:lnTo>
                    <a:pt x="85710" y="29886"/>
                  </a:lnTo>
                  <a:lnTo>
                    <a:pt x="79507" y="44547"/>
                  </a:lnTo>
                  <a:lnTo>
                    <a:pt x="70485" y="43983"/>
                  </a:lnTo>
                  <a:lnTo>
                    <a:pt x="64282" y="36652"/>
                  </a:lnTo>
                  <a:lnTo>
                    <a:pt x="66538" y="21991"/>
                  </a:lnTo>
                  <a:lnTo>
                    <a:pt x="53569" y="0"/>
                  </a:lnTo>
                  <a:lnTo>
                    <a:pt x="45110" y="3947"/>
                  </a:lnTo>
                  <a:lnTo>
                    <a:pt x="38344" y="5075"/>
                  </a:lnTo>
                  <a:lnTo>
                    <a:pt x="23683" y="21991"/>
                  </a:lnTo>
                  <a:lnTo>
                    <a:pt x="9022" y="41163"/>
                  </a:lnTo>
                  <a:lnTo>
                    <a:pt x="7331" y="51877"/>
                  </a:lnTo>
                  <a:lnTo>
                    <a:pt x="0" y="63155"/>
                  </a:lnTo>
                  <a:lnTo>
                    <a:pt x="20864" y="86274"/>
                  </a:lnTo>
                  <a:lnTo>
                    <a:pt x="47930" y="106009"/>
                  </a:lnTo>
                  <a:lnTo>
                    <a:pt x="76688" y="133076"/>
                  </a:lnTo>
                  <a:lnTo>
                    <a:pt x="108829" y="150556"/>
                  </a:lnTo>
                  <a:lnTo>
                    <a:pt x="117287" y="149992"/>
                  </a:lnTo>
                  <a:lnTo>
                    <a:pt x="120107" y="120670"/>
                  </a:lnTo>
                  <a:lnTo>
                    <a:pt x="122926" y="116159"/>
                  </a:lnTo>
                  <a:lnTo>
                    <a:pt x="121798" y="102062"/>
                  </a:lnTo>
                  <a:lnTo>
                    <a:pt x="108829" y="86838"/>
                  </a:lnTo>
                  <a:lnTo>
                    <a:pt x="98679" y="84582"/>
                  </a:lnTo>
                  <a:lnTo>
                    <a:pt x="89657" y="74432"/>
                  </a:lnTo>
                  <a:lnTo>
                    <a:pt x="96424" y="58644"/>
                  </a:lnTo>
                  <a:lnTo>
                    <a:pt x="93040" y="41163"/>
                  </a:lnTo>
                  <a:lnTo>
                    <a:pt x="94732" y="3101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6"/>
            <p:cNvSpPr/>
            <p:nvPr/>
          </p:nvSpPr>
          <p:spPr>
            <a:xfrm>
              <a:off x="6128830" y="2873470"/>
              <a:ext cx="490575" cy="484936"/>
            </a:xfrm>
            <a:custGeom>
              <a:rect b="b" l="l" r="r" t="t"/>
              <a:pathLst>
                <a:path extrusionOk="0" h="484936" w="490575">
                  <a:moveTo>
                    <a:pt x="475351" y="56388"/>
                  </a:moveTo>
                  <a:lnTo>
                    <a:pt x="466893" y="44546"/>
                  </a:lnTo>
                  <a:lnTo>
                    <a:pt x="436443" y="40036"/>
                  </a:lnTo>
                  <a:lnTo>
                    <a:pt x="426293" y="33833"/>
                  </a:lnTo>
                  <a:lnTo>
                    <a:pt x="415016" y="33833"/>
                  </a:lnTo>
                  <a:lnTo>
                    <a:pt x="403738" y="18044"/>
                  </a:lnTo>
                  <a:lnTo>
                    <a:pt x="362575" y="10714"/>
                  </a:lnTo>
                  <a:lnTo>
                    <a:pt x="342275" y="15225"/>
                  </a:lnTo>
                  <a:lnTo>
                    <a:pt x="321412" y="32141"/>
                  </a:lnTo>
                  <a:lnTo>
                    <a:pt x="312953" y="49622"/>
                  </a:lnTo>
                  <a:lnTo>
                    <a:pt x="321412" y="76688"/>
                  </a:lnTo>
                  <a:lnTo>
                    <a:pt x="307878" y="93604"/>
                  </a:lnTo>
                  <a:lnTo>
                    <a:pt x="293781" y="102626"/>
                  </a:lnTo>
                  <a:lnTo>
                    <a:pt x="260512" y="85146"/>
                  </a:lnTo>
                  <a:lnTo>
                    <a:pt x="217094" y="69921"/>
                  </a:lnTo>
                  <a:lnTo>
                    <a:pt x="189464" y="63155"/>
                  </a:lnTo>
                  <a:lnTo>
                    <a:pt x="173675" y="31013"/>
                  </a:lnTo>
                  <a:lnTo>
                    <a:pt x="133076" y="15225"/>
                  </a:lnTo>
                  <a:lnTo>
                    <a:pt x="107701" y="9022"/>
                  </a:lnTo>
                  <a:lnTo>
                    <a:pt x="95296" y="12405"/>
                  </a:lnTo>
                  <a:lnTo>
                    <a:pt x="59207" y="0"/>
                  </a:lnTo>
                  <a:lnTo>
                    <a:pt x="58644" y="27630"/>
                  </a:lnTo>
                  <a:lnTo>
                    <a:pt x="43983" y="37780"/>
                  </a:lnTo>
                  <a:lnTo>
                    <a:pt x="35525" y="49058"/>
                  </a:lnTo>
                  <a:lnTo>
                    <a:pt x="14661" y="63155"/>
                  </a:lnTo>
                  <a:lnTo>
                    <a:pt x="18608" y="77816"/>
                  </a:lnTo>
                  <a:lnTo>
                    <a:pt x="16353" y="93040"/>
                  </a:lnTo>
                  <a:lnTo>
                    <a:pt x="1692" y="100934"/>
                  </a:lnTo>
                  <a:lnTo>
                    <a:pt x="12405" y="132512"/>
                  </a:lnTo>
                  <a:lnTo>
                    <a:pt x="14661" y="149428"/>
                  </a:lnTo>
                  <a:lnTo>
                    <a:pt x="9586" y="178750"/>
                  </a:lnTo>
                  <a:lnTo>
                    <a:pt x="12405" y="195103"/>
                  </a:lnTo>
                  <a:lnTo>
                    <a:pt x="9022" y="214838"/>
                  </a:lnTo>
                  <a:lnTo>
                    <a:pt x="11841" y="237394"/>
                  </a:lnTo>
                  <a:lnTo>
                    <a:pt x="0" y="252054"/>
                  </a:lnTo>
                  <a:lnTo>
                    <a:pt x="19172" y="278557"/>
                  </a:lnTo>
                  <a:lnTo>
                    <a:pt x="20300" y="293782"/>
                  </a:lnTo>
                  <a:lnTo>
                    <a:pt x="31577" y="314081"/>
                  </a:lnTo>
                  <a:lnTo>
                    <a:pt x="46238" y="307315"/>
                  </a:lnTo>
                  <a:lnTo>
                    <a:pt x="70485" y="323667"/>
                  </a:lnTo>
                  <a:lnTo>
                    <a:pt x="84582" y="346222"/>
                  </a:lnTo>
                  <a:lnTo>
                    <a:pt x="134204" y="362011"/>
                  </a:lnTo>
                  <a:lnTo>
                    <a:pt x="151684" y="381747"/>
                  </a:lnTo>
                  <a:lnTo>
                    <a:pt x="173675" y="368214"/>
                  </a:lnTo>
                  <a:lnTo>
                    <a:pt x="204124" y="348478"/>
                  </a:lnTo>
                  <a:lnTo>
                    <a:pt x="329870" y="417271"/>
                  </a:lnTo>
                  <a:lnTo>
                    <a:pt x="456179" y="486065"/>
                  </a:lnTo>
                  <a:lnTo>
                    <a:pt x="456179" y="470840"/>
                  </a:lnTo>
                  <a:lnTo>
                    <a:pt x="491703" y="470840"/>
                  </a:lnTo>
                  <a:lnTo>
                    <a:pt x="488884" y="399227"/>
                  </a:lnTo>
                  <a:lnTo>
                    <a:pt x="483245" y="267279"/>
                  </a:lnTo>
                  <a:lnTo>
                    <a:pt x="475915" y="139278"/>
                  </a:lnTo>
                  <a:lnTo>
                    <a:pt x="464637" y="110521"/>
                  </a:lnTo>
                  <a:lnTo>
                    <a:pt x="471404" y="88529"/>
                  </a:lnTo>
                  <a:lnTo>
                    <a:pt x="465201" y="73304"/>
                  </a:lnTo>
                  <a:lnTo>
                    <a:pt x="475351" y="5638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6"/>
            <p:cNvSpPr/>
            <p:nvPr/>
          </p:nvSpPr>
          <p:spPr>
            <a:xfrm>
              <a:off x="8360103" y="3709705"/>
              <a:ext cx="62026" cy="135331"/>
            </a:xfrm>
            <a:custGeom>
              <a:rect b="b" l="l" r="r" t="t"/>
              <a:pathLst>
                <a:path extrusionOk="0" h="135331" w="62026">
                  <a:moveTo>
                    <a:pt x="50749" y="129692"/>
                  </a:moveTo>
                  <a:lnTo>
                    <a:pt x="63719" y="119543"/>
                  </a:lnTo>
                  <a:lnTo>
                    <a:pt x="67102" y="82326"/>
                  </a:lnTo>
                  <a:lnTo>
                    <a:pt x="50185" y="45110"/>
                  </a:lnTo>
                  <a:lnTo>
                    <a:pt x="33833" y="19736"/>
                  </a:lnTo>
                  <a:lnTo>
                    <a:pt x="10714" y="0"/>
                  </a:lnTo>
                  <a:lnTo>
                    <a:pt x="0" y="58080"/>
                  </a:lnTo>
                  <a:lnTo>
                    <a:pt x="7894" y="109393"/>
                  </a:lnTo>
                  <a:lnTo>
                    <a:pt x="23683" y="138151"/>
                  </a:lnTo>
                  <a:lnTo>
                    <a:pt x="50749" y="129692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6"/>
            <p:cNvSpPr/>
            <p:nvPr/>
          </p:nvSpPr>
          <p:spPr>
            <a:xfrm>
              <a:off x="6663952" y="5089519"/>
              <a:ext cx="67665" cy="67665"/>
            </a:xfrm>
            <a:custGeom>
              <a:rect b="b" l="l" r="r" t="t"/>
              <a:pathLst>
                <a:path extrusionOk="0" h="67665" w="67665">
                  <a:moveTo>
                    <a:pt x="32141" y="68229"/>
                  </a:moveTo>
                  <a:lnTo>
                    <a:pt x="38343" y="56952"/>
                  </a:lnTo>
                  <a:lnTo>
                    <a:pt x="55824" y="51313"/>
                  </a:lnTo>
                  <a:lnTo>
                    <a:pt x="62027" y="39472"/>
                  </a:lnTo>
                  <a:lnTo>
                    <a:pt x="72741" y="21991"/>
                  </a:lnTo>
                  <a:lnTo>
                    <a:pt x="63154" y="11278"/>
                  </a:lnTo>
                  <a:lnTo>
                    <a:pt x="50185" y="0"/>
                  </a:lnTo>
                  <a:lnTo>
                    <a:pt x="35524" y="7330"/>
                  </a:lnTo>
                  <a:lnTo>
                    <a:pt x="18044" y="21427"/>
                  </a:lnTo>
                  <a:lnTo>
                    <a:pt x="0" y="43983"/>
                  </a:lnTo>
                  <a:lnTo>
                    <a:pt x="20863" y="71612"/>
                  </a:lnTo>
                  <a:lnTo>
                    <a:pt x="32141" y="6822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6"/>
            <p:cNvSpPr/>
            <p:nvPr/>
          </p:nvSpPr>
          <p:spPr>
            <a:xfrm>
              <a:off x="6394981" y="2056972"/>
              <a:ext cx="146608" cy="78943"/>
            </a:xfrm>
            <a:custGeom>
              <a:rect b="b" l="l" r="r" t="t"/>
              <a:pathLst>
                <a:path extrusionOk="0" h="78943" w="146608">
                  <a:moveTo>
                    <a:pt x="144918" y="25938"/>
                  </a:moveTo>
                  <a:lnTo>
                    <a:pt x="116724" y="9586"/>
                  </a:lnTo>
                  <a:lnTo>
                    <a:pt x="102627" y="7330"/>
                  </a:lnTo>
                  <a:lnTo>
                    <a:pt x="97552" y="0"/>
                  </a:lnTo>
                  <a:lnTo>
                    <a:pt x="72741" y="3383"/>
                  </a:lnTo>
                  <a:lnTo>
                    <a:pt x="28194" y="1128"/>
                  </a:lnTo>
                  <a:lnTo>
                    <a:pt x="0" y="11841"/>
                  </a:lnTo>
                  <a:lnTo>
                    <a:pt x="9586" y="40035"/>
                  </a:lnTo>
                  <a:lnTo>
                    <a:pt x="37780" y="46238"/>
                  </a:lnTo>
                  <a:lnTo>
                    <a:pt x="50185" y="51313"/>
                  </a:lnTo>
                  <a:lnTo>
                    <a:pt x="49058" y="60899"/>
                  </a:lnTo>
                  <a:lnTo>
                    <a:pt x="52441" y="69357"/>
                  </a:lnTo>
                  <a:lnTo>
                    <a:pt x="66538" y="72740"/>
                  </a:lnTo>
                  <a:lnTo>
                    <a:pt x="74433" y="83454"/>
                  </a:lnTo>
                  <a:lnTo>
                    <a:pt x="100371" y="83454"/>
                  </a:lnTo>
                  <a:lnTo>
                    <a:pt x="127437" y="71049"/>
                  </a:lnTo>
                  <a:lnTo>
                    <a:pt x="130257" y="51877"/>
                  </a:lnTo>
                  <a:lnTo>
                    <a:pt x="149993" y="40599"/>
                  </a:lnTo>
                  <a:lnTo>
                    <a:pt x="144918" y="2593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6"/>
            <p:cNvSpPr/>
            <p:nvPr/>
          </p:nvSpPr>
          <p:spPr>
            <a:xfrm>
              <a:off x="5999138" y="2270683"/>
              <a:ext cx="11277" cy="22555"/>
            </a:xfrm>
            <a:custGeom>
              <a:rect b="b" l="l" r="r" t="t"/>
              <a:pathLst>
                <a:path extrusionOk="0" h="22555" w="11277">
                  <a:moveTo>
                    <a:pt x="14097" y="23119"/>
                  </a:moveTo>
                  <a:lnTo>
                    <a:pt x="15225" y="7894"/>
                  </a:lnTo>
                  <a:lnTo>
                    <a:pt x="9586" y="0"/>
                  </a:lnTo>
                  <a:lnTo>
                    <a:pt x="2256" y="1128"/>
                  </a:lnTo>
                  <a:lnTo>
                    <a:pt x="0" y="20864"/>
                  </a:lnTo>
                  <a:lnTo>
                    <a:pt x="6203" y="23683"/>
                  </a:lnTo>
                  <a:lnTo>
                    <a:pt x="14097" y="2311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6"/>
            <p:cNvSpPr/>
            <p:nvPr/>
          </p:nvSpPr>
          <p:spPr>
            <a:xfrm>
              <a:off x="6392162" y="2003967"/>
              <a:ext cx="186080" cy="78943"/>
            </a:xfrm>
            <a:custGeom>
              <a:rect b="b" l="l" r="r" t="t"/>
              <a:pathLst>
                <a:path extrusionOk="0" h="78943" w="186080">
                  <a:moveTo>
                    <a:pt x="157323" y="16353"/>
                  </a:moveTo>
                  <a:lnTo>
                    <a:pt x="135896" y="16353"/>
                  </a:lnTo>
                  <a:lnTo>
                    <a:pt x="111085" y="3947"/>
                  </a:lnTo>
                  <a:lnTo>
                    <a:pt x="99243" y="0"/>
                  </a:lnTo>
                  <a:lnTo>
                    <a:pt x="78379" y="5639"/>
                  </a:lnTo>
                  <a:lnTo>
                    <a:pt x="77252" y="31577"/>
                  </a:lnTo>
                  <a:lnTo>
                    <a:pt x="56952" y="32141"/>
                  </a:lnTo>
                  <a:lnTo>
                    <a:pt x="32142" y="6767"/>
                  </a:lnTo>
                  <a:lnTo>
                    <a:pt x="9586" y="18608"/>
                  </a:lnTo>
                  <a:lnTo>
                    <a:pt x="0" y="39472"/>
                  </a:lnTo>
                  <a:lnTo>
                    <a:pt x="2819" y="64846"/>
                  </a:lnTo>
                  <a:lnTo>
                    <a:pt x="31013" y="54133"/>
                  </a:lnTo>
                  <a:lnTo>
                    <a:pt x="75560" y="56388"/>
                  </a:lnTo>
                  <a:lnTo>
                    <a:pt x="100371" y="53005"/>
                  </a:lnTo>
                  <a:lnTo>
                    <a:pt x="105446" y="60335"/>
                  </a:lnTo>
                  <a:lnTo>
                    <a:pt x="119543" y="62591"/>
                  </a:lnTo>
                  <a:lnTo>
                    <a:pt x="147737" y="78943"/>
                  </a:lnTo>
                  <a:lnTo>
                    <a:pt x="162398" y="73304"/>
                  </a:lnTo>
                  <a:lnTo>
                    <a:pt x="188336" y="60335"/>
                  </a:lnTo>
                  <a:lnTo>
                    <a:pt x="176495" y="40036"/>
                  </a:lnTo>
                  <a:lnTo>
                    <a:pt x="170856" y="24247"/>
                  </a:lnTo>
                  <a:lnTo>
                    <a:pt x="157323" y="1635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6"/>
            <p:cNvSpPr/>
            <p:nvPr/>
          </p:nvSpPr>
          <p:spPr>
            <a:xfrm>
              <a:off x="5314023" y="2778739"/>
              <a:ext cx="490575" cy="513130"/>
            </a:xfrm>
            <a:custGeom>
              <a:rect b="b" l="l" r="r" t="t"/>
              <a:pathLst>
                <a:path extrusionOk="0" h="513130" w="490575">
                  <a:moveTo>
                    <a:pt x="463509" y="21427"/>
                  </a:moveTo>
                  <a:lnTo>
                    <a:pt x="450540" y="20863"/>
                  </a:lnTo>
                  <a:lnTo>
                    <a:pt x="419527" y="12969"/>
                  </a:lnTo>
                  <a:lnTo>
                    <a:pt x="391333" y="15225"/>
                  </a:lnTo>
                  <a:lnTo>
                    <a:pt x="373852" y="0"/>
                  </a:lnTo>
                  <a:lnTo>
                    <a:pt x="351861" y="0"/>
                  </a:lnTo>
                  <a:lnTo>
                    <a:pt x="341711" y="21991"/>
                  </a:lnTo>
                  <a:lnTo>
                    <a:pt x="320848" y="59771"/>
                  </a:lnTo>
                  <a:lnTo>
                    <a:pt x="298293" y="74432"/>
                  </a:lnTo>
                  <a:lnTo>
                    <a:pt x="267843" y="90785"/>
                  </a:lnTo>
                  <a:lnTo>
                    <a:pt x="248107" y="115031"/>
                  </a:lnTo>
                  <a:lnTo>
                    <a:pt x="243032" y="134203"/>
                  </a:lnTo>
                  <a:lnTo>
                    <a:pt x="231191" y="164653"/>
                  </a:lnTo>
                  <a:lnTo>
                    <a:pt x="237393" y="209200"/>
                  </a:lnTo>
                  <a:lnTo>
                    <a:pt x="210891" y="239085"/>
                  </a:lnTo>
                  <a:lnTo>
                    <a:pt x="195666" y="248671"/>
                  </a:lnTo>
                  <a:lnTo>
                    <a:pt x="170856" y="273482"/>
                  </a:lnTo>
                  <a:lnTo>
                    <a:pt x="142098" y="277429"/>
                  </a:lnTo>
                  <a:lnTo>
                    <a:pt x="126309" y="290962"/>
                  </a:lnTo>
                  <a:lnTo>
                    <a:pt x="125745" y="291526"/>
                  </a:lnTo>
                  <a:lnTo>
                    <a:pt x="105446" y="328178"/>
                  </a:lnTo>
                  <a:lnTo>
                    <a:pt x="84582" y="341147"/>
                  </a:lnTo>
                  <a:lnTo>
                    <a:pt x="72741" y="363703"/>
                  </a:lnTo>
                  <a:lnTo>
                    <a:pt x="71613" y="382311"/>
                  </a:lnTo>
                  <a:lnTo>
                    <a:pt x="62591" y="403738"/>
                  </a:lnTo>
                  <a:lnTo>
                    <a:pt x="51877" y="409377"/>
                  </a:lnTo>
                  <a:lnTo>
                    <a:pt x="34397" y="431932"/>
                  </a:lnTo>
                  <a:lnTo>
                    <a:pt x="23119" y="457307"/>
                  </a:lnTo>
                  <a:lnTo>
                    <a:pt x="24811" y="469712"/>
                  </a:lnTo>
                  <a:lnTo>
                    <a:pt x="14097" y="488320"/>
                  </a:lnTo>
                  <a:lnTo>
                    <a:pt x="1692" y="497906"/>
                  </a:lnTo>
                  <a:lnTo>
                    <a:pt x="0" y="514822"/>
                  </a:lnTo>
                  <a:lnTo>
                    <a:pt x="564" y="514822"/>
                  </a:lnTo>
                  <a:lnTo>
                    <a:pt x="70485" y="512003"/>
                  </a:lnTo>
                  <a:lnTo>
                    <a:pt x="74432" y="499034"/>
                  </a:lnTo>
                  <a:lnTo>
                    <a:pt x="87401" y="482681"/>
                  </a:lnTo>
                  <a:lnTo>
                    <a:pt x="98679" y="433060"/>
                  </a:lnTo>
                  <a:lnTo>
                    <a:pt x="142662" y="394716"/>
                  </a:lnTo>
                  <a:lnTo>
                    <a:pt x="158450" y="349042"/>
                  </a:lnTo>
                  <a:lnTo>
                    <a:pt x="168036" y="346786"/>
                  </a:lnTo>
                  <a:lnTo>
                    <a:pt x="178750" y="318592"/>
                  </a:lnTo>
                  <a:lnTo>
                    <a:pt x="204688" y="314645"/>
                  </a:lnTo>
                  <a:lnTo>
                    <a:pt x="215402" y="319720"/>
                  </a:lnTo>
                  <a:lnTo>
                    <a:pt x="229499" y="319720"/>
                  </a:lnTo>
                  <a:lnTo>
                    <a:pt x="239649" y="311262"/>
                  </a:lnTo>
                  <a:lnTo>
                    <a:pt x="258821" y="310134"/>
                  </a:lnTo>
                  <a:lnTo>
                    <a:pt x="258257" y="290962"/>
                  </a:lnTo>
                  <a:lnTo>
                    <a:pt x="258257" y="290962"/>
                  </a:lnTo>
                  <a:lnTo>
                    <a:pt x="262768" y="290962"/>
                  </a:lnTo>
                  <a:lnTo>
                    <a:pt x="263332" y="248671"/>
                  </a:lnTo>
                  <a:lnTo>
                    <a:pt x="313517" y="222169"/>
                  </a:lnTo>
                  <a:lnTo>
                    <a:pt x="343967" y="216530"/>
                  </a:lnTo>
                  <a:lnTo>
                    <a:pt x="368778" y="206944"/>
                  </a:lnTo>
                  <a:lnTo>
                    <a:pt x="380619" y="188900"/>
                  </a:lnTo>
                  <a:lnTo>
                    <a:pt x="416143" y="174803"/>
                  </a:lnTo>
                  <a:lnTo>
                    <a:pt x="417835" y="148300"/>
                  </a:lnTo>
                  <a:lnTo>
                    <a:pt x="435315" y="145481"/>
                  </a:lnTo>
                  <a:lnTo>
                    <a:pt x="449412" y="131948"/>
                  </a:lnTo>
                  <a:lnTo>
                    <a:pt x="488884" y="126309"/>
                  </a:lnTo>
                  <a:lnTo>
                    <a:pt x="494523" y="112212"/>
                  </a:lnTo>
                  <a:lnTo>
                    <a:pt x="486628" y="104318"/>
                  </a:lnTo>
                  <a:lnTo>
                    <a:pt x="476479" y="66538"/>
                  </a:lnTo>
                  <a:lnTo>
                    <a:pt x="474787" y="44546"/>
                  </a:lnTo>
                  <a:lnTo>
                    <a:pt x="463509" y="21427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6"/>
            <p:cNvSpPr/>
            <p:nvPr/>
          </p:nvSpPr>
          <p:spPr>
            <a:xfrm>
              <a:off x="6583317" y="2328762"/>
              <a:ext cx="101498" cy="101498"/>
            </a:xfrm>
            <a:custGeom>
              <a:rect b="b" l="l" r="r" t="t"/>
              <a:pathLst>
                <a:path extrusionOk="0" h="101498" w="101498">
                  <a:moveTo>
                    <a:pt x="58644" y="104318"/>
                  </a:moveTo>
                  <a:lnTo>
                    <a:pt x="65410" y="100371"/>
                  </a:lnTo>
                  <a:lnTo>
                    <a:pt x="68229" y="88529"/>
                  </a:lnTo>
                  <a:lnTo>
                    <a:pt x="74433" y="77252"/>
                  </a:lnTo>
                  <a:lnTo>
                    <a:pt x="71613" y="71049"/>
                  </a:lnTo>
                  <a:lnTo>
                    <a:pt x="77252" y="68230"/>
                  </a:lnTo>
                  <a:lnTo>
                    <a:pt x="80635" y="73304"/>
                  </a:lnTo>
                  <a:lnTo>
                    <a:pt x="97552" y="74432"/>
                  </a:lnTo>
                  <a:lnTo>
                    <a:pt x="104318" y="71613"/>
                  </a:lnTo>
                  <a:lnTo>
                    <a:pt x="98679" y="68230"/>
                  </a:lnTo>
                  <a:lnTo>
                    <a:pt x="99807" y="62591"/>
                  </a:lnTo>
                  <a:lnTo>
                    <a:pt x="88530" y="54133"/>
                  </a:lnTo>
                  <a:lnTo>
                    <a:pt x="82326" y="39472"/>
                  </a:lnTo>
                  <a:lnTo>
                    <a:pt x="71613" y="33269"/>
                  </a:lnTo>
                  <a:lnTo>
                    <a:pt x="71613" y="21428"/>
                  </a:lnTo>
                  <a:lnTo>
                    <a:pt x="57516" y="12405"/>
                  </a:lnTo>
                  <a:lnTo>
                    <a:pt x="46239" y="10714"/>
                  </a:lnTo>
                  <a:lnTo>
                    <a:pt x="24247" y="0"/>
                  </a:lnTo>
                  <a:lnTo>
                    <a:pt x="6203" y="3383"/>
                  </a:lnTo>
                  <a:lnTo>
                    <a:pt x="0" y="8458"/>
                  </a:lnTo>
                  <a:lnTo>
                    <a:pt x="9022" y="11842"/>
                  </a:lnTo>
                  <a:lnTo>
                    <a:pt x="19172" y="22555"/>
                  </a:lnTo>
                  <a:lnTo>
                    <a:pt x="29886" y="37216"/>
                  </a:lnTo>
                  <a:lnTo>
                    <a:pt x="49058" y="58080"/>
                  </a:lnTo>
                  <a:lnTo>
                    <a:pt x="52441" y="73304"/>
                  </a:lnTo>
                  <a:lnTo>
                    <a:pt x="51313" y="88529"/>
                  </a:lnTo>
                  <a:lnTo>
                    <a:pt x="58644" y="10431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6"/>
            <p:cNvSpPr/>
            <p:nvPr/>
          </p:nvSpPr>
          <p:spPr>
            <a:xfrm>
              <a:off x="7183849" y="4494062"/>
              <a:ext cx="236829" cy="484936"/>
            </a:xfrm>
            <a:custGeom>
              <a:rect b="b" l="l" r="r" t="t"/>
              <a:pathLst>
                <a:path extrusionOk="0" h="484936" w="236829">
                  <a:moveTo>
                    <a:pt x="231755" y="54133"/>
                  </a:moveTo>
                  <a:lnTo>
                    <a:pt x="225552" y="30450"/>
                  </a:lnTo>
                  <a:lnTo>
                    <a:pt x="217658" y="15225"/>
                  </a:lnTo>
                  <a:lnTo>
                    <a:pt x="207508" y="0"/>
                  </a:lnTo>
                  <a:lnTo>
                    <a:pt x="196231" y="15789"/>
                  </a:lnTo>
                  <a:lnTo>
                    <a:pt x="194539" y="37216"/>
                  </a:lnTo>
                  <a:lnTo>
                    <a:pt x="175931" y="62591"/>
                  </a:lnTo>
                  <a:lnTo>
                    <a:pt x="162961" y="58080"/>
                  </a:lnTo>
                  <a:lnTo>
                    <a:pt x="166345" y="73304"/>
                  </a:lnTo>
                  <a:lnTo>
                    <a:pt x="156195" y="91349"/>
                  </a:lnTo>
                  <a:lnTo>
                    <a:pt x="129129" y="113340"/>
                  </a:lnTo>
                  <a:lnTo>
                    <a:pt x="109957" y="134203"/>
                  </a:lnTo>
                  <a:lnTo>
                    <a:pt x="96423" y="134203"/>
                  </a:lnTo>
                  <a:lnTo>
                    <a:pt x="84018" y="140970"/>
                  </a:lnTo>
                  <a:lnTo>
                    <a:pt x="66538" y="148300"/>
                  </a:lnTo>
                  <a:lnTo>
                    <a:pt x="50749" y="149428"/>
                  </a:lnTo>
                  <a:lnTo>
                    <a:pt x="45110" y="172548"/>
                  </a:lnTo>
                  <a:lnTo>
                    <a:pt x="32705" y="192283"/>
                  </a:lnTo>
                  <a:lnTo>
                    <a:pt x="33269" y="225552"/>
                  </a:lnTo>
                  <a:lnTo>
                    <a:pt x="37780" y="248107"/>
                  </a:lnTo>
                  <a:lnTo>
                    <a:pt x="43983" y="265024"/>
                  </a:lnTo>
                  <a:lnTo>
                    <a:pt x="39472" y="288143"/>
                  </a:lnTo>
                  <a:lnTo>
                    <a:pt x="23119" y="315209"/>
                  </a:lnTo>
                  <a:lnTo>
                    <a:pt x="21991" y="327050"/>
                  </a:lnTo>
                  <a:lnTo>
                    <a:pt x="7331" y="333253"/>
                  </a:lnTo>
                  <a:lnTo>
                    <a:pt x="0" y="359192"/>
                  </a:lnTo>
                  <a:lnTo>
                    <a:pt x="1128" y="385130"/>
                  </a:lnTo>
                  <a:lnTo>
                    <a:pt x="10150" y="413324"/>
                  </a:lnTo>
                  <a:lnTo>
                    <a:pt x="9586" y="445465"/>
                  </a:lnTo>
                  <a:lnTo>
                    <a:pt x="16353" y="464073"/>
                  </a:lnTo>
                  <a:lnTo>
                    <a:pt x="40035" y="477043"/>
                  </a:lnTo>
                  <a:lnTo>
                    <a:pt x="56952" y="486628"/>
                  </a:lnTo>
                  <a:lnTo>
                    <a:pt x="85146" y="471404"/>
                  </a:lnTo>
                  <a:lnTo>
                    <a:pt x="111085" y="462946"/>
                  </a:lnTo>
                  <a:lnTo>
                    <a:pt x="128565" y="421218"/>
                  </a:lnTo>
                  <a:lnTo>
                    <a:pt x="144353" y="371033"/>
                  </a:lnTo>
                  <a:lnTo>
                    <a:pt x="168600" y="303367"/>
                  </a:lnTo>
                  <a:lnTo>
                    <a:pt x="187209" y="253746"/>
                  </a:lnTo>
                  <a:lnTo>
                    <a:pt x="202433" y="212019"/>
                  </a:lnTo>
                  <a:lnTo>
                    <a:pt x="206944" y="181569"/>
                  </a:lnTo>
                  <a:lnTo>
                    <a:pt x="215966" y="173111"/>
                  </a:lnTo>
                  <a:lnTo>
                    <a:pt x="219913" y="157886"/>
                  </a:lnTo>
                  <a:lnTo>
                    <a:pt x="215403" y="131384"/>
                  </a:lnTo>
                  <a:lnTo>
                    <a:pt x="222169" y="120670"/>
                  </a:lnTo>
                  <a:lnTo>
                    <a:pt x="231191" y="142098"/>
                  </a:lnTo>
                  <a:lnTo>
                    <a:pt x="237393" y="131384"/>
                  </a:lnTo>
                  <a:lnTo>
                    <a:pt x="241905" y="113904"/>
                  </a:lnTo>
                  <a:lnTo>
                    <a:pt x="234574" y="97551"/>
                  </a:lnTo>
                  <a:lnTo>
                    <a:pt x="231755" y="5413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6"/>
            <p:cNvSpPr/>
            <p:nvPr/>
          </p:nvSpPr>
          <p:spPr>
            <a:xfrm>
              <a:off x="2309671" y="2888131"/>
              <a:ext cx="834542" cy="648462"/>
            </a:xfrm>
            <a:custGeom>
              <a:rect b="b" l="l" r="r" t="t"/>
              <a:pathLst>
                <a:path extrusionOk="0" h="648462" w="834542">
                  <a:moveTo>
                    <a:pt x="531175" y="246979"/>
                  </a:moveTo>
                  <a:lnTo>
                    <a:pt x="510875" y="239085"/>
                  </a:lnTo>
                  <a:lnTo>
                    <a:pt x="488884" y="227808"/>
                  </a:lnTo>
                  <a:lnTo>
                    <a:pt x="484373" y="210891"/>
                  </a:lnTo>
                  <a:lnTo>
                    <a:pt x="483245" y="185516"/>
                  </a:lnTo>
                  <a:lnTo>
                    <a:pt x="469712" y="165217"/>
                  </a:lnTo>
                  <a:lnTo>
                    <a:pt x="464073" y="144353"/>
                  </a:lnTo>
                  <a:lnTo>
                    <a:pt x="455051" y="119543"/>
                  </a:lnTo>
                  <a:lnTo>
                    <a:pt x="437571" y="105446"/>
                  </a:lnTo>
                  <a:lnTo>
                    <a:pt x="412760" y="106009"/>
                  </a:lnTo>
                  <a:lnTo>
                    <a:pt x="385694" y="134203"/>
                  </a:lnTo>
                  <a:lnTo>
                    <a:pt x="363139" y="123490"/>
                  </a:lnTo>
                  <a:lnTo>
                    <a:pt x="350733" y="112776"/>
                  </a:lnTo>
                  <a:lnTo>
                    <a:pt x="348478" y="93040"/>
                  </a:lnTo>
                  <a:lnTo>
                    <a:pt x="343967" y="74432"/>
                  </a:lnTo>
                  <a:lnTo>
                    <a:pt x="330434" y="58643"/>
                  </a:lnTo>
                  <a:lnTo>
                    <a:pt x="318592" y="47366"/>
                  </a:lnTo>
                  <a:lnTo>
                    <a:pt x="311262" y="34961"/>
                  </a:lnTo>
                  <a:lnTo>
                    <a:pt x="258821" y="34961"/>
                  </a:lnTo>
                  <a:lnTo>
                    <a:pt x="254310" y="49621"/>
                  </a:lnTo>
                  <a:lnTo>
                    <a:pt x="230063" y="49621"/>
                  </a:lnTo>
                  <a:lnTo>
                    <a:pt x="169728" y="49621"/>
                  </a:lnTo>
                  <a:lnTo>
                    <a:pt x="109393" y="24811"/>
                  </a:lnTo>
                  <a:lnTo>
                    <a:pt x="69357" y="7330"/>
                  </a:lnTo>
                  <a:lnTo>
                    <a:pt x="74996" y="0"/>
                  </a:lnTo>
                  <a:lnTo>
                    <a:pt x="35524" y="3947"/>
                  </a:lnTo>
                  <a:lnTo>
                    <a:pt x="0" y="6767"/>
                  </a:lnTo>
                  <a:lnTo>
                    <a:pt x="1128" y="38908"/>
                  </a:lnTo>
                  <a:lnTo>
                    <a:pt x="5075" y="67666"/>
                  </a:lnTo>
                  <a:lnTo>
                    <a:pt x="9022" y="90785"/>
                  </a:lnTo>
                  <a:lnTo>
                    <a:pt x="13533" y="113340"/>
                  </a:lnTo>
                  <a:lnTo>
                    <a:pt x="28194" y="123490"/>
                  </a:lnTo>
                  <a:lnTo>
                    <a:pt x="44546" y="148864"/>
                  </a:lnTo>
                  <a:lnTo>
                    <a:pt x="38908" y="165217"/>
                  </a:lnTo>
                  <a:lnTo>
                    <a:pt x="23683" y="178186"/>
                  </a:lnTo>
                  <a:lnTo>
                    <a:pt x="11841" y="176494"/>
                  </a:lnTo>
                  <a:lnTo>
                    <a:pt x="8458" y="179314"/>
                  </a:lnTo>
                  <a:lnTo>
                    <a:pt x="21427" y="200177"/>
                  </a:lnTo>
                  <a:lnTo>
                    <a:pt x="37780" y="208636"/>
                  </a:lnTo>
                  <a:lnTo>
                    <a:pt x="43419" y="218222"/>
                  </a:lnTo>
                  <a:lnTo>
                    <a:pt x="48494" y="213147"/>
                  </a:lnTo>
                  <a:lnTo>
                    <a:pt x="65974" y="229499"/>
                  </a:lnTo>
                  <a:lnTo>
                    <a:pt x="77815" y="240777"/>
                  </a:lnTo>
                  <a:lnTo>
                    <a:pt x="78379" y="259949"/>
                  </a:lnTo>
                  <a:lnTo>
                    <a:pt x="71613" y="286451"/>
                  </a:lnTo>
                  <a:lnTo>
                    <a:pt x="85710" y="295473"/>
                  </a:lnTo>
                  <a:lnTo>
                    <a:pt x="104318" y="312953"/>
                  </a:lnTo>
                  <a:lnTo>
                    <a:pt x="120670" y="333253"/>
                  </a:lnTo>
                  <a:lnTo>
                    <a:pt x="124617" y="355244"/>
                  </a:lnTo>
                  <a:lnTo>
                    <a:pt x="130256" y="355244"/>
                  </a:lnTo>
                  <a:lnTo>
                    <a:pt x="145481" y="342275"/>
                  </a:lnTo>
                  <a:lnTo>
                    <a:pt x="147736" y="335509"/>
                  </a:lnTo>
                  <a:lnTo>
                    <a:pt x="139278" y="319720"/>
                  </a:lnTo>
                  <a:lnTo>
                    <a:pt x="130256" y="303367"/>
                  </a:lnTo>
                  <a:lnTo>
                    <a:pt x="115595" y="302240"/>
                  </a:lnTo>
                  <a:lnTo>
                    <a:pt x="117851" y="283068"/>
                  </a:lnTo>
                  <a:lnTo>
                    <a:pt x="112776" y="266151"/>
                  </a:lnTo>
                  <a:lnTo>
                    <a:pt x="107137" y="250363"/>
                  </a:lnTo>
                  <a:lnTo>
                    <a:pt x="104318" y="217094"/>
                  </a:lnTo>
                  <a:lnTo>
                    <a:pt x="89657" y="199050"/>
                  </a:lnTo>
                  <a:lnTo>
                    <a:pt x="86274" y="186080"/>
                  </a:lnTo>
                  <a:lnTo>
                    <a:pt x="79507" y="177058"/>
                  </a:lnTo>
                  <a:lnTo>
                    <a:pt x="79507" y="153939"/>
                  </a:lnTo>
                  <a:lnTo>
                    <a:pt x="73868" y="154503"/>
                  </a:lnTo>
                  <a:lnTo>
                    <a:pt x="73304" y="142098"/>
                  </a:lnTo>
                  <a:lnTo>
                    <a:pt x="69357" y="139278"/>
                  </a:lnTo>
                  <a:lnTo>
                    <a:pt x="67102" y="131384"/>
                  </a:lnTo>
                  <a:lnTo>
                    <a:pt x="51877" y="106573"/>
                  </a:lnTo>
                  <a:lnTo>
                    <a:pt x="45674" y="91912"/>
                  </a:lnTo>
                  <a:lnTo>
                    <a:pt x="51313" y="64846"/>
                  </a:lnTo>
                  <a:lnTo>
                    <a:pt x="51877" y="47930"/>
                  </a:lnTo>
                  <a:lnTo>
                    <a:pt x="62027" y="33269"/>
                  </a:lnTo>
                  <a:lnTo>
                    <a:pt x="75560" y="42855"/>
                  </a:lnTo>
                  <a:lnTo>
                    <a:pt x="86274" y="41727"/>
                  </a:lnTo>
                  <a:lnTo>
                    <a:pt x="103754" y="55824"/>
                  </a:lnTo>
                  <a:lnTo>
                    <a:pt x="98679" y="69357"/>
                  </a:lnTo>
                  <a:lnTo>
                    <a:pt x="100934" y="96987"/>
                  </a:lnTo>
                  <a:lnTo>
                    <a:pt x="109393" y="123490"/>
                  </a:lnTo>
                  <a:lnTo>
                    <a:pt x="107137" y="134767"/>
                  </a:lnTo>
                  <a:lnTo>
                    <a:pt x="116723" y="152248"/>
                  </a:lnTo>
                  <a:lnTo>
                    <a:pt x="129692" y="171419"/>
                  </a:lnTo>
                  <a:lnTo>
                    <a:pt x="144917" y="174239"/>
                  </a:lnTo>
                  <a:lnTo>
                    <a:pt x="146609" y="199050"/>
                  </a:lnTo>
                  <a:lnTo>
                    <a:pt x="160142" y="216530"/>
                  </a:lnTo>
                  <a:lnTo>
                    <a:pt x="174239" y="224988"/>
                  </a:lnTo>
                  <a:lnTo>
                    <a:pt x="164089" y="247543"/>
                  </a:lnTo>
                  <a:lnTo>
                    <a:pt x="168036" y="256002"/>
                  </a:lnTo>
                  <a:lnTo>
                    <a:pt x="191155" y="270662"/>
                  </a:lnTo>
                  <a:lnTo>
                    <a:pt x="201869" y="293218"/>
                  </a:lnTo>
                  <a:lnTo>
                    <a:pt x="227244" y="320848"/>
                  </a:lnTo>
                  <a:lnTo>
                    <a:pt x="248671" y="356936"/>
                  </a:lnTo>
                  <a:lnTo>
                    <a:pt x="256001" y="374980"/>
                  </a:lnTo>
                  <a:lnTo>
                    <a:pt x="256001" y="389077"/>
                  </a:lnTo>
                  <a:lnTo>
                    <a:pt x="263896" y="405430"/>
                  </a:lnTo>
                  <a:lnTo>
                    <a:pt x="262204" y="417835"/>
                  </a:lnTo>
                  <a:lnTo>
                    <a:pt x="253182" y="426857"/>
                  </a:lnTo>
                  <a:lnTo>
                    <a:pt x="254874" y="437007"/>
                  </a:lnTo>
                  <a:lnTo>
                    <a:pt x="244160" y="440954"/>
                  </a:lnTo>
                  <a:lnTo>
                    <a:pt x="248671" y="458434"/>
                  </a:lnTo>
                  <a:lnTo>
                    <a:pt x="261076" y="480990"/>
                  </a:lnTo>
                  <a:lnTo>
                    <a:pt x="290962" y="501289"/>
                  </a:lnTo>
                  <a:lnTo>
                    <a:pt x="301676" y="517642"/>
                  </a:lnTo>
                  <a:lnTo>
                    <a:pt x="332125" y="528919"/>
                  </a:lnTo>
                  <a:lnTo>
                    <a:pt x="349042" y="531175"/>
                  </a:lnTo>
                  <a:lnTo>
                    <a:pt x="355808" y="540761"/>
                  </a:lnTo>
                  <a:lnTo>
                    <a:pt x="379491" y="557677"/>
                  </a:lnTo>
                  <a:lnTo>
                    <a:pt x="412760" y="574594"/>
                  </a:lnTo>
                  <a:lnTo>
                    <a:pt x="435315" y="579669"/>
                  </a:lnTo>
                  <a:lnTo>
                    <a:pt x="462382" y="596021"/>
                  </a:lnTo>
                  <a:lnTo>
                    <a:pt x="484937" y="602788"/>
                  </a:lnTo>
                  <a:lnTo>
                    <a:pt x="505800" y="612374"/>
                  </a:lnTo>
                  <a:lnTo>
                    <a:pt x="522153" y="608427"/>
                  </a:lnTo>
                  <a:lnTo>
                    <a:pt x="549219" y="594893"/>
                  </a:lnTo>
                  <a:lnTo>
                    <a:pt x="566699" y="592638"/>
                  </a:lnTo>
                  <a:lnTo>
                    <a:pt x="591510" y="601660"/>
                  </a:lnTo>
                  <a:lnTo>
                    <a:pt x="606171" y="613501"/>
                  </a:lnTo>
                  <a:lnTo>
                    <a:pt x="637184" y="652409"/>
                  </a:lnTo>
                  <a:lnTo>
                    <a:pt x="639440" y="641695"/>
                  </a:lnTo>
                  <a:lnTo>
                    <a:pt x="643951" y="633237"/>
                  </a:lnTo>
                  <a:lnTo>
                    <a:pt x="640004" y="626471"/>
                  </a:lnTo>
                  <a:lnTo>
                    <a:pt x="658612" y="597149"/>
                  </a:lnTo>
                  <a:lnTo>
                    <a:pt x="698647" y="597149"/>
                  </a:lnTo>
                  <a:lnTo>
                    <a:pt x="700903" y="585307"/>
                  </a:lnTo>
                  <a:lnTo>
                    <a:pt x="696392" y="583052"/>
                  </a:lnTo>
                  <a:lnTo>
                    <a:pt x="693572" y="575158"/>
                  </a:lnTo>
                  <a:lnTo>
                    <a:pt x="682859" y="566699"/>
                  </a:lnTo>
                  <a:lnTo>
                    <a:pt x="672709" y="554858"/>
                  </a:lnTo>
                  <a:lnTo>
                    <a:pt x="687370" y="554858"/>
                  </a:lnTo>
                  <a:lnTo>
                    <a:pt x="689625" y="534558"/>
                  </a:lnTo>
                  <a:lnTo>
                    <a:pt x="718947" y="534558"/>
                  </a:lnTo>
                  <a:lnTo>
                    <a:pt x="747705" y="535122"/>
                  </a:lnTo>
                  <a:lnTo>
                    <a:pt x="748269" y="529483"/>
                  </a:lnTo>
                  <a:lnTo>
                    <a:pt x="752216" y="527792"/>
                  </a:lnTo>
                  <a:lnTo>
                    <a:pt x="757291" y="532303"/>
                  </a:lnTo>
                  <a:lnTo>
                    <a:pt x="771388" y="510311"/>
                  </a:lnTo>
                  <a:lnTo>
                    <a:pt x="777027" y="510311"/>
                  </a:lnTo>
                  <a:lnTo>
                    <a:pt x="783793" y="509748"/>
                  </a:lnTo>
                  <a:lnTo>
                    <a:pt x="790560" y="518770"/>
                  </a:lnTo>
                  <a:lnTo>
                    <a:pt x="801837" y="490576"/>
                  </a:lnTo>
                  <a:lnTo>
                    <a:pt x="808604" y="475351"/>
                  </a:lnTo>
                  <a:lnTo>
                    <a:pt x="803529" y="469148"/>
                  </a:lnTo>
                  <a:lnTo>
                    <a:pt x="813679" y="447157"/>
                  </a:lnTo>
                  <a:lnTo>
                    <a:pt x="833415" y="425729"/>
                  </a:lnTo>
                  <a:lnTo>
                    <a:pt x="836798" y="408249"/>
                  </a:lnTo>
                  <a:lnTo>
                    <a:pt x="830031" y="400919"/>
                  </a:lnTo>
                  <a:lnTo>
                    <a:pt x="810859" y="403738"/>
                  </a:lnTo>
                  <a:lnTo>
                    <a:pt x="783793" y="402610"/>
                  </a:lnTo>
                  <a:lnTo>
                    <a:pt x="749960" y="411069"/>
                  </a:lnTo>
                  <a:lnTo>
                    <a:pt x="727405" y="420655"/>
                  </a:lnTo>
                  <a:lnTo>
                    <a:pt x="720639" y="430804"/>
                  </a:lnTo>
                  <a:lnTo>
                    <a:pt x="713872" y="461254"/>
                  </a:lnTo>
                  <a:lnTo>
                    <a:pt x="703722" y="482117"/>
                  </a:lnTo>
                  <a:lnTo>
                    <a:pt x="681731" y="496778"/>
                  </a:lnTo>
                  <a:lnTo>
                    <a:pt x="661431" y="502981"/>
                  </a:lnTo>
                  <a:lnTo>
                    <a:pt x="637184" y="509184"/>
                  </a:lnTo>
                  <a:lnTo>
                    <a:pt x="612937" y="512567"/>
                  </a:lnTo>
                  <a:lnTo>
                    <a:pt x="584180" y="522717"/>
                  </a:lnTo>
                  <a:lnTo>
                    <a:pt x="573466" y="508056"/>
                  </a:lnTo>
                  <a:lnTo>
                    <a:pt x="541889" y="498470"/>
                  </a:lnTo>
                  <a:lnTo>
                    <a:pt x="531739" y="480426"/>
                  </a:lnTo>
                  <a:lnTo>
                    <a:pt x="527792" y="460126"/>
                  </a:lnTo>
                  <a:lnTo>
                    <a:pt x="510875" y="433624"/>
                  </a:lnTo>
                  <a:lnTo>
                    <a:pt x="508620" y="405430"/>
                  </a:lnTo>
                  <a:lnTo>
                    <a:pt x="501853" y="387949"/>
                  </a:lnTo>
                  <a:lnTo>
                    <a:pt x="499034" y="368778"/>
                  </a:lnTo>
                  <a:lnTo>
                    <a:pt x="505236" y="351297"/>
                  </a:lnTo>
                  <a:lnTo>
                    <a:pt x="515386" y="302804"/>
                  </a:lnTo>
                  <a:lnTo>
                    <a:pt x="525536" y="277429"/>
                  </a:lnTo>
                  <a:lnTo>
                    <a:pt x="543016" y="245852"/>
                  </a:lnTo>
                  <a:lnTo>
                    <a:pt x="531175" y="24697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6"/>
            <p:cNvSpPr/>
            <p:nvPr/>
          </p:nvSpPr>
          <p:spPr>
            <a:xfrm>
              <a:off x="6435581" y="2543037"/>
              <a:ext cx="67665" cy="50749"/>
            </a:xfrm>
            <a:custGeom>
              <a:rect b="b" l="l" r="r" t="t"/>
              <a:pathLst>
                <a:path extrusionOk="0" h="50749" w="67665">
                  <a:moveTo>
                    <a:pt x="68229" y="11278"/>
                  </a:moveTo>
                  <a:lnTo>
                    <a:pt x="52440" y="0"/>
                  </a:lnTo>
                  <a:lnTo>
                    <a:pt x="38908" y="564"/>
                  </a:lnTo>
                  <a:lnTo>
                    <a:pt x="29321" y="2819"/>
                  </a:lnTo>
                  <a:lnTo>
                    <a:pt x="23119" y="3947"/>
                  </a:lnTo>
                  <a:lnTo>
                    <a:pt x="6766" y="9586"/>
                  </a:lnTo>
                  <a:lnTo>
                    <a:pt x="6203" y="16353"/>
                  </a:lnTo>
                  <a:lnTo>
                    <a:pt x="2256" y="16353"/>
                  </a:lnTo>
                  <a:lnTo>
                    <a:pt x="2256" y="16353"/>
                  </a:lnTo>
                  <a:lnTo>
                    <a:pt x="0" y="28194"/>
                  </a:lnTo>
                  <a:lnTo>
                    <a:pt x="5075" y="42855"/>
                  </a:lnTo>
                  <a:lnTo>
                    <a:pt x="18044" y="51877"/>
                  </a:lnTo>
                  <a:lnTo>
                    <a:pt x="36652" y="48494"/>
                  </a:lnTo>
                  <a:lnTo>
                    <a:pt x="47366" y="41163"/>
                  </a:lnTo>
                  <a:lnTo>
                    <a:pt x="63154" y="41727"/>
                  </a:lnTo>
                  <a:lnTo>
                    <a:pt x="67102" y="35525"/>
                  </a:lnTo>
                  <a:lnTo>
                    <a:pt x="72741" y="34397"/>
                  </a:lnTo>
                  <a:lnTo>
                    <a:pt x="68229" y="1127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6"/>
            <p:cNvSpPr/>
            <p:nvPr/>
          </p:nvSpPr>
          <p:spPr>
            <a:xfrm>
              <a:off x="5460068" y="3166124"/>
              <a:ext cx="513130" cy="530047"/>
            </a:xfrm>
            <a:custGeom>
              <a:rect b="b" l="l" r="r" t="t"/>
              <a:pathLst>
                <a:path extrusionOk="0" h="530047" w="513130">
                  <a:moveTo>
                    <a:pt x="515386" y="208636"/>
                  </a:moveTo>
                  <a:lnTo>
                    <a:pt x="480990" y="212019"/>
                  </a:lnTo>
                  <a:lnTo>
                    <a:pt x="480426" y="189464"/>
                  </a:lnTo>
                  <a:lnTo>
                    <a:pt x="465765" y="183261"/>
                  </a:lnTo>
                  <a:lnTo>
                    <a:pt x="446593" y="173111"/>
                  </a:lnTo>
                  <a:lnTo>
                    <a:pt x="439262" y="156195"/>
                  </a:lnTo>
                  <a:lnTo>
                    <a:pt x="334381" y="78379"/>
                  </a:lnTo>
                  <a:lnTo>
                    <a:pt x="230627" y="0"/>
                  </a:lnTo>
                  <a:lnTo>
                    <a:pt x="183261" y="564"/>
                  </a:lnTo>
                  <a:lnTo>
                    <a:pt x="196794" y="155067"/>
                  </a:lnTo>
                  <a:lnTo>
                    <a:pt x="210327" y="310134"/>
                  </a:lnTo>
                  <a:lnTo>
                    <a:pt x="215966" y="314645"/>
                  </a:lnTo>
                  <a:lnTo>
                    <a:pt x="208636" y="339456"/>
                  </a:lnTo>
                  <a:lnTo>
                    <a:pt x="82890" y="340020"/>
                  </a:lnTo>
                  <a:lnTo>
                    <a:pt x="77815" y="347914"/>
                  </a:lnTo>
                  <a:lnTo>
                    <a:pt x="65974" y="345659"/>
                  </a:lnTo>
                  <a:lnTo>
                    <a:pt x="47930" y="352989"/>
                  </a:lnTo>
                  <a:lnTo>
                    <a:pt x="26502" y="342839"/>
                  </a:lnTo>
                  <a:lnTo>
                    <a:pt x="16352" y="343967"/>
                  </a:lnTo>
                  <a:lnTo>
                    <a:pt x="10714" y="364830"/>
                  </a:lnTo>
                  <a:lnTo>
                    <a:pt x="0" y="371597"/>
                  </a:lnTo>
                  <a:lnTo>
                    <a:pt x="1127" y="393588"/>
                  </a:lnTo>
                  <a:lnTo>
                    <a:pt x="7330" y="414452"/>
                  </a:lnTo>
                  <a:lnTo>
                    <a:pt x="19172" y="424602"/>
                  </a:lnTo>
                  <a:lnTo>
                    <a:pt x="21427" y="438135"/>
                  </a:lnTo>
                  <a:lnTo>
                    <a:pt x="19736" y="449412"/>
                  </a:lnTo>
                  <a:lnTo>
                    <a:pt x="21427" y="462382"/>
                  </a:lnTo>
                  <a:lnTo>
                    <a:pt x="26502" y="462382"/>
                  </a:lnTo>
                  <a:lnTo>
                    <a:pt x="34960" y="457871"/>
                  </a:lnTo>
                  <a:lnTo>
                    <a:pt x="40035" y="458998"/>
                  </a:lnTo>
                  <a:lnTo>
                    <a:pt x="48494" y="468020"/>
                  </a:lnTo>
                  <a:lnTo>
                    <a:pt x="62027" y="470840"/>
                  </a:lnTo>
                  <a:lnTo>
                    <a:pt x="71049" y="462946"/>
                  </a:lnTo>
                  <a:lnTo>
                    <a:pt x="81199" y="458435"/>
                  </a:lnTo>
                  <a:lnTo>
                    <a:pt x="88529" y="453360"/>
                  </a:lnTo>
                  <a:lnTo>
                    <a:pt x="94732" y="454487"/>
                  </a:lnTo>
                  <a:lnTo>
                    <a:pt x="102062" y="462382"/>
                  </a:lnTo>
                  <a:lnTo>
                    <a:pt x="105445" y="471968"/>
                  </a:lnTo>
                  <a:lnTo>
                    <a:pt x="118415" y="487192"/>
                  </a:lnTo>
                  <a:lnTo>
                    <a:pt x="111648" y="496214"/>
                  </a:lnTo>
                  <a:lnTo>
                    <a:pt x="110520" y="508056"/>
                  </a:lnTo>
                  <a:lnTo>
                    <a:pt x="117287" y="504673"/>
                  </a:lnTo>
                  <a:lnTo>
                    <a:pt x="121234" y="508620"/>
                  </a:lnTo>
                  <a:lnTo>
                    <a:pt x="119542" y="519334"/>
                  </a:lnTo>
                  <a:lnTo>
                    <a:pt x="129128" y="529484"/>
                  </a:lnTo>
                  <a:lnTo>
                    <a:pt x="133076" y="526100"/>
                  </a:lnTo>
                  <a:lnTo>
                    <a:pt x="142097" y="531739"/>
                  </a:lnTo>
                  <a:lnTo>
                    <a:pt x="166345" y="532303"/>
                  </a:lnTo>
                  <a:lnTo>
                    <a:pt x="171983" y="521589"/>
                  </a:lnTo>
                  <a:lnTo>
                    <a:pt x="177622" y="522153"/>
                  </a:lnTo>
                  <a:lnTo>
                    <a:pt x="186644" y="518206"/>
                  </a:lnTo>
                  <a:lnTo>
                    <a:pt x="191719" y="533431"/>
                  </a:lnTo>
                  <a:lnTo>
                    <a:pt x="199050" y="528920"/>
                  </a:lnTo>
                  <a:lnTo>
                    <a:pt x="212019" y="523845"/>
                  </a:lnTo>
                  <a:lnTo>
                    <a:pt x="209763" y="502981"/>
                  </a:lnTo>
                  <a:lnTo>
                    <a:pt x="218785" y="487756"/>
                  </a:lnTo>
                  <a:lnTo>
                    <a:pt x="217658" y="475351"/>
                  </a:lnTo>
                  <a:lnTo>
                    <a:pt x="243032" y="446029"/>
                  </a:lnTo>
                  <a:lnTo>
                    <a:pt x="247543" y="421218"/>
                  </a:lnTo>
                  <a:lnTo>
                    <a:pt x="256565" y="412196"/>
                  </a:lnTo>
                  <a:lnTo>
                    <a:pt x="271790" y="417271"/>
                  </a:lnTo>
                  <a:lnTo>
                    <a:pt x="284759" y="409941"/>
                  </a:lnTo>
                  <a:lnTo>
                    <a:pt x="289270" y="400919"/>
                  </a:lnTo>
                  <a:lnTo>
                    <a:pt x="313517" y="384566"/>
                  </a:lnTo>
                  <a:lnTo>
                    <a:pt x="319720" y="373289"/>
                  </a:lnTo>
                  <a:lnTo>
                    <a:pt x="349042" y="358628"/>
                  </a:lnTo>
                  <a:lnTo>
                    <a:pt x="365958" y="353553"/>
                  </a:lnTo>
                  <a:lnTo>
                    <a:pt x="373852" y="360319"/>
                  </a:lnTo>
                  <a:lnTo>
                    <a:pt x="394152" y="360319"/>
                  </a:lnTo>
                  <a:lnTo>
                    <a:pt x="414452" y="358628"/>
                  </a:lnTo>
                  <a:lnTo>
                    <a:pt x="425729" y="346222"/>
                  </a:lnTo>
                  <a:lnTo>
                    <a:pt x="468584" y="342839"/>
                  </a:lnTo>
                  <a:lnTo>
                    <a:pt x="496214" y="337200"/>
                  </a:lnTo>
                  <a:lnTo>
                    <a:pt x="499034" y="315209"/>
                  </a:lnTo>
                  <a:lnTo>
                    <a:pt x="515950" y="290962"/>
                  </a:lnTo>
                  <a:lnTo>
                    <a:pt x="515386" y="208636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6"/>
            <p:cNvSpPr/>
            <p:nvPr/>
          </p:nvSpPr>
          <p:spPr>
            <a:xfrm>
              <a:off x="8708017" y="3045454"/>
              <a:ext cx="276301" cy="659739"/>
            </a:xfrm>
            <a:custGeom>
              <a:rect b="b" l="l" r="r" t="t"/>
              <a:pathLst>
                <a:path extrusionOk="0" h="659739" w="276301">
                  <a:moveTo>
                    <a:pt x="276301" y="247543"/>
                  </a:moveTo>
                  <a:lnTo>
                    <a:pt x="272918" y="232883"/>
                  </a:lnTo>
                  <a:lnTo>
                    <a:pt x="251490" y="243032"/>
                  </a:lnTo>
                  <a:lnTo>
                    <a:pt x="237393" y="236266"/>
                  </a:lnTo>
                  <a:lnTo>
                    <a:pt x="212019" y="222733"/>
                  </a:lnTo>
                  <a:lnTo>
                    <a:pt x="216530" y="193411"/>
                  </a:lnTo>
                  <a:lnTo>
                    <a:pt x="195666" y="186080"/>
                  </a:lnTo>
                  <a:lnTo>
                    <a:pt x="182697" y="153375"/>
                  </a:lnTo>
                  <a:lnTo>
                    <a:pt x="151119" y="159014"/>
                  </a:lnTo>
                  <a:lnTo>
                    <a:pt x="147173" y="116723"/>
                  </a:lnTo>
                  <a:lnTo>
                    <a:pt x="170291" y="86837"/>
                  </a:lnTo>
                  <a:lnTo>
                    <a:pt x="165781" y="56952"/>
                  </a:lnTo>
                  <a:lnTo>
                    <a:pt x="158450" y="29322"/>
                  </a:lnTo>
                  <a:lnTo>
                    <a:pt x="143226" y="20864"/>
                  </a:lnTo>
                  <a:lnTo>
                    <a:pt x="128000" y="0"/>
                  </a:lnTo>
                  <a:lnTo>
                    <a:pt x="111084" y="2255"/>
                  </a:lnTo>
                  <a:lnTo>
                    <a:pt x="116159" y="15789"/>
                  </a:lnTo>
                  <a:lnTo>
                    <a:pt x="107137" y="22555"/>
                  </a:lnTo>
                  <a:lnTo>
                    <a:pt x="114467" y="44546"/>
                  </a:lnTo>
                  <a:lnTo>
                    <a:pt x="91348" y="38344"/>
                  </a:lnTo>
                  <a:lnTo>
                    <a:pt x="56952" y="63155"/>
                  </a:lnTo>
                  <a:lnTo>
                    <a:pt x="62027" y="83454"/>
                  </a:lnTo>
                  <a:lnTo>
                    <a:pt x="50185" y="113904"/>
                  </a:lnTo>
                  <a:lnTo>
                    <a:pt x="51877" y="131384"/>
                  </a:lnTo>
                  <a:lnTo>
                    <a:pt x="43418" y="160706"/>
                  </a:lnTo>
                  <a:lnTo>
                    <a:pt x="17480" y="152812"/>
                  </a:lnTo>
                  <a:lnTo>
                    <a:pt x="22555" y="190028"/>
                  </a:lnTo>
                  <a:lnTo>
                    <a:pt x="17480" y="201869"/>
                  </a:lnTo>
                  <a:lnTo>
                    <a:pt x="22555" y="217094"/>
                  </a:lnTo>
                  <a:lnTo>
                    <a:pt x="9022" y="225552"/>
                  </a:lnTo>
                  <a:lnTo>
                    <a:pt x="11841" y="251491"/>
                  </a:lnTo>
                  <a:lnTo>
                    <a:pt x="0" y="245852"/>
                  </a:lnTo>
                  <a:lnTo>
                    <a:pt x="6203" y="274610"/>
                  </a:lnTo>
                  <a:lnTo>
                    <a:pt x="32141" y="303931"/>
                  </a:lnTo>
                  <a:lnTo>
                    <a:pt x="51313" y="309006"/>
                  </a:lnTo>
                  <a:lnTo>
                    <a:pt x="49057" y="321412"/>
                  </a:lnTo>
                  <a:lnTo>
                    <a:pt x="79507" y="363139"/>
                  </a:lnTo>
                  <a:lnTo>
                    <a:pt x="90221" y="396408"/>
                  </a:lnTo>
                  <a:lnTo>
                    <a:pt x="85146" y="440954"/>
                  </a:lnTo>
                  <a:lnTo>
                    <a:pt x="105445" y="449412"/>
                  </a:lnTo>
                  <a:lnTo>
                    <a:pt x="123490" y="452796"/>
                  </a:lnTo>
                  <a:lnTo>
                    <a:pt x="156194" y="426857"/>
                  </a:lnTo>
                  <a:lnTo>
                    <a:pt x="174239" y="409377"/>
                  </a:lnTo>
                  <a:lnTo>
                    <a:pt x="191719" y="438699"/>
                  </a:lnTo>
                  <a:lnTo>
                    <a:pt x="202997" y="484373"/>
                  </a:lnTo>
                  <a:lnTo>
                    <a:pt x="217658" y="527228"/>
                  </a:lnTo>
                  <a:lnTo>
                    <a:pt x="232318" y="545836"/>
                  </a:lnTo>
                  <a:lnTo>
                    <a:pt x="233446" y="584744"/>
                  </a:lnTo>
                  <a:lnTo>
                    <a:pt x="245852" y="606171"/>
                  </a:lnTo>
                  <a:lnTo>
                    <a:pt x="238521" y="633237"/>
                  </a:lnTo>
                  <a:lnTo>
                    <a:pt x="243596" y="660304"/>
                  </a:lnTo>
                  <a:lnTo>
                    <a:pt x="256002" y="623087"/>
                  </a:lnTo>
                  <a:lnTo>
                    <a:pt x="270662" y="589819"/>
                  </a:lnTo>
                  <a:lnTo>
                    <a:pt x="254873" y="557114"/>
                  </a:lnTo>
                  <a:lnTo>
                    <a:pt x="253746" y="540197"/>
                  </a:lnTo>
                  <a:lnTo>
                    <a:pt x="248107" y="520461"/>
                  </a:lnTo>
                  <a:lnTo>
                    <a:pt x="224424" y="491703"/>
                  </a:lnTo>
                  <a:lnTo>
                    <a:pt x="214838" y="473659"/>
                  </a:lnTo>
                  <a:lnTo>
                    <a:pt x="224424" y="467457"/>
                  </a:lnTo>
                  <a:lnTo>
                    <a:pt x="232318" y="435879"/>
                  </a:lnTo>
                  <a:lnTo>
                    <a:pt x="215966" y="412196"/>
                  </a:lnTo>
                  <a:lnTo>
                    <a:pt x="192847" y="386258"/>
                  </a:lnTo>
                  <a:lnTo>
                    <a:pt x="173111" y="354681"/>
                  </a:lnTo>
                  <a:lnTo>
                    <a:pt x="185517" y="348478"/>
                  </a:lnTo>
                  <a:lnTo>
                    <a:pt x="193975" y="309570"/>
                  </a:lnTo>
                  <a:lnTo>
                    <a:pt x="215966" y="307879"/>
                  </a:lnTo>
                  <a:lnTo>
                    <a:pt x="231755" y="292090"/>
                  </a:lnTo>
                  <a:lnTo>
                    <a:pt x="248671" y="284196"/>
                  </a:lnTo>
                  <a:lnTo>
                    <a:pt x="253182" y="270662"/>
                  </a:lnTo>
                  <a:lnTo>
                    <a:pt x="276301" y="24754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6"/>
            <p:cNvSpPr/>
            <p:nvPr/>
          </p:nvSpPr>
          <p:spPr>
            <a:xfrm>
              <a:off x="6374118" y="2501310"/>
              <a:ext cx="50749" cy="56388"/>
            </a:xfrm>
            <a:custGeom>
              <a:rect b="b" l="l" r="r" t="t"/>
              <a:pathLst>
                <a:path extrusionOk="0" h="56388" w="50749">
                  <a:moveTo>
                    <a:pt x="50749" y="24811"/>
                  </a:moveTo>
                  <a:lnTo>
                    <a:pt x="53005" y="21428"/>
                  </a:lnTo>
                  <a:lnTo>
                    <a:pt x="41727" y="14661"/>
                  </a:lnTo>
                  <a:lnTo>
                    <a:pt x="31577" y="10714"/>
                  </a:lnTo>
                  <a:lnTo>
                    <a:pt x="27067" y="6203"/>
                  </a:lnTo>
                  <a:lnTo>
                    <a:pt x="18608" y="0"/>
                  </a:lnTo>
                  <a:lnTo>
                    <a:pt x="13533" y="3383"/>
                  </a:lnTo>
                  <a:lnTo>
                    <a:pt x="5075" y="11278"/>
                  </a:lnTo>
                  <a:lnTo>
                    <a:pt x="2819" y="30449"/>
                  </a:lnTo>
                  <a:lnTo>
                    <a:pt x="0" y="36088"/>
                  </a:lnTo>
                  <a:lnTo>
                    <a:pt x="0" y="36088"/>
                  </a:lnTo>
                  <a:lnTo>
                    <a:pt x="12970" y="42855"/>
                  </a:lnTo>
                  <a:lnTo>
                    <a:pt x="21991" y="54696"/>
                  </a:lnTo>
                  <a:lnTo>
                    <a:pt x="28194" y="56952"/>
                  </a:lnTo>
                  <a:lnTo>
                    <a:pt x="28194" y="56952"/>
                  </a:lnTo>
                  <a:lnTo>
                    <a:pt x="25375" y="46238"/>
                  </a:lnTo>
                  <a:lnTo>
                    <a:pt x="36652" y="28758"/>
                  </a:lnTo>
                  <a:lnTo>
                    <a:pt x="38908" y="35525"/>
                  </a:lnTo>
                  <a:lnTo>
                    <a:pt x="46238" y="32705"/>
                  </a:lnTo>
                  <a:lnTo>
                    <a:pt x="50749" y="24811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6"/>
            <p:cNvSpPr/>
            <p:nvPr/>
          </p:nvSpPr>
          <p:spPr>
            <a:xfrm>
              <a:off x="8267627" y="2204145"/>
              <a:ext cx="936040" cy="360883"/>
            </a:xfrm>
            <a:custGeom>
              <a:rect b="b" l="l" r="r" t="t"/>
              <a:pathLst>
                <a:path extrusionOk="0" h="360883" w="936040">
                  <a:moveTo>
                    <a:pt x="377235" y="53005"/>
                  </a:moveTo>
                  <a:lnTo>
                    <a:pt x="356372" y="27066"/>
                  </a:lnTo>
                  <a:lnTo>
                    <a:pt x="319156" y="18608"/>
                  </a:lnTo>
                  <a:lnTo>
                    <a:pt x="292089" y="14097"/>
                  </a:lnTo>
                  <a:lnTo>
                    <a:pt x="253182" y="0"/>
                  </a:lnTo>
                  <a:lnTo>
                    <a:pt x="245852" y="36088"/>
                  </a:lnTo>
                  <a:lnTo>
                    <a:pt x="268407" y="56388"/>
                  </a:lnTo>
                  <a:lnTo>
                    <a:pt x="254873" y="80635"/>
                  </a:lnTo>
                  <a:lnTo>
                    <a:pt x="210327" y="71613"/>
                  </a:lnTo>
                  <a:lnTo>
                    <a:pt x="182133" y="70485"/>
                  </a:lnTo>
                  <a:lnTo>
                    <a:pt x="155631" y="54133"/>
                  </a:lnTo>
                  <a:lnTo>
                    <a:pt x="126873" y="53569"/>
                  </a:lnTo>
                  <a:lnTo>
                    <a:pt x="96987" y="42855"/>
                  </a:lnTo>
                  <a:lnTo>
                    <a:pt x="63718" y="59207"/>
                  </a:lnTo>
                  <a:lnTo>
                    <a:pt x="26502" y="89657"/>
                  </a:lnTo>
                  <a:lnTo>
                    <a:pt x="0" y="95296"/>
                  </a:lnTo>
                  <a:lnTo>
                    <a:pt x="18608" y="120106"/>
                  </a:lnTo>
                  <a:lnTo>
                    <a:pt x="50749" y="138714"/>
                  </a:lnTo>
                  <a:lnTo>
                    <a:pt x="96423" y="151684"/>
                  </a:lnTo>
                  <a:lnTo>
                    <a:pt x="129128" y="179878"/>
                  </a:lnTo>
                  <a:lnTo>
                    <a:pt x="136459" y="221041"/>
                  </a:lnTo>
                  <a:lnTo>
                    <a:pt x="153375" y="236266"/>
                  </a:lnTo>
                  <a:lnTo>
                    <a:pt x="189464" y="241905"/>
                  </a:lnTo>
                  <a:lnTo>
                    <a:pt x="230063" y="246979"/>
                  </a:lnTo>
                  <a:lnTo>
                    <a:pt x="274609" y="268407"/>
                  </a:lnTo>
                  <a:lnTo>
                    <a:pt x="293781" y="272354"/>
                  </a:lnTo>
                  <a:lnTo>
                    <a:pt x="321412" y="304495"/>
                  </a:lnTo>
                  <a:lnTo>
                    <a:pt x="347914" y="324795"/>
                  </a:lnTo>
                  <a:lnTo>
                    <a:pt x="378927" y="324231"/>
                  </a:lnTo>
                  <a:lnTo>
                    <a:pt x="442081" y="331561"/>
                  </a:lnTo>
                  <a:lnTo>
                    <a:pt x="478170" y="327051"/>
                  </a:lnTo>
                  <a:lnTo>
                    <a:pt x="509183" y="332125"/>
                  </a:lnTo>
                  <a:lnTo>
                    <a:pt x="561624" y="353553"/>
                  </a:lnTo>
                  <a:lnTo>
                    <a:pt x="596585" y="352989"/>
                  </a:lnTo>
                  <a:lnTo>
                    <a:pt x="614629" y="364266"/>
                  </a:lnTo>
                  <a:lnTo>
                    <a:pt x="639439" y="345658"/>
                  </a:lnTo>
                  <a:lnTo>
                    <a:pt x="680039" y="333253"/>
                  </a:lnTo>
                  <a:lnTo>
                    <a:pt x="722330" y="332125"/>
                  </a:lnTo>
                  <a:lnTo>
                    <a:pt x="749960" y="319720"/>
                  </a:lnTo>
                  <a:lnTo>
                    <a:pt x="760674" y="301112"/>
                  </a:lnTo>
                  <a:lnTo>
                    <a:pt x="774771" y="289834"/>
                  </a:lnTo>
                  <a:lnTo>
                    <a:pt x="764057" y="277993"/>
                  </a:lnTo>
                  <a:lnTo>
                    <a:pt x="747705" y="265024"/>
                  </a:lnTo>
                  <a:lnTo>
                    <a:pt x="749960" y="242469"/>
                  </a:lnTo>
                  <a:lnTo>
                    <a:pt x="768004" y="245288"/>
                  </a:lnTo>
                  <a:lnTo>
                    <a:pt x="801273" y="252618"/>
                  </a:lnTo>
                  <a:lnTo>
                    <a:pt x="818754" y="234010"/>
                  </a:lnTo>
                  <a:lnTo>
                    <a:pt x="854278" y="220477"/>
                  </a:lnTo>
                  <a:lnTo>
                    <a:pt x="862172" y="197358"/>
                  </a:lnTo>
                  <a:lnTo>
                    <a:pt x="875705" y="187208"/>
                  </a:lnTo>
                  <a:lnTo>
                    <a:pt x="914049" y="182697"/>
                  </a:lnTo>
                  <a:lnTo>
                    <a:pt x="938296" y="186644"/>
                  </a:lnTo>
                  <a:lnTo>
                    <a:pt x="934349" y="174239"/>
                  </a:lnTo>
                  <a:lnTo>
                    <a:pt x="893750" y="149992"/>
                  </a:lnTo>
                  <a:lnTo>
                    <a:pt x="864991" y="138714"/>
                  </a:lnTo>
                  <a:lnTo>
                    <a:pt x="850894" y="151684"/>
                  </a:lnTo>
                  <a:lnTo>
                    <a:pt x="820445" y="146045"/>
                  </a:lnTo>
                  <a:lnTo>
                    <a:pt x="806912" y="150556"/>
                  </a:lnTo>
                  <a:lnTo>
                    <a:pt x="791687" y="135895"/>
                  </a:lnTo>
                  <a:lnTo>
                    <a:pt x="789996" y="100935"/>
                  </a:lnTo>
                  <a:lnTo>
                    <a:pt x="786613" y="74996"/>
                  </a:lnTo>
                  <a:lnTo>
                    <a:pt x="755599" y="77815"/>
                  </a:lnTo>
                  <a:lnTo>
                    <a:pt x="733608" y="65974"/>
                  </a:lnTo>
                  <a:lnTo>
                    <a:pt x="714999" y="62027"/>
                  </a:lnTo>
                  <a:lnTo>
                    <a:pt x="689625" y="86838"/>
                  </a:lnTo>
                  <a:lnTo>
                    <a:pt x="656920" y="92476"/>
                  </a:lnTo>
                  <a:lnTo>
                    <a:pt x="636620" y="101498"/>
                  </a:lnTo>
                  <a:lnTo>
                    <a:pt x="598840" y="95860"/>
                  </a:lnTo>
                  <a:lnTo>
                    <a:pt x="573466" y="95860"/>
                  </a:lnTo>
                  <a:lnTo>
                    <a:pt x="545835" y="78379"/>
                  </a:lnTo>
                  <a:lnTo>
                    <a:pt x="509183" y="61463"/>
                  </a:lnTo>
                  <a:lnTo>
                    <a:pt x="478734" y="56952"/>
                  </a:lnTo>
                  <a:lnTo>
                    <a:pt x="446593" y="61463"/>
                  </a:lnTo>
                  <a:lnTo>
                    <a:pt x="424601" y="67666"/>
                  </a:lnTo>
                  <a:lnTo>
                    <a:pt x="377235" y="53005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6"/>
            <p:cNvSpPr/>
            <p:nvPr/>
          </p:nvSpPr>
          <p:spPr>
            <a:xfrm>
              <a:off x="6789697" y="4432035"/>
              <a:ext cx="332689" cy="586435"/>
            </a:xfrm>
            <a:custGeom>
              <a:rect b="b" l="l" r="r" t="t"/>
              <a:pathLst>
                <a:path extrusionOk="0" h="586435" w="332689">
                  <a:moveTo>
                    <a:pt x="328742" y="16353"/>
                  </a:moveTo>
                  <a:lnTo>
                    <a:pt x="324231" y="0"/>
                  </a:lnTo>
                  <a:lnTo>
                    <a:pt x="324231" y="0"/>
                  </a:lnTo>
                  <a:lnTo>
                    <a:pt x="324231" y="0"/>
                  </a:lnTo>
                  <a:lnTo>
                    <a:pt x="298293" y="20864"/>
                  </a:lnTo>
                  <a:lnTo>
                    <a:pt x="263332" y="34961"/>
                  </a:lnTo>
                  <a:lnTo>
                    <a:pt x="244724" y="34397"/>
                  </a:lnTo>
                  <a:lnTo>
                    <a:pt x="232883" y="45110"/>
                  </a:lnTo>
                  <a:lnTo>
                    <a:pt x="210891" y="45674"/>
                  </a:lnTo>
                  <a:lnTo>
                    <a:pt x="202997" y="50185"/>
                  </a:lnTo>
                  <a:lnTo>
                    <a:pt x="165217" y="40036"/>
                  </a:lnTo>
                  <a:lnTo>
                    <a:pt x="153376" y="41727"/>
                  </a:lnTo>
                  <a:lnTo>
                    <a:pt x="144354" y="75560"/>
                  </a:lnTo>
                  <a:lnTo>
                    <a:pt x="148301" y="116723"/>
                  </a:lnTo>
                  <a:lnTo>
                    <a:pt x="149993" y="116723"/>
                  </a:lnTo>
                  <a:lnTo>
                    <a:pt x="160706" y="128001"/>
                  </a:lnTo>
                  <a:lnTo>
                    <a:pt x="173112" y="153939"/>
                  </a:lnTo>
                  <a:lnTo>
                    <a:pt x="173675" y="200177"/>
                  </a:lnTo>
                  <a:lnTo>
                    <a:pt x="159578" y="207508"/>
                  </a:lnTo>
                  <a:lnTo>
                    <a:pt x="148864" y="232882"/>
                  </a:lnTo>
                  <a:lnTo>
                    <a:pt x="129692" y="210327"/>
                  </a:lnTo>
                  <a:lnTo>
                    <a:pt x="128565" y="184953"/>
                  </a:lnTo>
                  <a:lnTo>
                    <a:pt x="135896" y="168600"/>
                  </a:lnTo>
                  <a:lnTo>
                    <a:pt x="134204" y="153939"/>
                  </a:lnTo>
                  <a:lnTo>
                    <a:pt x="122362" y="144917"/>
                  </a:lnTo>
                  <a:lnTo>
                    <a:pt x="113340" y="148300"/>
                  </a:lnTo>
                  <a:lnTo>
                    <a:pt x="96424" y="131384"/>
                  </a:lnTo>
                  <a:lnTo>
                    <a:pt x="0" y="160706"/>
                  </a:lnTo>
                  <a:lnTo>
                    <a:pt x="1692" y="186080"/>
                  </a:lnTo>
                  <a:lnTo>
                    <a:pt x="3384" y="199614"/>
                  </a:lnTo>
                  <a:lnTo>
                    <a:pt x="29322" y="199050"/>
                  </a:lnTo>
                  <a:lnTo>
                    <a:pt x="43983" y="206380"/>
                  </a:lnTo>
                  <a:lnTo>
                    <a:pt x="50185" y="215402"/>
                  </a:lnTo>
                  <a:lnTo>
                    <a:pt x="64846" y="218222"/>
                  </a:lnTo>
                  <a:lnTo>
                    <a:pt x="80635" y="229499"/>
                  </a:lnTo>
                  <a:lnTo>
                    <a:pt x="78943" y="275173"/>
                  </a:lnTo>
                  <a:lnTo>
                    <a:pt x="71613" y="299984"/>
                  </a:lnTo>
                  <a:lnTo>
                    <a:pt x="68794" y="326487"/>
                  </a:lnTo>
                  <a:lnTo>
                    <a:pt x="73304" y="337200"/>
                  </a:lnTo>
                  <a:lnTo>
                    <a:pt x="68794" y="358064"/>
                  </a:lnTo>
                  <a:lnTo>
                    <a:pt x="63719" y="361447"/>
                  </a:lnTo>
                  <a:lnTo>
                    <a:pt x="54697" y="387386"/>
                  </a:lnTo>
                  <a:lnTo>
                    <a:pt x="19736" y="427985"/>
                  </a:lnTo>
                  <a:lnTo>
                    <a:pt x="32142" y="478734"/>
                  </a:lnTo>
                  <a:lnTo>
                    <a:pt x="38344" y="504109"/>
                  </a:lnTo>
                  <a:lnTo>
                    <a:pt x="30450" y="544144"/>
                  </a:lnTo>
                  <a:lnTo>
                    <a:pt x="32705" y="557113"/>
                  </a:lnTo>
                  <a:lnTo>
                    <a:pt x="36088" y="573466"/>
                  </a:lnTo>
                  <a:lnTo>
                    <a:pt x="37780" y="589255"/>
                  </a:lnTo>
                  <a:lnTo>
                    <a:pt x="60899" y="589255"/>
                  </a:lnTo>
                  <a:lnTo>
                    <a:pt x="64846" y="570647"/>
                  </a:lnTo>
                  <a:lnTo>
                    <a:pt x="56952" y="567827"/>
                  </a:lnTo>
                  <a:lnTo>
                    <a:pt x="55261" y="553167"/>
                  </a:lnTo>
                  <a:lnTo>
                    <a:pt x="69921" y="539633"/>
                  </a:lnTo>
                  <a:lnTo>
                    <a:pt x="108265" y="520461"/>
                  </a:lnTo>
                  <a:lnTo>
                    <a:pt x="134204" y="508056"/>
                  </a:lnTo>
                  <a:lnTo>
                    <a:pt x="148301" y="495087"/>
                  </a:lnTo>
                  <a:lnTo>
                    <a:pt x="153376" y="480426"/>
                  </a:lnTo>
                  <a:lnTo>
                    <a:pt x="146609" y="474223"/>
                  </a:lnTo>
                  <a:lnTo>
                    <a:pt x="152812" y="457307"/>
                  </a:lnTo>
                  <a:lnTo>
                    <a:pt x="155631" y="422346"/>
                  </a:lnTo>
                  <a:lnTo>
                    <a:pt x="149993" y="424038"/>
                  </a:lnTo>
                  <a:lnTo>
                    <a:pt x="149993" y="413324"/>
                  </a:lnTo>
                  <a:lnTo>
                    <a:pt x="145481" y="392461"/>
                  </a:lnTo>
                  <a:lnTo>
                    <a:pt x="131948" y="365394"/>
                  </a:lnTo>
                  <a:lnTo>
                    <a:pt x="135896" y="339456"/>
                  </a:lnTo>
                  <a:lnTo>
                    <a:pt x="148864" y="331561"/>
                  </a:lnTo>
                  <a:lnTo>
                    <a:pt x="171983" y="305623"/>
                  </a:lnTo>
                  <a:lnTo>
                    <a:pt x="184389" y="299421"/>
                  </a:lnTo>
                  <a:lnTo>
                    <a:pt x="222169" y="261076"/>
                  </a:lnTo>
                  <a:lnTo>
                    <a:pt x="258257" y="243596"/>
                  </a:lnTo>
                  <a:lnTo>
                    <a:pt x="287579" y="229499"/>
                  </a:lnTo>
                  <a:lnTo>
                    <a:pt x="308443" y="207508"/>
                  </a:lnTo>
                  <a:lnTo>
                    <a:pt x="321976" y="182697"/>
                  </a:lnTo>
                  <a:lnTo>
                    <a:pt x="332689" y="156759"/>
                  </a:lnTo>
                  <a:lnTo>
                    <a:pt x="327615" y="139278"/>
                  </a:lnTo>
                  <a:lnTo>
                    <a:pt x="328742" y="83454"/>
                  </a:lnTo>
                  <a:lnTo>
                    <a:pt x="326487" y="51877"/>
                  </a:lnTo>
                  <a:lnTo>
                    <a:pt x="328742" y="1635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6"/>
            <p:cNvSpPr/>
            <p:nvPr/>
          </p:nvSpPr>
          <p:spPr>
            <a:xfrm>
              <a:off x="5312332" y="3078723"/>
              <a:ext cx="377799" cy="456742"/>
            </a:xfrm>
            <a:custGeom>
              <a:rect b="b" l="l" r="r" t="t"/>
              <a:pathLst>
                <a:path extrusionOk="0" h="456742" w="377799">
                  <a:moveTo>
                    <a:pt x="378363" y="87401"/>
                  </a:moveTo>
                  <a:lnTo>
                    <a:pt x="263896" y="0"/>
                  </a:lnTo>
                  <a:lnTo>
                    <a:pt x="262768" y="54696"/>
                  </a:lnTo>
                  <a:lnTo>
                    <a:pt x="161834" y="53005"/>
                  </a:lnTo>
                  <a:lnTo>
                    <a:pt x="160706" y="144917"/>
                  </a:lnTo>
                  <a:lnTo>
                    <a:pt x="131384" y="147737"/>
                  </a:lnTo>
                  <a:lnTo>
                    <a:pt x="123490" y="166345"/>
                  </a:lnTo>
                  <a:lnTo>
                    <a:pt x="128565" y="218222"/>
                  </a:lnTo>
                  <a:lnTo>
                    <a:pt x="6767" y="217658"/>
                  </a:lnTo>
                  <a:lnTo>
                    <a:pt x="0" y="230063"/>
                  </a:lnTo>
                  <a:lnTo>
                    <a:pt x="15789" y="245288"/>
                  </a:lnTo>
                  <a:lnTo>
                    <a:pt x="23683" y="262204"/>
                  </a:lnTo>
                  <a:lnTo>
                    <a:pt x="19736" y="280248"/>
                  </a:lnTo>
                  <a:lnTo>
                    <a:pt x="23119" y="298293"/>
                  </a:lnTo>
                  <a:lnTo>
                    <a:pt x="25938" y="333817"/>
                  </a:lnTo>
                  <a:lnTo>
                    <a:pt x="21427" y="367086"/>
                  </a:lnTo>
                  <a:lnTo>
                    <a:pt x="11841" y="385130"/>
                  </a:lnTo>
                  <a:lnTo>
                    <a:pt x="14097" y="404302"/>
                  </a:lnTo>
                  <a:lnTo>
                    <a:pt x="25375" y="393024"/>
                  </a:lnTo>
                  <a:lnTo>
                    <a:pt x="40599" y="395844"/>
                  </a:lnTo>
                  <a:lnTo>
                    <a:pt x="56388" y="387950"/>
                  </a:lnTo>
                  <a:lnTo>
                    <a:pt x="73868" y="387950"/>
                  </a:lnTo>
                  <a:lnTo>
                    <a:pt x="88529" y="398099"/>
                  </a:lnTo>
                  <a:lnTo>
                    <a:pt x="109393" y="407685"/>
                  </a:lnTo>
                  <a:lnTo>
                    <a:pt x="127437" y="434188"/>
                  </a:lnTo>
                  <a:lnTo>
                    <a:pt x="147737" y="458998"/>
                  </a:lnTo>
                  <a:lnTo>
                    <a:pt x="158450" y="452232"/>
                  </a:lnTo>
                  <a:lnTo>
                    <a:pt x="164089" y="431368"/>
                  </a:lnTo>
                  <a:lnTo>
                    <a:pt x="174239" y="430241"/>
                  </a:lnTo>
                  <a:lnTo>
                    <a:pt x="195666" y="440390"/>
                  </a:lnTo>
                  <a:lnTo>
                    <a:pt x="213710" y="433060"/>
                  </a:lnTo>
                  <a:lnTo>
                    <a:pt x="225552" y="435315"/>
                  </a:lnTo>
                  <a:lnTo>
                    <a:pt x="230627" y="427421"/>
                  </a:lnTo>
                  <a:lnTo>
                    <a:pt x="356372" y="426857"/>
                  </a:lnTo>
                  <a:lnTo>
                    <a:pt x="363703" y="402047"/>
                  </a:lnTo>
                  <a:lnTo>
                    <a:pt x="358064" y="397535"/>
                  </a:lnTo>
                  <a:lnTo>
                    <a:pt x="344531" y="242468"/>
                  </a:lnTo>
                  <a:lnTo>
                    <a:pt x="330998" y="87965"/>
                  </a:lnTo>
                  <a:lnTo>
                    <a:pt x="378363" y="87401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6"/>
            <p:cNvSpPr/>
            <p:nvPr/>
          </p:nvSpPr>
          <p:spPr>
            <a:xfrm>
              <a:off x="6869768" y="4393127"/>
              <a:ext cx="90220" cy="270662"/>
            </a:xfrm>
            <a:custGeom>
              <a:rect b="b" l="l" r="r" t="t"/>
              <a:pathLst>
                <a:path extrusionOk="0" h="270662" w="90220">
                  <a:moveTo>
                    <a:pt x="58079" y="172547"/>
                  </a:moveTo>
                  <a:lnTo>
                    <a:pt x="58644" y="159578"/>
                  </a:lnTo>
                  <a:lnTo>
                    <a:pt x="51877" y="148864"/>
                  </a:lnTo>
                  <a:lnTo>
                    <a:pt x="52440" y="133076"/>
                  </a:lnTo>
                  <a:lnTo>
                    <a:pt x="43982" y="106573"/>
                  </a:lnTo>
                  <a:lnTo>
                    <a:pt x="53569" y="86837"/>
                  </a:lnTo>
                  <a:lnTo>
                    <a:pt x="53005" y="43418"/>
                  </a:lnTo>
                  <a:lnTo>
                    <a:pt x="42291" y="20300"/>
                  </a:lnTo>
                  <a:lnTo>
                    <a:pt x="43418" y="16352"/>
                  </a:lnTo>
                  <a:lnTo>
                    <a:pt x="43418" y="16352"/>
                  </a:lnTo>
                  <a:lnTo>
                    <a:pt x="37216" y="6766"/>
                  </a:lnTo>
                  <a:lnTo>
                    <a:pt x="6766" y="0"/>
                  </a:lnTo>
                  <a:lnTo>
                    <a:pt x="21427" y="15789"/>
                  </a:lnTo>
                  <a:lnTo>
                    <a:pt x="28194" y="46238"/>
                  </a:lnTo>
                  <a:lnTo>
                    <a:pt x="22555" y="56388"/>
                  </a:lnTo>
                  <a:lnTo>
                    <a:pt x="15788" y="85146"/>
                  </a:lnTo>
                  <a:lnTo>
                    <a:pt x="20863" y="115031"/>
                  </a:lnTo>
                  <a:lnTo>
                    <a:pt x="10714" y="127437"/>
                  </a:lnTo>
                  <a:lnTo>
                    <a:pt x="0" y="160706"/>
                  </a:lnTo>
                  <a:lnTo>
                    <a:pt x="16353" y="170291"/>
                  </a:lnTo>
                  <a:lnTo>
                    <a:pt x="33269" y="187208"/>
                  </a:lnTo>
                  <a:lnTo>
                    <a:pt x="42291" y="183825"/>
                  </a:lnTo>
                  <a:lnTo>
                    <a:pt x="54132" y="192847"/>
                  </a:lnTo>
                  <a:lnTo>
                    <a:pt x="55824" y="207508"/>
                  </a:lnTo>
                  <a:lnTo>
                    <a:pt x="48494" y="223860"/>
                  </a:lnTo>
                  <a:lnTo>
                    <a:pt x="49621" y="249235"/>
                  </a:lnTo>
                  <a:lnTo>
                    <a:pt x="68793" y="271790"/>
                  </a:lnTo>
                  <a:lnTo>
                    <a:pt x="79507" y="246415"/>
                  </a:lnTo>
                  <a:lnTo>
                    <a:pt x="93604" y="239085"/>
                  </a:lnTo>
                  <a:lnTo>
                    <a:pt x="93040" y="192847"/>
                  </a:lnTo>
                  <a:lnTo>
                    <a:pt x="80634" y="166908"/>
                  </a:lnTo>
                  <a:lnTo>
                    <a:pt x="69921" y="155631"/>
                  </a:lnTo>
                  <a:lnTo>
                    <a:pt x="68229" y="155631"/>
                  </a:lnTo>
                  <a:lnTo>
                    <a:pt x="68229" y="160142"/>
                  </a:lnTo>
                  <a:lnTo>
                    <a:pt x="74432" y="161833"/>
                  </a:lnTo>
                  <a:lnTo>
                    <a:pt x="80071" y="181005"/>
                  </a:lnTo>
                  <a:lnTo>
                    <a:pt x="78943" y="185516"/>
                  </a:lnTo>
                  <a:lnTo>
                    <a:pt x="68229" y="171419"/>
                  </a:lnTo>
                  <a:lnTo>
                    <a:pt x="62591" y="180442"/>
                  </a:lnTo>
                  <a:lnTo>
                    <a:pt x="58079" y="172547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6"/>
            <p:cNvSpPr/>
            <p:nvPr/>
          </p:nvSpPr>
          <p:spPr>
            <a:xfrm>
              <a:off x="9007437" y="3813458"/>
              <a:ext cx="603351" cy="219913"/>
            </a:xfrm>
            <a:custGeom>
              <a:rect b="b" l="l" r="r" t="t"/>
              <a:pathLst>
                <a:path extrusionOk="0" h="219913" w="603351">
                  <a:moveTo>
                    <a:pt x="31577" y="25939"/>
                  </a:moveTo>
                  <a:lnTo>
                    <a:pt x="5075" y="10150"/>
                  </a:lnTo>
                  <a:lnTo>
                    <a:pt x="0" y="16353"/>
                  </a:lnTo>
                  <a:lnTo>
                    <a:pt x="7894" y="31577"/>
                  </a:lnTo>
                  <a:lnTo>
                    <a:pt x="5639" y="58080"/>
                  </a:lnTo>
                  <a:lnTo>
                    <a:pt x="17480" y="77252"/>
                  </a:lnTo>
                  <a:lnTo>
                    <a:pt x="23119" y="107137"/>
                  </a:lnTo>
                  <a:lnTo>
                    <a:pt x="42291" y="131384"/>
                  </a:lnTo>
                  <a:lnTo>
                    <a:pt x="46802" y="149428"/>
                  </a:lnTo>
                  <a:lnTo>
                    <a:pt x="84582" y="177622"/>
                  </a:lnTo>
                  <a:lnTo>
                    <a:pt x="115032" y="204689"/>
                  </a:lnTo>
                  <a:lnTo>
                    <a:pt x="137587" y="201869"/>
                  </a:lnTo>
                  <a:lnTo>
                    <a:pt x="138151" y="190028"/>
                  </a:lnTo>
                  <a:lnTo>
                    <a:pt x="125181" y="158450"/>
                  </a:lnTo>
                  <a:lnTo>
                    <a:pt x="113340" y="148301"/>
                  </a:lnTo>
                  <a:lnTo>
                    <a:pt x="110520" y="126873"/>
                  </a:lnTo>
                  <a:lnTo>
                    <a:pt x="107137" y="115032"/>
                  </a:lnTo>
                  <a:lnTo>
                    <a:pt x="109957" y="98679"/>
                  </a:lnTo>
                  <a:lnTo>
                    <a:pt x="107137" y="74432"/>
                  </a:lnTo>
                  <a:lnTo>
                    <a:pt x="92476" y="50185"/>
                  </a:lnTo>
                  <a:lnTo>
                    <a:pt x="72741" y="28758"/>
                  </a:lnTo>
                  <a:lnTo>
                    <a:pt x="65410" y="25375"/>
                  </a:lnTo>
                  <a:lnTo>
                    <a:pt x="55824" y="40036"/>
                  </a:lnTo>
                  <a:lnTo>
                    <a:pt x="34960" y="44547"/>
                  </a:lnTo>
                  <a:lnTo>
                    <a:pt x="31577" y="25939"/>
                  </a:lnTo>
                  <a:close/>
                  <a:moveTo>
                    <a:pt x="589818" y="87965"/>
                  </a:moveTo>
                  <a:lnTo>
                    <a:pt x="583052" y="70485"/>
                  </a:lnTo>
                  <a:lnTo>
                    <a:pt x="604479" y="68230"/>
                  </a:lnTo>
                  <a:lnTo>
                    <a:pt x="606171" y="54696"/>
                  </a:lnTo>
                  <a:lnTo>
                    <a:pt x="579105" y="43419"/>
                  </a:lnTo>
                  <a:lnTo>
                    <a:pt x="557677" y="33833"/>
                  </a:lnTo>
                  <a:lnTo>
                    <a:pt x="555422" y="18044"/>
                  </a:lnTo>
                  <a:lnTo>
                    <a:pt x="537942" y="0"/>
                  </a:lnTo>
                  <a:lnTo>
                    <a:pt x="524972" y="0"/>
                  </a:lnTo>
                  <a:lnTo>
                    <a:pt x="510875" y="28194"/>
                  </a:lnTo>
                  <a:lnTo>
                    <a:pt x="487756" y="53005"/>
                  </a:lnTo>
                  <a:lnTo>
                    <a:pt x="487192" y="70485"/>
                  </a:lnTo>
                  <a:lnTo>
                    <a:pt x="486629" y="93604"/>
                  </a:lnTo>
                  <a:lnTo>
                    <a:pt x="471404" y="92476"/>
                  </a:lnTo>
                  <a:lnTo>
                    <a:pt x="465201" y="104882"/>
                  </a:lnTo>
                  <a:lnTo>
                    <a:pt x="449977" y="86274"/>
                  </a:lnTo>
                  <a:lnTo>
                    <a:pt x="435315" y="108829"/>
                  </a:lnTo>
                  <a:lnTo>
                    <a:pt x="413888" y="137023"/>
                  </a:lnTo>
                  <a:lnTo>
                    <a:pt x="376108" y="144917"/>
                  </a:lnTo>
                  <a:lnTo>
                    <a:pt x="362575" y="151684"/>
                  </a:lnTo>
                  <a:lnTo>
                    <a:pt x="357500" y="182134"/>
                  </a:lnTo>
                  <a:lnTo>
                    <a:pt x="332689" y="188900"/>
                  </a:lnTo>
                  <a:lnTo>
                    <a:pt x="309570" y="176495"/>
                  </a:lnTo>
                  <a:lnTo>
                    <a:pt x="315209" y="200742"/>
                  </a:lnTo>
                  <a:lnTo>
                    <a:pt x="337201" y="220477"/>
                  </a:lnTo>
                  <a:lnTo>
                    <a:pt x="357500" y="213711"/>
                  </a:lnTo>
                  <a:lnTo>
                    <a:pt x="377800" y="215966"/>
                  </a:lnTo>
                  <a:lnTo>
                    <a:pt x="395844" y="197922"/>
                  </a:lnTo>
                  <a:lnTo>
                    <a:pt x="411069" y="194539"/>
                  </a:lnTo>
                  <a:lnTo>
                    <a:pt x="441518" y="204689"/>
                  </a:lnTo>
                  <a:lnTo>
                    <a:pt x="466893" y="197358"/>
                  </a:lnTo>
                  <a:lnTo>
                    <a:pt x="482117" y="147173"/>
                  </a:lnTo>
                  <a:lnTo>
                    <a:pt x="493395" y="134767"/>
                  </a:lnTo>
                  <a:lnTo>
                    <a:pt x="502981" y="94168"/>
                  </a:lnTo>
                  <a:lnTo>
                    <a:pt x="539069" y="94168"/>
                  </a:lnTo>
                  <a:lnTo>
                    <a:pt x="567263" y="99807"/>
                  </a:lnTo>
                  <a:lnTo>
                    <a:pt x="589818" y="87965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6"/>
            <p:cNvSpPr/>
            <p:nvPr/>
          </p:nvSpPr>
          <p:spPr>
            <a:xfrm>
              <a:off x="6209465" y="4669992"/>
              <a:ext cx="411632" cy="434187"/>
            </a:xfrm>
            <a:custGeom>
              <a:rect b="b" l="l" r="r" t="t"/>
              <a:pathLst>
                <a:path extrusionOk="0" h="434187" w="411632">
                  <a:moveTo>
                    <a:pt x="358628" y="20864"/>
                  </a:moveTo>
                  <a:lnTo>
                    <a:pt x="300548" y="34961"/>
                  </a:lnTo>
                  <a:lnTo>
                    <a:pt x="224988" y="29886"/>
                  </a:lnTo>
                  <a:lnTo>
                    <a:pt x="204124" y="12969"/>
                  </a:lnTo>
                  <a:lnTo>
                    <a:pt x="77251" y="14661"/>
                  </a:lnTo>
                  <a:lnTo>
                    <a:pt x="72176" y="16916"/>
                  </a:lnTo>
                  <a:lnTo>
                    <a:pt x="54132" y="564"/>
                  </a:lnTo>
                  <a:lnTo>
                    <a:pt x="33833" y="0"/>
                  </a:lnTo>
                  <a:lnTo>
                    <a:pt x="15224" y="5639"/>
                  </a:lnTo>
                  <a:lnTo>
                    <a:pt x="0" y="12405"/>
                  </a:lnTo>
                  <a:lnTo>
                    <a:pt x="1127" y="40035"/>
                  </a:lnTo>
                  <a:lnTo>
                    <a:pt x="25938" y="74996"/>
                  </a:lnTo>
                  <a:lnTo>
                    <a:pt x="32141" y="97551"/>
                  </a:lnTo>
                  <a:lnTo>
                    <a:pt x="47930" y="140970"/>
                  </a:lnTo>
                  <a:lnTo>
                    <a:pt x="63154" y="170292"/>
                  </a:lnTo>
                  <a:lnTo>
                    <a:pt x="74996" y="184953"/>
                  </a:lnTo>
                  <a:lnTo>
                    <a:pt x="78379" y="204688"/>
                  </a:lnTo>
                  <a:lnTo>
                    <a:pt x="78379" y="247543"/>
                  </a:lnTo>
                  <a:lnTo>
                    <a:pt x="87401" y="302804"/>
                  </a:lnTo>
                  <a:lnTo>
                    <a:pt x="94168" y="328742"/>
                  </a:lnTo>
                  <a:lnTo>
                    <a:pt x="99806" y="363703"/>
                  </a:lnTo>
                  <a:lnTo>
                    <a:pt x="110520" y="390205"/>
                  </a:lnTo>
                  <a:lnTo>
                    <a:pt x="132512" y="417271"/>
                  </a:lnTo>
                  <a:lnTo>
                    <a:pt x="147736" y="399227"/>
                  </a:lnTo>
                  <a:lnTo>
                    <a:pt x="159578" y="409377"/>
                  </a:lnTo>
                  <a:lnTo>
                    <a:pt x="164089" y="424602"/>
                  </a:lnTo>
                  <a:lnTo>
                    <a:pt x="177622" y="427421"/>
                  </a:lnTo>
                  <a:lnTo>
                    <a:pt x="196230" y="434188"/>
                  </a:lnTo>
                  <a:lnTo>
                    <a:pt x="212582" y="431368"/>
                  </a:lnTo>
                  <a:lnTo>
                    <a:pt x="240776" y="413324"/>
                  </a:lnTo>
                  <a:lnTo>
                    <a:pt x="246979" y="280248"/>
                  </a:lnTo>
                  <a:lnTo>
                    <a:pt x="250362" y="175931"/>
                  </a:lnTo>
                  <a:lnTo>
                    <a:pt x="280812" y="174803"/>
                  </a:lnTo>
                  <a:lnTo>
                    <a:pt x="285887" y="46802"/>
                  </a:lnTo>
                  <a:lnTo>
                    <a:pt x="309006" y="45674"/>
                  </a:lnTo>
                  <a:lnTo>
                    <a:pt x="357499" y="33269"/>
                  </a:lnTo>
                  <a:lnTo>
                    <a:pt x="368777" y="47930"/>
                  </a:lnTo>
                  <a:lnTo>
                    <a:pt x="389641" y="33833"/>
                  </a:lnTo>
                  <a:lnTo>
                    <a:pt x="398663" y="33833"/>
                  </a:lnTo>
                  <a:lnTo>
                    <a:pt x="416707" y="25375"/>
                  </a:lnTo>
                  <a:lnTo>
                    <a:pt x="416707" y="22555"/>
                  </a:lnTo>
                  <a:lnTo>
                    <a:pt x="404865" y="14661"/>
                  </a:lnTo>
                  <a:lnTo>
                    <a:pt x="384566" y="12405"/>
                  </a:lnTo>
                  <a:lnTo>
                    <a:pt x="358628" y="20864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6"/>
            <p:cNvSpPr/>
            <p:nvPr/>
          </p:nvSpPr>
          <p:spPr>
            <a:xfrm>
              <a:off x="5851401" y="3219693"/>
              <a:ext cx="484936" cy="422910"/>
            </a:xfrm>
            <a:custGeom>
              <a:rect b="b" l="l" r="r" t="t"/>
              <a:pathLst>
                <a:path extrusionOk="0" h="422910" w="484936">
                  <a:moveTo>
                    <a:pt x="411633" y="15789"/>
                  </a:moveTo>
                  <a:lnTo>
                    <a:pt x="362011" y="0"/>
                  </a:lnTo>
                  <a:lnTo>
                    <a:pt x="257129" y="68793"/>
                  </a:lnTo>
                  <a:lnTo>
                    <a:pt x="168036" y="139278"/>
                  </a:lnTo>
                  <a:lnTo>
                    <a:pt x="124054" y="155067"/>
                  </a:lnTo>
                  <a:lnTo>
                    <a:pt x="124618" y="237394"/>
                  </a:lnTo>
                  <a:lnTo>
                    <a:pt x="107701" y="261640"/>
                  </a:lnTo>
                  <a:lnTo>
                    <a:pt x="104882" y="283632"/>
                  </a:lnTo>
                  <a:lnTo>
                    <a:pt x="77252" y="289271"/>
                  </a:lnTo>
                  <a:lnTo>
                    <a:pt x="34397" y="292654"/>
                  </a:lnTo>
                  <a:lnTo>
                    <a:pt x="23119" y="305059"/>
                  </a:lnTo>
                  <a:lnTo>
                    <a:pt x="2819" y="306751"/>
                  </a:lnTo>
                  <a:lnTo>
                    <a:pt x="0" y="324231"/>
                  </a:lnTo>
                  <a:lnTo>
                    <a:pt x="4511" y="340584"/>
                  </a:lnTo>
                  <a:lnTo>
                    <a:pt x="21991" y="363703"/>
                  </a:lnTo>
                  <a:lnTo>
                    <a:pt x="23119" y="381183"/>
                  </a:lnTo>
                  <a:lnTo>
                    <a:pt x="59207" y="389077"/>
                  </a:lnTo>
                  <a:lnTo>
                    <a:pt x="58644" y="413888"/>
                  </a:lnTo>
                  <a:lnTo>
                    <a:pt x="69357" y="403174"/>
                  </a:lnTo>
                  <a:lnTo>
                    <a:pt x="80635" y="403174"/>
                  </a:lnTo>
                  <a:lnTo>
                    <a:pt x="104882" y="424038"/>
                  </a:lnTo>
                  <a:lnTo>
                    <a:pt x="106573" y="391897"/>
                  </a:lnTo>
                  <a:lnTo>
                    <a:pt x="115595" y="377236"/>
                  </a:lnTo>
                  <a:lnTo>
                    <a:pt x="120106" y="356936"/>
                  </a:lnTo>
                  <a:lnTo>
                    <a:pt x="128001" y="349042"/>
                  </a:lnTo>
                  <a:lnTo>
                    <a:pt x="161834" y="344531"/>
                  </a:lnTo>
                  <a:lnTo>
                    <a:pt x="193411" y="358064"/>
                  </a:lnTo>
                  <a:lnTo>
                    <a:pt x="205252" y="371597"/>
                  </a:lnTo>
                  <a:lnTo>
                    <a:pt x="221605" y="372161"/>
                  </a:lnTo>
                  <a:lnTo>
                    <a:pt x="236266" y="363703"/>
                  </a:lnTo>
                  <a:lnTo>
                    <a:pt x="274610" y="382311"/>
                  </a:lnTo>
                  <a:lnTo>
                    <a:pt x="290399" y="381183"/>
                  </a:lnTo>
                  <a:lnTo>
                    <a:pt x="309006" y="365958"/>
                  </a:lnTo>
                  <a:lnTo>
                    <a:pt x="327615" y="367086"/>
                  </a:lnTo>
                  <a:lnTo>
                    <a:pt x="336636" y="362011"/>
                  </a:lnTo>
                  <a:lnTo>
                    <a:pt x="353553" y="364267"/>
                  </a:lnTo>
                  <a:lnTo>
                    <a:pt x="377800" y="374416"/>
                  </a:lnTo>
                  <a:lnTo>
                    <a:pt x="402046" y="354681"/>
                  </a:lnTo>
                  <a:lnTo>
                    <a:pt x="409377" y="355808"/>
                  </a:lnTo>
                  <a:lnTo>
                    <a:pt x="431369" y="395280"/>
                  </a:lnTo>
                  <a:lnTo>
                    <a:pt x="437007" y="394152"/>
                  </a:lnTo>
                  <a:lnTo>
                    <a:pt x="438135" y="382875"/>
                  </a:lnTo>
                  <a:lnTo>
                    <a:pt x="447157" y="380619"/>
                  </a:lnTo>
                  <a:lnTo>
                    <a:pt x="449976" y="364267"/>
                  </a:lnTo>
                  <a:lnTo>
                    <a:pt x="429677" y="363139"/>
                  </a:lnTo>
                  <a:lnTo>
                    <a:pt x="429677" y="340020"/>
                  </a:lnTo>
                  <a:lnTo>
                    <a:pt x="416143" y="327050"/>
                  </a:lnTo>
                  <a:lnTo>
                    <a:pt x="429113" y="279685"/>
                  </a:lnTo>
                  <a:lnTo>
                    <a:pt x="468021" y="245852"/>
                  </a:lnTo>
                  <a:lnTo>
                    <a:pt x="469148" y="199050"/>
                  </a:lnTo>
                  <a:lnTo>
                    <a:pt x="479298" y="126309"/>
                  </a:lnTo>
                  <a:lnTo>
                    <a:pt x="485501" y="111084"/>
                  </a:lnTo>
                  <a:lnTo>
                    <a:pt x="472531" y="98679"/>
                  </a:lnTo>
                  <a:lnTo>
                    <a:pt x="471404" y="86838"/>
                  </a:lnTo>
                  <a:lnTo>
                    <a:pt x="460126" y="77816"/>
                  </a:lnTo>
                  <a:lnTo>
                    <a:pt x="451104" y="21991"/>
                  </a:lnTo>
                  <a:lnTo>
                    <a:pt x="429113" y="35525"/>
                  </a:lnTo>
                  <a:lnTo>
                    <a:pt x="411633" y="1578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6"/>
            <p:cNvSpPr/>
            <p:nvPr/>
          </p:nvSpPr>
          <p:spPr>
            <a:xfrm>
              <a:off x="5927525" y="3564223"/>
              <a:ext cx="372160" cy="343966"/>
            </a:xfrm>
            <a:custGeom>
              <a:rect b="b" l="l" r="r" t="t"/>
              <a:pathLst>
                <a:path extrusionOk="0" h="343966" w="372160">
                  <a:moveTo>
                    <a:pt x="360884" y="49622"/>
                  </a:moveTo>
                  <a:lnTo>
                    <a:pt x="355245" y="50749"/>
                  </a:lnTo>
                  <a:lnTo>
                    <a:pt x="333253" y="11278"/>
                  </a:lnTo>
                  <a:lnTo>
                    <a:pt x="325923" y="10150"/>
                  </a:lnTo>
                  <a:lnTo>
                    <a:pt x="301676" y="29886"/>
                  </a:lnTo>
                  <a:lnTo>
                    <a:pt x="277429" y="19736"/>
                  </a:lnTo>
                  <a:lnTo>
                    <a:pt x="260513" y="17480"/>
                  </a:lnTo>
                  <a:lnTo>
                    <a:pt x="251491" y="22555"/>
                  </a:lnTo>
                  <a:lnTo>
                    <a:pt x="232882" y="21428"/>
                  </a:lnTo>
                  <a:lnTo>
                    <a:pt x="214275" y="36652"/>
                  </a:lnTo>
                  <a:lnTo>
                    <a:pt x="198486" y="37780"/>
                  </a:lnTo>
                  <a:lnTo>
                    <a:pt x="160142" y="19172"/>
                  </a:lnTo>
                  <a:lnTo>
                    <a:pt x="145481" y="27630"/>
                  </a:lnTo>
                  <a:lnTo>
                    <a:pt x="129129" y="27066"/>
                  </a:lnTo>
                  <a:lnTo>
                    <a:pt x="117287" y="13533"/>
                  </a:lnTo>
                  <a:lnTo>
                    <a:pt x="85710" y="0"/>
                  </a:lnTo>
                  <a:lnTo>
                    <a:pt x="51877" y="4511"/>
                  </a:lnTo>
                  <a:lnTo>
                    <a:pt x="43983" y="12405"/>
                  </a:lnTo>
                  <a:lnTo>
                    <a:pt x="39472" y="32705"/>
                  </a:lnTo>
                  <a:lnTo>
                    <a:pt x="30450" y="47366"/>
                  </a:lnTo>
                  <a:lnTo>
                    <a:pt x="28758" y="79507"/>
                  </a:lnTo>
                  <a:lnTo>
                    <a:pt x="27630" y="91349"/>
                  </a:lnTo>
                  <a:lnTo>
                    <a:pt x="34397" y="112776"/>
                  </a:lnTo>
                  <a:lnTo>
                    <a:pt x="28194" y="126873"/>
                  </a:lnTo>
                  <a:lnTo>
                    <a:pt x="31577" y="136459"/>
                  </a:lnTo>
                  <a:lnTo>
                    <a:pt x="16353" y="159014"/>
                  </a:lnTo>
                  <a:lnTo>
                    <a:pt x="6767" y="169728"/>
                  </a:lnTo>
                  <a:lnTo>
                    <a:pt x="1128" y="192283"/>
                  </a:lnTo>
                  <a:lnTo>
                    <a:pt x="1692" y="215402"/>
                  </a:lnTo>
                  <a:lnTo>
                    <a:pt x="0" y="272918"/>
                  </a:lnTo>
                  <a:lnTo>
                    <a:pt x="27630" y="272918"/>
                  </a:lnTo>
                  <a:lnTo>
                    <a:pt x="51877" y="272918"/>
                  </a:lnTo>
                  <a:lnTo>
                    <a:pt x="73868" y="296601"/>
                  </a:lnTo>
                  <a:lnTo>
                    <a:pt x="84582" y="322539"/>
                  </a:lnTo>
                  <a:lnTo>
                    <a:pt x="101498" y="344531"/>
                  </a:lnTo>
                  <a:lnTo>
                    <a:pt x="126873" y="345659"/>
                  </a:lnTo>
                  <a:lnTo>
                    <a:pt x="139278" y="337764"/>
                  </a:lnTo>
                  <a:lnTo>
                    <a:pt x="151120" y="339456"/>
                  </a:lnTo>
                  <a:lnTo>
                    <a:pt x="183825" y="326487"/>
                  </a:lnTo>
                  <a:lnTo>
                    <a:pt x="191720" y="301112"/>
                  </a:lnTo>
                  <a:lnTo>
                    <a:pt x="206944" y="266715"/>
                  </a:lnTo>
                  <a:lnTo>
                    <a:pt x="215966" y="266151"/>
                  </a:lnTo>
                  <a:lnTo>
                    <a:pt x="234574" y="245288"/>
                  </a:lnTo>
                  <a:lnTo>
                    <a:pt x="246416" y="244724"/>
                  </a:lnTo>
                  <a:lnTo>
                    <a:pt x="264460" y="259385"/>
                  </a:lnTo>
                  <a:lnTo>
                    <a:pt x="286451" y="246980"/>
                  </a:lnTo>
                  <a:lnTo>
                    <a:pt x="289270" y="232318"/>
                  </a:lnTo>
                  <a:lnTo>
                    <a:pt x="296037" y="217658"/>
                  </a:lnTo>
                  <a:lnTo>
                    <a:pt x="300548" y="199614"/>
                  </a:lnTo>
                  <a:lnTo>
                    <a:pt x="317464" y="184953"/>
                  </a:lnTo>
                  <a:lnTo>
                    <a:pt x="323667" y="159578"/>
                  </a:lnTo>
                  <a:lnTo>
                    <a:pt x="330434" y="151684"/>
                  </a:lnTo>
                  <a:lnTo>
                    <a:pt x="334381" y="133076"/>
                  </a:lnTo>
                  <a:lnTo>
                    <a:pt x="342839" y="110521"/>
                  </a:lnTo>
                  <a:lnTo>
                    <a:pt x="368777" y="82327"/>
                  </a:lnTo>
                  <a:lnTo>
                    <a:pt x="370469" y="70485"/>
                  </a:lnTo>
                  <a:lnTo>
                    <a:pt x="373852" y="64282"/>
                  </a:lnTo>
                  <a:lnTo>
                    <a:pt x="360884" y="49622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6"/>
            <p:cNvSpPr/>
            <p:nvPr/>
          </p:nvSpPr>
          <p:spPr>
            <a:xfrm>
              <a:off x="3084442" y="3523060"/>
              <a:ext cx="146608" cy="152247"/>
            </a:xfrm>
            <a:custGeom>
              <a:rect b="b" l="l" r="r" t="t"/>
              <a:pathLst>
                <a:path extrusionOk="0" h="152247" w="146608">
                  <a:moveTo>
                    <a:pt x="149428" y="1128"/>
                  </a:moveTo>
                  <a:lnTo>
                    <a:pt x="138715" y="0"/>
                  </a:lnTo>
                  <a:lnTo>
                    <a:pt x="133639" y="5075"/>
                  </a:lnTo>
                  <a:lnTo>
                    <a:pt x="122362" y="9586"/>
                  </a:lnTo>
                  <a:lnTo>
                    <a:pt x="114468" y="9586"/>
                  </a:lnTo>
                  <a:lnTo>
                    <a:pt x="107137" y="14097"/>
                  </a:lnTo>
                  <a:lnTo>
                    <a:pt x="100934" y="12405"/>
                  </a:lnTo>
                  <a:lnTo>
                    <a:pt x="95860" y="7330"/>
                  </a:lnTo>
                  <a:lnTo>
                    <a:pt x="92476" y="8458"/>
                  </a:lnTo>
                  <a:lnTo>
                    <a:pt x="87965" y="16916"/>
                  </a:lnTo>
                  <a:lnTo>
                    <a:pt x="85146" y="16352"/>
                  </a:lnTo>
                  <a:lnTo>
                    <a:pt x="83454" y="23683"/>
                  </a:lnTo>
                  <a:lnTo>
                    <a:pt x="71613" y="33833"/>
                  </a:lnTo>
                  <a:lnTo>
                    <a:pt x="65410" y="37780"/>
                  </a:lnTo>
                  <a:lnTo>
                    <a:pt x="62027" y="42291"/>
                  </a:lnTo>
                  <a:lnTo>
                    <a:pt x="53569" y="34960"/>
                  </a:lnTo>
                  <a:lnTo>
                    <a:pt x="45674" y="44546"/>
                  </a:lnTo>
                  <a:lnTo>
                    <a:pt x="38908" y="44546"/>
                  </a:lnTo>
                  <a:lnTo>
                    <a:pt x="31577" y="45674"/>
                  </a:lnTo>
                  <a:lnTo>
                    <a:pt x="30449" y="63154"/>
                  </a:lnTo>
                  <a:lnTo>
                    <a:pt x="25939" y="63154"/>
                  </a:lnTo>
                  <a:lnTo>
                    <a:pt x="21427" y="71613"/>
                  </a:lnTo>
                  <a:lnTo>
                    <a:pt x="11278" y="73304"/>
                  </a:lnTo>
                  <a:lnTo>
                    <a:pt x="9022" y="75560"/>
                  </a:lnTo>
                  <a:lnTo>
                    <a:pt x="3947" y="69921"/>
                  </a:lnTo>
                  <a:lnTo>
                    <a:pt x="0" y="75560"/>
                  </a:lnTo>
                  <a:lnTo>
                    <a:pt x="14661" y="91912"/>
                  </a:lnTo>
                  <a:lnTo>
                    <a:pt x="27066" y="103190"/>
                  </a:lnTo>
                  <a:lnTo>
                    <a:pt x="32705" y="115031"/>
                  </a:lnTo>
                  <a:lnTo>
                    <a:pt x="46802" y="129692"/>
                  </a:lnTo>
                  <a:lnTo>
                    <a:pt x="56952" y="140970"/>
                  </a:lnTo>
                  <a:lnTo>
                    <a:pt x="62027" y="136459"/>
                  </a:lnTo>
                  <a:lnTo>
                    <a:pt x="81763" y="146045"/>
                  </a:lnTo>
                  <a:lnTo>
                    <a:pt x="89657" y="141534"/>
                  </a:lnTo>
                  <a:lnTo>
                    <a:pt x="99243" y="144353"/>
                  </a:lnTo>
                  <a:lnTo>
                    <a:pt x="103754" y="151684"/>
                  </a:lnTo>
                  <a:lnTo>
                    <a:pt x="113340" y="153939"/>
                  </a:lnTo>
                  <a:lnTo>
                    <a:pt x="121234" y="146609"/>
                  </a:lnTo>
                  <a:lnTo>
                    <a:pt x="116723" y="140406"/>
                  </a:lnTo>
                  <a:lnTo>
                    <a:pt x="116159" y="130820"/>
                  </a:lnTo>
                  <a:lnTo>
                    <a:pt x="122926" y="121798"/>
                  </a:lnTo>
                  <a:lnTo>
                    <a:pt x="121798" y="112212"/>
                  </a:lnTo>
                  <a:lnTo>
                    <a:pt x="125745" y="96987"/>
                  </a:lnTo>
                  <a:lnTo>
                    <a:pt x="130820" y="93040"/>
                  </a:lnTo>
                  <a:lnTo>
                    <a:pt x="131384" y="77251"/>
                  </a:lnTo>
                  <a:lnTo>
                    <a:pt x="130256" y="67666"/>
                  </a:lnTo>
                  <a:lnTo>
                    <a:pt x="132512" y="51877"/>
                  </a:lnTo>
                  <a:lnTo>
                    <a:pt x="137587" y="37780"/>
                  </a:lnTo>
                  <a:lnTo>
                    <a:pt x="145481" y="25375"/>
                  </a:lnTo>
                  <a:lnTo>
                    <a:pt x="143789" y="12405"/>
                  </a:lnTo>
                  <a:lnTo>
                    <a:pt x="146045" y="4511"/>
                  </a:lnTo>
                  <a:lnTo>
                    <a:pt x="149428" y="112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6"/>
            <p:cNvSpPr/>
            <p:nvPr/>
          </p:nvSpPr>
          <p:spPr>
            <a:xfrm>
              <a:off x="5932600" y="2153960"/>
              <a:ext cx="95859" cy="90220"/>
            </a:xfrm>
            <a:custGeom>
              <a:rect b="b" l="l" r="r" t="t"/>
              <a:pathLst>
                <a:path extrusionOk="0" h="90220" w="95859">
                  <a:moveTo>
                    <a:pt x="72177" y="56952"/>
                  </a:moveTo>
                  <a:lnTo>
                    <a:pt x="88529" y="56952"/>
                  </a:lnTo>
                  <a:lnTo>
                    <a:pt x="94732" y="43983"/>
                  </a:lnTo>
                  <a:lnTo>
                    <a:pt x="100371" y="12405"/>
                  </a:lnTo>
                  <a:lnTo>
                    <a:pt x="94732" y="1128"/>
                  </a:lnTo>
                  <a:lnTo>
                    <a:pt x="72740" y="0"/>
                  </a:lnTo>
                  <a:lnTo>
                    <a:pt x="36088" y="14661"/>
                  </a:lnTo>
                  <a:lnTo>
                    <a:pt x="14097" y="64846"/>
                  </a:lnTo>
                  <a:lnTo>
                    <a:pt x="0" y="74432"/>
                  </a:lnTo>
                  <a:lnTo>
                    <a:pt x="0" y="74432"/>
                  </a:lnTo>
                  <a:lnTo>
                    <a:pt x="20300" y="77252"/>
                  </a:lnTo>
                  <a:lnTo>
                    <a:pt x="45110" y="69921"/>
                  </a:lnTo>
                  <a:lnTo>
                    <a:pt x="62591" y="85146"/>
                  </a:lnTo>
                  <a:lnTo>
                    <a:pt x="78379" y="93040"/>
                  </a:lnTo>
                  <a:lnTo>
                    <a:pt x="72177" y="56952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6"/>
            <p:cNvSpPr/>
            <p:nvPr/>
          </p:nvSpPr>
          <p:spPr>
            <a:xfrm>
              <a:off x="5966433" y="1328439"/>
              <a:ext cx="586435" cy="671017"/>
            </a:xfrm>
            <a:custGeom>
              <a:rect b="b" l="l" r="r" t="t"/>
              <a:pathLst>
                <a:path extrusionOk="0" h="671017" w="586435">
                  <a:moveTo>
                    <a:pt x="508056" y="257693"/>
                  </a:moveTo>
                  <a:lnTo>
                    <a:pt x="469148" y="263896"/>
                  </a:lnTo>
                  <a:lnTo>
                    <a:pt x="427985" y="262204"/>
                  </a:lnTo>
                  <a:lnTo>
                    <a:pt x="399227" y="287015"/>
                  </a:lnTo>
                  <a:lnTo>
                    <a:pt x="361447" y="285323"/>
                  </a:lnTo>
                  <a:lnTo>
                    <a:pt x="313518" y="298293"/>
                  </a:lnTo>
                  <a:lnTo>
                    <a:pt x="256565" y="336636"/>
                  </a:lnTo>
                  <a:lnTo>
                    <a:pt x="220477" y="359192"/>
                  </a:lnTo>
                  <a:lnTo>
                    <a:pt x="170856" y="419527"/>
                  </a:lnTo>
                  <a:lnTo>
                    <a:pt x="130820" y="463509"/>
                  </a:lnTo>
                  <a:lnTo>
                    <a:pt x="85146" y="496214"/>
                  </a:lnTo>
                  <a:lnTo>
                    <a:pt x="21991" y="523281"/>
                  </a:lnTo>
                  <a:lnTo>
                    <a:pt x="0" y="543580"/>
                  </a:lnTo>
                  <a:lnTo>
                    <a:pt x="10714" y="619140"/>
                  </a:lnTo>
                  <a:lnTo>
                    <a:pt x="21427" y="654665"/>
                  </a:lnTo>
                  <a:lnTo>
                    <a:pt x="57516" y="671581"/>
                  </a:lnTo>
                  <a:lnTo>
                    <a:pt x="91349" y="663687"/>
                  </a:lnTo>
                  <a:lnTo>
                    <a:pt x="139278" y="625343"/>
                  </a:lnTo>
                  <a:lnTo>
                    <a:pt x="157886" y="645643"/>
                  </a:lnTo>
                  <a:lnTo>
                    <a:pt x="167472" y="627035"/>
                  </a:lnTo>
                  <a:lnTo>
                    <a:pt x="186644" y="604479"/>
                  </a:lnTo>
                  <a:lnTo>
                    <a:pt x="191719" y="565572"/>
                  </a:lnTo>
                  <a:lnTo>
                    <a:pt x="174239" y="549219"/>
                  </a:lnTo>
                  <a:lnTo>
                    <a:pt x="168600" y="506364"/>
                  </a:lnTo>
                  <a:lnTo>
                    <a:pt x="181569" y="476479"/>
                  </a:lnTo>
                  <a:lnTo>
                    <a:pt x="205816" y="477043"/>
                  </a:lnTo>
                  <a:lnTo>
                    <a:pt x="213147" y="464637"/>
                  </a:lnTo>
                  <a:lnTo>
                    <a:pt x="202996" y="453923"/>
                  </a:lnTo>
                  <a:lnTo>
                    <a:pt x="235138" y="409377"/>
                  </a:lnTo>
                  <a:lnTo>
                    <a:pt x="254310" y="374980"/>
                  </a:lnTo>
                  <a:lnTo>
                    <a:pt x="266715" y="352989"/>
                  </a:lnTo>
                  <a:lnTo>
                    <a:pt x="289270" y="353553"/>
                  </a:lnTo>
                  <a:lnTo>
                    <a:pt x="292654" y="336072"/>
                  </a:lnTo>
                  <a:lnTo>
                    <a:pt x="337200" y="341147"/>
                  </a:lnTo>
                  <a:lnTo>
                    <a:pt x="337200" y="321412"/>
                  </a:lnTo>
                  <a:lnTo>
                    <a:pt x="351297" y="319720"/>
                  </a:lnTo>
                  <a:lnTo>
                    <a:pt x="363139" y="311826"/>
                  </a:lnTo>
                  <a:lnTo>
                    <a:pt x="391896" y="328178"/>
                  </a:lnTo>
                  <a:lnTo>
                    <a:pt x="421782" y="326487"/>
                  </a:lnTo>
                  <a:lnTo>
                    <a:pt x="448284" y="333817"/>
                  </a:lnTo>
                  <a:lnTo>
                    <a:pt x="467456" y="320284"/>
                  </a:lnTo>
                  <a:lnTo>
                    <a:pt x="473659" y="298293"/>
                  </a:lnTo>
                  <a:lnTo>
                    <a:pt x="506364" y="288143"/>
                  </a:lnTo>
                  <a:lnTo>
                    <a:pt x="538505" y="299984"/>
                  </a:lnTo>
                  <a:lnTo>
                    <a:pt x="533994" y="321412"/>
                  </a:lnTo>
                  <a:lnTo>
                    <a:pt x="552038" y="318592"/>
                  </a:lnTo>
                  <a:lnTo>
                    <a:pt x="588127" y="306187"/>
                  </a:lnTo>
                  <a:lnTo>
                    <a:pt x="588127" y="306187"/>
                  </a:lnTo>
                  <a:lnTo>
                    <a:pt x="557677" y="287579"/>
                  </a:lnTo>
                  <a:lnTo>
                    <a:pt x="584744" y="279684"/>
                  </a:lnTo>
                  <a:lnTo>
                    <a:pt x="508056" y="257693"/>
                  </a:lnTo>
                  <a:close/>
                  <a:moveTo>
                    <a:pt x="380619" y="69921"/>
                  </a:moveTo>
                  <a:lnTo>
                    <a:pt x="349042" y="64282"/>
                  </a:lnTo>
                  <a:lnTo>
                    <a:pt x="338328" y="54696"/>
                  </a:lnTo>
                  <a:lnTo>
                    <a:pt x="297729" y="59771"/>
                  </a:lnTo>
                  <a:lnTo>
                    <a:pt x="312389" y="68229"/>
                  </a:lnTo>
                  <a:lnTo>
                    <a:pt x="299984" y="74996"/>
                  </a:lnTo>
                  <a:lnTo>
                    <a:pt x="337764" y="81199"/>
                  </a:lnTo>
                  <a:lnTo>
                    <a:pt x="380619" y="69921"/>
                  </a:lnTo>
                  <a:close/>
                  <a:moveTo>
                    <a:pt x="237394" y="23119"/>
                  </a:moveTo>
                  <a:lnTo>
                    <a:pt x="210327" y="14097"/>
                  </a:lnTo>
                  <a:lnTo>
                    <a:pt x="181569" y="15225"/>
                  </a:lnTo>
                  <a:lnTo>
                    <a:pt x="175931" y="23683"/>
                  </a:lnTo>
                  <a:lnTo>
                    <a:pt x="147737" y="23683"/>
                  </a:lnTo>
                  <a:lnTo>
                    <a:pt x="135331" y="15225"/>
                  </a:lnTo>
                  <a:lnTo>
                    <a:pt x="82890" y="24247"/>
                  </a:lnTo>
                  <a:lnTo>
                    <a:pt x="100934" y="43983"/>
                  </a:lnTo>
                  <a:lnTo>
                    <a:pt x="143789" y="65410"/>
                  </a:lnTo>
                  <a:lnTo>
                    <a:pt x="175931" y="73304"/>
                  </a:lnTo>
                  <a:lnTo>
                    <a:pt x="159014" y="82890"/>
                  </a:lnTo>
                  <a:lnTo>
                    <a:pt x="206380" y="99243"/>
                  </a:lnTo>
                  <a:lnTo>
                    <a:pt x="231190" y="98115"/>
                  </a:lnTo>
                  <a:lnTo>
                    <a:pt x="236266" y="76124"/>
                  </a:lnTo>
                  <a:lnTo>
                    <a:pt x="253182" y="71049"/>
                  </a:lnTo>
                  <a:lnTo>
                    <a:pt x="259949" y="51877"/>
                  </a:lnTo>
                  <a:lnTo>
                    <a:pt x="307879" y="41727"/>
                  </a:lnTo>
                  <a:lnTo>
                    <a:pt x="237394" y="23119"/>
                  </a:lnTo>
                  <a:close/>
                  <a:moveTo>
                    <a:pt x="373852" y="5639"/>
                  </a:moveTo>
                  <a:lnTo>
                    <a:pt x="322539" y="0"/>
                  </a:lnTo>
                  <a:lnTo>
                    <a:pt x="304495" y="6767"/>
                  </a:lnTo>
                  <a:lnTo>
                    <a:pt x="274610" y="1128"/>
                  </a:lnTo>
                  <a:lnTo>
                    <a:pt x="215966" y="7894"/>
                  </a:lnTo>
                  <a:lnTo>
                    <a:pt x="240213" y="19172"/>
                  </a:lnTo>
                  <a:lnTo>
                    <a:pt x="268971" y="19172"/>
                  </a:lnTo>
                  <a:lnTo>
                    <a:pt x="274046" y="26502"/>
                  </a:lnTo>
                  <a:lnTo>
                    <a:pt x="333817" y="30450"/>
                  </a:lnTo>
                  <a:lnTo>
                    <a:pt x="390769" y="27630"/>
                  </a:lnTo>
                  <a:lnTo>
                    <a:pt x="415016" y="14097"/>
                  </a:lnTo>
                  <a:lnTo>
                    <a:pt x="373852" y="563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6"/>
            <p:cNvSpPr/>
            <p:nvPr/>
          </p:nvSpPr>
          <p:spPr>
            <a:xfrm>
              <a:off x="8287927" y="2970458"/>
              <a:ext cx="259384" cy="140970"/>
            </a:xfrm>
            <a:custGeom>
              <a:rect b="b" l="l" r="r" t="t"/>
              <a:pathLst>
                <a:path extrusionOk="0" h="140970" w="259384">
                  <a:moveTo>
                    <a:pt x="252618" y="91348"/>
                  </a:moveTo>
                  <a:lnTo>
                    <a:pt x="215966" y="87965"/>
                  </a:lnTo>
                  <a:lnTo>
                    <a:pt x="179878" y="79507"/>
                  </a:lnTo>
                  <a:lnTo>
                    <a:pt x="151684" y="63718"/>
                  </a:lnTo>
                  <a:lnTo>
                    <a:pt x="126309" y="56952"/>
                  </a:lnTo>
                  <a:lnTo>
                    <a:pt x="112212" y="39472"/>
                  </a:lnTo>
                  <a:lnTo>
                    <a:pt x="94168" y="34397"/>
                  </a:lnTo>
                  <a:lnTo>
                    <a:pt x="58079" y="11278"/>
                  </a:lnTo>
                  <a:lnTo>
                    <a:pt x="31577" y="0"/>
                  </a:lnTo>
                  <a:lnTo>
                    <a:pt x="20863" y="8458"/>
                  </a:lnTo>
                  <a:lnTo>
                    <a:pt x="5075" y="24811"/>
                  </a:lnTo>
                  <a:lnTo>
                    <a:pt x="0" y="58080"/>
                  </a:lnTo>
                  <a:lnTo>
                    <a:pt x="32141" y="72177"/>
                  </a:lnTo>
                  <a:lnTo>
                    <a:pt x="64846" y="89657"/>
                  </a:lnTo>
                  <a:lnTo>
                    <a:pt x="108265" y="109393"/>
                  </a:lnTo>
                  <a:lnTo>
                    <a:pt x="151119" y="114468"/>
                  </a:lnTo>
                  <a:lnTo>
                    <a:pt x="172547" y="132512"/>
                  </a:lnTo>
                  <a:lnTo>
                    <a:pt x="196794" y="135895"/>
                  </a:lnTo>
                  <a:lnTo>
                    <a:pt x="235138" y="144353"/>
                  </a:lnTo>
                  <a:lnTo>
                    <a:pt x="261076" y="143789"/>
                  </a:lnTo>
                  <a:lnTo>
                    <a:pt x="261640" y="129692"/>
                  </a:lnTo>
                  <a:lnTo>
                    <a:pt x="253182" y="106573"/>
                  </a:lnTo>
                  <a:lnTo>
                    <a:pt x="252618" y="9134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6"/>
            <p:cNvSpPr/>
            <p:nvPr/>
          </p:nvSpPr>
          <p:spPr>
            <a:xfrm>
              <a:off x="10541191" y="5297591"/>
              <a:ext cx="569518" cy="428548"/>
            </a:xfrm>
            <a:custGeom>
              <a:rect b="b" l="l" r="r" t="t"/>
              <a:pathLst>
                <a:path extrusionOk="0" h="428548" w="569518">
                  <a:moveTo>
                    <a:pt x="330434" y="234010"/>
                  </a:moveTo>
                  <a:lnTo>
                    <a:pt x="335509" y="219349"/>
                  </a:lnTo>
                  <a:lnTo>
                    <a:pt x="302803" y="235702"/>
                  </a:lnTo>
                  <a:lnTo>
                    <a:pt x="283632" y="254874"/>
                  </a:lnTo>
                  <a:lnTo>
                    <a:pt x="265587" y="263896"/>
                  </a:lnTo>
                  <a:lnTo>
                    <a:pt x="232318" y="289834"/>
                  </a:lnTo>
                  <a:lnTo>
                    <a:pt x="200741" y="307879"/>
                  </a:lnTo>
                  <a:lnTo>
                    <a:pt x="161270" y="325923"/>
                  </a:lnTo>
                  <a:lnTo>
                    <a:pt x="130256" y="339456"/>
                  </a:lnTo>
                  <a:lnTo>
                    <a:pt x="106010" y="345658"/>
                  </a:lnTo>
                  <a:lnTo>
                    <a:pt x="42291" y="380055"/>
                  </a:lnTo>
                  <a:lnTo>
                    <a:pt x="6203" y="405994"/>
                  </a:lnTo>
                  <a:lnTo>
                    <a:pt x="0" y="418963"/>
                  </a:lnTo>
                  <a:lnTo>
                    <a:pt x="28758" y="421218"/>
                  </a:lnTo>
                  <a:lnTo>
                    <a:pt x="37216" y="433060"/>
                  </a:lnTo>
                  <a:lnTo>
                    <a:pt x="62591" y="433624"/>
                  </a:lnTo>
                  <a:lnTo>
                    <a:pt x="85146" y="423474"/>
                  </a:lnTo>
                  <a:lnTo>
                    <a:pt x="120670" y="407685"/>
                  </a:lnTo>
                  <a:lnTo>
                    <a:pt x="166345" y="372725"/>
                  </a:lnTo>
                  <a:lnTo>
                    <a:pt x="192847" y="349606"/>
                  </a:lnTo>
                  <a:lnTo>
                    <a:pt x="227808" y="336636"/>
                  </a:lnTo>
                  <a:lnTo>
                    <a:pt x="250363" y="336073"/>
                  </a:lnTo>
                  <a:lnTo>
                    <a:pt x="253746" y="319720"/>
                  </a:lnTo>
                  <a:lnTo>
                    <a:pt x="279684" y="305623"/>
                  </a:lnTo>
                  <a:lnTo>
                    <a:pt x="319156" y="280248"/>
                  </a:lnTo>
                  <a:lnTo>
                    <a:pt x="342839" y="263896"/>
                  </a:lnTo>
                  <a:lnTo>
                    <a:pt x="354681" y="249235"/>
                  </a:lnTo>
                  <a:lnTo>
                    <a:pt x="357500" y="234574"/>
                  </a:lnTo>
                  <a:lnTo>
                    <a:pt x="325923" y="248671"/>
                  </a:lnTo>
                  <a:lnTo>
                    <a:pt x="330434" y="234010"/>
                  </a:lnTo>
                  <a:close/>
                  <a:moveTo>
                    <a:pt x="492831" y="62027"/>
                  </a:moveTo>
                  <a:lnTo>
                    <a:pt x="503545" y="29886"/>
                  </a:lnTo>
                  <a:lnTo>
                    <a:pt x="486064" y="20300"/>
                  </a:lnTo>
                  <a:lnTo>
                    <a:pt x="481554" y="0"/>
                  </a:lnTo>
                  <a:lnTo>
                    <a:pt x="468584" y="2819"/>
                  </a:lnTo>
                  <a:lnTo>
                    <a:pt x="466329" y="28758"/>
                  </a:lnTo>
                  <a:lnTo>
                    <a:pt x="470840" y="60899"/>
                  </a:lnTo>
                  <a:lnTo>
                    <a:pt x="475915" y="76124"/>
                  </a:lnTo>
                  <a:lnTo>
                    <a:pt x="470840" y="82327"/>
                  </a:lnTo>
                  <a:lnTo>
                    <a:pt x="467457" y="107137"/>
                  </a:lnTo>
                  <a:lnTo>
                    <a:pt x="453923" y="130256"/>
                  </a:lnTo>
                  <a:lnTo>
                    <a:pt x="430241" y="158450"/>
                  </a:lnTo>
                  <a:lnTo>
                    <a:pt x="400355" y="170856"/>
                  </a:lnTo>
                  <a:lnTo>
                    <a:pt x="390769" y="184389"/>
                  </a:lnTo>
                  <a:lnTo>
                    <a:pt x="411632" y="198486"/>
                  </a:lnTo>
                  <a:lnTo>
                    <a:pt x="407121" y="218222"/>
                  </a:lnTo>
                  <a:lnTo>
                    <a:pt x="368214" y="246979"/>
                  </a:lnTo>
                  <a:lnTo>
                    <a:pt x="376108" y="252054"/>
                  </a:lnTo>
                  <a:lnTo>
                    <a:pt x="373853" y="261076"/>
                  </a:lnTo>
                  <a:lnTo>
                    <a:pt x="407121" y="246979"/>
                  </a:lnTo>
                  <a:lnTo>
                    <a:pt x="440390" y="223297"/>
                  </a:lnTo>
                  <a:lnTo>
                    <a:pt x="465765" y="204125"/>
                  </a:lnTo>
                  <a:lnTo>
                    <a:pt x="474787" y="197358"/>
                  </a:lnTo>
                  <a:lnTo>
                    <a:pt x="483245" y="182133"/>
                  </a:lnTo>
                  <a:lnTo>
                    <a:pt x="499034" y="170856"/>
                  </a:lnTo>
                  <a:lnTo>
                    <a:pt x="520462" y="171983"/>
                  </a:lnTo>
                  <a:lnTo>
                    <a:pt x="544144" y="150556"/>
                  </a:lnTo>
                  <a:lnTo>
                    <a:pt x="572902" y="118415"/>
                  </a:lnTo>
                  <a:lnTo>
                    <a:pt x="561061" y="113904"/>
                  </a:lnTo>
                  <a:lnTo>
                    <a:pt x="535122" y="128001"/>
                  </a:lnTo>
                  <a:lnTo>
                    <a:pt x="517078" y="125181"/>
                  </a:lnTo>
                  <a:lnTo>
                    <a:pt x="500726" y="113340"/>
                  </a:lnTo>
                  <a:lnTo>
                    <a:pt x="513695" y="85710"/>
                  </a:lnTo>
                  <a:lnTo>
                    <a:pt x="506928" y="75560"/>
                  </a:lnTo>
                  <a:lnTo>
                    <a:pt x="490576" y="100371"/>
                  </a:lnTo>
                  <a:lnTo>
                    <a:pt x="492831" y="62027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6"/>
            <p:cNvSpPr/>
            <p:nvPr/>
          </p:nvSpPr>
          <p:spPr>
            <a:xfrm>
              <a:off x="7463534" y="3114811"/>
              <a:ext cx="231190" cy="349605"/>
            </a:xfrm>
            <a:custGeom>
              <a:rect b="b" l="l" r="r" t="t"/>
              <a:pathLst>
                <a:path extrusionOk="0" h="349605" w="231190">
                  <a:moveTo>
                    <a:pt x="207508" y="189464"/>
                  </a:moveTo>
                  <a:lnTo>
                    <a:pt x="219349" y="178186"/>
                  </a:lnTo>
                  <a:lnTo>
                    <a:pt x="223861" y="168036"/>
                  </a:lnTo>
                  <a:lnTo>
                    <a:pt x="232883" y="146609"/>
                  </a:lnTo>
                  <a:lnTo>
                    <a:pt x="232319" y="138714"/>
                  </a:lnTo>
                  <a:lnTo>
                    <a:pt x="220478" y="134203"/>
                  </a:lnTo>
                  <a:lnTo>
                    <a:pt x="211455" y="122362"/>
                  </a:lnTo>
                  <a:lnTo>
                    <a:pt x="195103" y="101498"/>
                  </a:lnTo>
                  <a:lnTo>
                    <a:pt x="176495" y="95296"/>
                  </a:lnTo>
                  <a:lnTo>
                    <a:pt x="153376" y="90221"/>
                  </a:lnTo>
                  <a:lnTo>
                    <a:pt x="134767" y="77251"/>
                  </a:lnTo>
                  <a:lnTo>
                    <a:pt x="118415" y="53005"/>
                  </a:lnTo>
                  <a:lnTo>
                    <a:pt x="102627" y="53005"/>
                  </a:lnTo>
                  <a:lnTo>
                    <a:pt x="102063" y="76688"/>
                  </a:lnTo>
                  <a:lnTo>
                    <a:pt x="108265" y="81199"/>
                  </a:lnTo>
                  <a:lnTo>
                    <a:pt x="94732" y="88529"/>
                  </a:lnTo>
                  <a:lnTo>
                    <a:pt x="96424" y="103190"/>
                  </a:lnTo>
                  <a:lnTo>
                    <a:pt x="88530" y="117851"/>
                  </a:lnTo>
                  <a:lnTo>
                    <a:pt x="89093" y="132512"/>
                  </a:lnTo>
                  <a:lnTo>
                    <a:pt x="105446" y="157886"/>
                  </a:lnTo>
                  <a:lnTo>
                    <a:pt x="90785" y="229499"/>
                  </a:lnTo>
                  <a:lnTo>
                    <a:pt x="0" y="265587"/>
                  </a:lnTo>
                  <a:lnTo>
                    <a:pt x="29322" y="324795"/>
                  </a:lnTo>
                  <a:lnTo>
                    <a:pt x="41164" y="349606"/>
                  </a:lnTo>
                  <a:lnTo>
                    <a:pt x="55261" y="347914"/>
                  </a:lnTo>
                  <a:lnTo>
                    <a:pt x="75560" y="335509"/>
                  </a:lnTo>
                  <a:lnTo>
                    <a:pt x="93040" y="338892"/>
                  </a:lnTo>
                  <a:lnTo>
                    <a:pt x="107137" y="328742"/>
                  </a:lnTo>
                  <a:lnTo>
                    <a:pt x="106010" y="314645"/>
                  </a:lnTo>
                  <a:lnTo>
                    <a:pt x="117851" y="305623"/>
                  </a:lnTo>
                  <a:lnTo>
                    <a:pt x="137023" y="305623"/>
                  </a:lnTo>
                  <a:lnTo>
                    <a:pt x="143789" y="298293"/>
                  </a:lnTo>
                  <a:lnTo>
                    <a:pt x="144918" y="280812"/>
                  </a:lnTo>
                  <a:lnTo>
                    <a:pt x="163525" y="267279"/>
                  </a:lnTo>
                  <a:lnTo>
                    <a:pt x="178187" y="267279"/>
                  </a:lnTo>
                  <a:lnTo>
                    <a:pt x="180442" y="262768"/>
                  </a:lnTo>
                  <a:lnTo>
                    <a:pt x="174803" y="239085"/>
                  </a:lnTo>
                  <a:lnTo>
                    <a:pt x="178187" y="221041"/>
                  </a:lnTo>
                  <a:lnTo>
                    <a:pt x="183825" y="212583"/>
                  </a:lnTo>
                  <a:lnTo>
                    <a:pt x="197922" y="214274"/>
                  </a:lnTo>
                  <a:lnTo>
                    <a:pt x="207508" y="189464"/>
                  </a:lnTo>
                  <a:close/>
                  <a:moveTo>
                    <a:pt x="113904" y="18044"/>
                  </a:moveTo>
                  <a:lnTo>
                    <a:pt x="115032" y="3383"/>
                  </a:lnTo>
                  <a:lnTo>
                    <a:pt x="111085" y="0"/>
                  </a:lnTo>
                  <a:lnTo>
                    <a:pt x="103754" y="12405"/>
                  </a:lnTo>
                  <a:lnTo>
                    <a:pt x="111085" y="24811"/>
                  </a:lnTo>
                  <a:lnTo>
                    <a:pt x="113904" y="18044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6"/>
            <p:cNvSpPr/>
            <p:nvPr/>
          </p:nvSpPr>
          <p:spPr>
            <a:xfrm>
              <a:off x="7695289" y="2728553"/>
              <a:ext cx="468020" cy="479298"/>
            </a:xfrm>
            <a:custGeom>
              <a:rect b="b" l="l" r="r" t="t"/>
              <a:pathLst>
                <a:path extrusionOk="0" h="479298" w="468020">
                  <a:moveTo>
                    <a:pt x="468020" y="59771"/>
                  </a:moveTo>
                  <a:lnTo>
                    <a:pt x="415016" y="45110"/>
                  </a:lnTo>
                  <a:lnTo>
                    <a:pt x="398663" y="16916"/>
                  </a:lnTo>
                  <a:lnTo>
                    <a:pt x="372161" y="0"/>
                  </a:lnTo>
                  <a:lnTo>
                    <a:pt x="356372" y="3947"/>
                  </a:lnTo>
                  <a:lnTo>
                    <a:pt x="342839" y="10714"/>
                  </a:lnTo>
                  <a:lnTo>
                    <a:pt x="310134" y="15225"/>
                  </a:lnTo>
                  <a:lnTo>
                    <a:pt x="280248" y="22555"/>
                  </a:lnTo>
                  <a:lnTo>
                    <a:pt x="266715" y="38344"/>
                  </a:lnTo>
                  <a:lnTo>
                    <a:pt x="277429" y="54132"/>
                  </a:lnTo>
                  <a:lnTo>
                    <a:pt x="285323" y="72177"/>
                  </a:lnTo>
                  <a:lnTo>
                    <a:pt x="274046" y="87401"/>
                  </a:lnTo>
                  <a:lnTo>
                    <a:pt x="278556" y="101498"/>
                  </a:lnTo>
                  <a:lnTo>
                    <a:pt x="273482" y="114468"/>
                  </a:lnTo>
                  <a:lnTo>
                    <a:pt x="244723" y="113340"/>
                  </a:lnTo>
                  <a:lnTo>
                    <a:pt x="261640" y="137023"/>
                  </a:lnTo>
                  <a:lnTo>
                    <a:pt x="244723" y="146045"/>
                  </a:lnTo>
                  <a:lnTo>
                    <a:pt x="236265" y="167472"/>
                  </a:lnTo>
                  <a:lnTo>
                    <a:pt x="242468" y="188900"/>
                  </a:lnTo>
                  <a:lnTo>
                    <a:pt x="232882" y="199050"/>
                  </a:lnTo>
                  <a:lnTo>
                    <a:pt x="221041" y="195666"/>
                  </a:lnTo>
                  <a:lnTo>
                    <a:pt x="198485" y="200741"/>
                  </a:lnTo>
                  <a:lnTo>
                    <a:pt x="197358" y="210327"/>
                  </a:lnTo>
                  <a:lnTo>
                    <a:pt x="174803" y="210327"/>
                  </a:lnTo>
                  <a:lnTo>
                    <a:pt x="161833" y="230627"/>
                  </a:lnTo>
                  <a:lnTo>
                    <a:pt x="166345" y="261076"/>
                  </a:lnTo>
                  <a:lnTo>
                    <a:pt x="129128" y="275737"/>
                  </a:lnTo>
                  <a:lnTo>
                    <a:pt x="107701" y="272918"/>
                  </a:lnTo>
                  <a:lnTo>
                    <a:pt x="102626" y="280812"/>
                  </a:lnTo>
                  <a:lnTo>
                    <a:pt x="84018" y="276301"/>
                  </a:lnTo>
                  <a:lnTo>
                    <a:pt x="54132" y="281376"/>
                  </a:lnTo>
                  <a:lnTo>
                    <a:pt x="0" y="263332"/>
                  </a:lnTo>
                  <a:lnTo>
                    <a:pt x="18044" y="281940"/>
                  </a:lnTo>
                  <a:lnTo>
                    <a:pt x="33833" y="303931"/>
                  </a:lnTo>
                  <a:lnTo>
                    <a:pt x="65410" y="319156"/>
                  </a:lnTo>
                  <a:lnTo>
                    <a:pt x="71049" y="351297"/>
                  </a:lnTo>
                  <a:lnTo>
                    <a:pt x="86273" y="356936"/>
                  </a:lnTo>
                  <a:lnTo>
                    <a:pt x="91348" y="373288"/>
                  </a:lnTo>
                  <a:lnTo>
                    <a:pt x="49621" y="391897"/>
                  </a:lnTo>
                  <a:lnTo>
                    <a:pt x="42855" y="433624"/>
                  </a:lnTo>
                  <a:lnTo>
                    <a:pt x="85709" y="428549"/>
                  </a:lnTo>
                  <a:lnTo>
                    <a:pt x="135895" y="427985"/>
                  </a:lnTo>
                  <a:lnTo>
                    <a:pt x="191719" y="421218"/>
                  </a:lnTo>
                  <a:lnTo>
                    <a:pt x="219349" y="448285"/>
                  </a:lnTo>
                  <a:lnTo>
                    <a:pt x="231191" y="474223"/>
                  </a:lnTo>
                  <a:lnTo>
                    <a:pt x="254873" y="483245"/>
                  </a:lnTo>
                  <a:lnTo>
                    <a:pt x="272917" y="459562"/>
                  </a:lnTo>
                  <a:lnTo>
                    <a:pt x="340583" y="459562"/>
                  </a:lnTo>
                  <a:lnTo>
                    <a:pt x="330434" y="428549"/>
                  </a:lnTo>
                  <a:lnTo>
                    <a:pt x="310698" y="410505"/>
                  </a:lnTo>
                  <a:lnTo>
                    <a:pt x="303367" y="382875"/>
                  </a:lnTo>
                  <a:lnTo>
                    <a:pt x="280812" y="366522"/>
                  </a:lnTo>
                  <a:lnTo>
                    <a:pt x="308442" y="329306"/>
                  </a:lnTo>
                  <a:lnTo>
                    <a:pt x="344531" y="332125"/>
                  </a:lnTo>
                  <a:lnTo>
                    <a:pt x="369905" y="294345"/>
                  </a:lnTo>
                  <a:lnTo>
                    <a:pt x="381747" y="257693"/>
                  </a:lnTo>
                  <a:lnTo>
                    <a:pt x="403738" y="222169"/>
                  </a:lnTo>
                  <a:lnTo>
                    <a:pt x="398099" y="196794"/>
                  </a:lnTo>
                  <a:lnTo>
                    <a:pt x="418962" y="175930"/>
                  </a:lnTo>
                  <a:lnTo>
                    <a:pt x="390768" y="158450"/>
                  </a:lnTo>
                  <a:lnTo>
                    <a:pt x="374416" y="134203"/>
                  </a:lnTo>
                  <a:lnTo>
                    <a:pt x="356372" y="102626"/>
                  </a:lnTo>
                  <a:lnTo>
                    <a:pt x="367086" y="86837"/>
                  </a:lnTo>
                  <a:lnTo>
                    <a:pt x="415016" y="95860"/>
                  </a:lnTo>
                  <a:lnTo>
                    <a:pt x="447156" y="90221"/>
                  </a:lnTo>
                  <a:lnTo>
                    <a:pt x="468020" y="59771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6"/>
            <p:cNvSpPr/>
            <p:nvPr/>
          </p:nvSpPr>
          <p:spPr>
            <a:xfrm>
              <a:off x="3221465" y="3717035"/>
              <a:ext cx="180441" cy="84582"/>
            </a:xfrm>
            <a:custGeom>
              <a:rect b="b" l="l" r="r" t="t"/>
              <a:pathLst>
                <a:path extrusionOk="0" h="84582" w="180441">
                  <a:moveTo>
                    <a:pt x="178186" y="33833"/>
                  </a:moveTo>
                  <a:lnTo>
                    <a:pt x="166909" y="23683"/>
                  </a:lnTo>
                  <a:lnTo>
                    <a:pt x="157322" y="12969"/>
                  </a:lnTo>
                  <a:lnTo>
                    <a:pt x="143225" y="6767"/>
                  </a:lnTo>
                  <a:lnTo>
                    <a:pt x="125745" y="5639"/>
                  </a:lnTo>
                  <a:lnTo>
                    <a:pt x="127437" y="2255"/>
                  </a:lnTo>
                  <a:lnTo>
                    <a:pt x="109957" y="0"/>
                  </a:lnTo>
                  <a:lnTo>
                    <a:pt x="98679" y="10714"/>
                  </a:lnTo>
                  <a:lnTo>
                    <a:pt x="78943" y="18044"/>
                  </a:lnTo>
                  <a:lnTo>
                    <a:pt x="64846" y="27066"/>
                  </a:lnTo>
                  <a:lnTo>
                    <a:pt x="49622" y="29886"/>
                  </a:lnTo>
                  <a:lnTo>
                    <a:pt x="41163" y="20864"/>
                  </a:lnTo>
                  <a:lnTo>
                    <a:pt x="38344" y="23683"/>
                  </a:lnTo>
                  <a:lnTo>
                    <a:pt x="25375" y="21991"/>
                  </a:lnTo>
                  <a:lnTo>
                    <a:pt x="26502" y="14661"/>
                  </a:lnTo>
                  <a:lnTo>
                    <a:pt x="15789" y="1692"/>
                  </a:lnTo>
                  <a:lnTo>
                    <a:pt x="3383" y="5075"/>
                  </a:lnTo>
                  <a:lnTo>
                    <a:pt x="2820" y="19172"/>
                  </a:lnTo>
                  <a:lnTo>
                    <a:pt x="9022" y="24811"/>
                  </a:lnTo>
                  <a:lnTo>
                    <a:pt x="4511" y="28758"/>
                  </a:lnTo>
                  <a:lnTo>
                    <a:pt x="5075" y="35524"/>
                  </a:lnTo>
                  <a:lnTo>
                    <a:pt x="2255" y="42855"/>
                  </a:lnTo>
                  <a:lnTo>
                    <a:pt x="0" y="49621"/>
                  </a:lnTo>
                  <a:lnTo>
                    <a:pt x="3383" y="55260"/>
                  </a:lnTo>
                  <a:lnTo>
                    <a:pt x="5075" y="47366"/>
                  </a:lnTo>
                  <a:lnTo>
                    <a:pt x="18608" y="47366"/>
                  </a:lnTo>
                  <a:lnTo>
                    <a:pt x="26502" y="51313"/>
                  </a:lnTo>
                  <a:lnTo>
                    <a:pt x="39472" y="54132"/>
                  </a:lnTo>
                  <a:lnTo>
                    <a:pt x="45111" y="68229"/>
                  </a:lnTo>
                  <a:lnTo>
                    <a:pt x="55260" y="70485"/>
                  </a:lnTo>
                  <a:lnTo>
                    <a:pt x="59771" y="64282"/>
                  </a:lnTo>
                  <a:lnTo>
                    <a:pt x="64282" y="85710"/>
                  </a:lnTo>
                  <a:lnTo>
                    <a:pt x="78943" y="84018"/>
                  </a:lnTo>
                  <a:lnTo>
                    <a:pt x="84018" y="78943"/>
                  </a:lnTo>
                  <a:lnTo>
                    <a:pt x="92476" y="73868"/>
                  </a:lnTo>
                  <a:lnTo>
                    <a:pt x="78379" y="54696"/>
                  </a:lnTo>
                  <a:lnTo>
                    <a:pt x="81763" y="47366"/>
                  </a:lnTo>
                  <a:lnTo>
                    <a:pt x="89093" y="45674"/>
                  </a:lnTo>
                  <a:lnTo>
                    <a:pt x="102062" y="36652"/>
                  </a:lnTo>
                  <a:lnTo>
                    <a:pt x="108829" y="24247"/>
                  </a:lnTo>
                  <a:lnTo>
                    <a:pt x="122926" y="21991"/>
                  </a:lnTo>
                  <a:lnTo>
                    <a:pt x="138151" y="32141"/>
                  </a:lnTo>
                  <a:lnTo>
                    <a:pt x="143790" y="43983"/>
                  </a:lnTo>
                  <a:lnTo>
                    <a:pt x="151684" y="46238"/>
                  </a:lnTo>
                  <a:lnTo>
                    <a:pt x="143225" y="55824"/>
                  </a:lnTo>
                  <a:lnTo>
                    <a:pt x="148864" y="75560"/>
                  </a:lnTo>
                  <a:lnTo>
                    <a:pt x="159014" y="85710"/>
                  </a:lnTo>
                  <a:lnTo>
                    <a:pt x="164089" y="68229"/>
                  </a:lnTo>
                  <a:lnTo>
                    <a:pt x="174239" y="71049"/>
                  </a:lnTo>
                  <a:lnTo>
                    <a:pt x="180442" y="60335"/>
                  </a:lnTo>
                  <a:lnTo>
                    <a:pt x="174239" y="38908"/>
                  </a:lnTo>
                  <a:lnTo>
                    <a:pt x="178186" y="3383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6"/>
            <p:cNvSpPr/>
            <p:nvPr/>
          </p:nvSpPr>
          <p:spPr>
            <a:xfrm>
              <a:off x="3265447" y="4063821"/>
              <a:ext cx="417271" cy="654100"/>
            </a:xfrm>
            <a:custGeom>
              <a:rect b="b" l="l" r="r" t="t"/>
              <a:pathLst>
                <a:path extrusionOk="0" h="654100" w="417271">
                  <a:moveTo>
                    <a:pt x="364266" y="152248"/>
                  </a:moveTo>
                  <a:lnTo>
                    <a:pt x="347914" y="133076"/>
                  </a:lnTo>
                  <a:lnTo>
                    <a:pt x="338328" y="132512"/>
                  </a:lnTo>
                  <a:lnTo>
                    <a:pt x="358064" y="95860"/>
                  </a:lnTo>
                  <a:lnTo>
                    <a:pt x="333253" y="78943"/>
                  </a:lnTo>
                  <a:lnTo>
                    <a:pt x="314645" y="82326"/>
                  </a:lnTo>
                  <a:lnTo>
                    <a:pt x="302804" y="76124"/>
                  </a:lnTo>
                  <a:lnTo>
                    <a:pt x="285887" y="85710"/>
                  </a:lnTo>
                  <a:lnTo>
                    <a:pt x="262204" y="81199"/>
                  </a:lnTo>
                  <a:lnTo>
                    <a:pt x="243032" y="43419"/>
                  </a:lnTo>
                  <a:lnTo>
                    <a:pt x="227807" y="33833"/>
                  </a:lnTo>
                  <a:lnTo>
                    <a:pt x="217658" y="16916"/>
                  </a:lnTo>
                  <a:lnTo>
                    <a:pt x="196794" y="0"/>
                  </a:lnTo>
                  <a:lnTo>
                    <a:pt x="188336" y="3383"/>
                  </a:lnTo>
                  <a:lnTo>
                    <a:pt x="192847" y="31013"/>
                  </a:lnTo>
                  <a:lnTo>
                    <a:pt x="183261" y="54132"/>
                  </a:lnTo>
                  <a:lnTo>
                    <a:pt x="149428" y="91912"/>
                  </a:lnTo>
                  <a:lnTo>
                    <a:pt x="111648" y="106009"/>
                  </a:lnTo>
                  <a:lnTo>
                    <a:pt x="93040" y="137023"/>
                  </a:lnTo>
                  <a:lnTo>
                    <a:pt x="87965" y="161270"/>
                  </a:lnTo>
                  <a:lnTo>
                    <a:pt x="70485" y="175931"/>
                  </a:lnTo>
                  <a:lnTo>
                    <a:pt x="56388" y="157886"/>
                  </a:lnTo>
                  <a:lnTo>
                    <a:pt x="43419" y="153939"/>
                  </a:lnTo>
                  <a:lnTo>
                    <a:pt x="30449" y="156759"/>
                  </a:lnTo>
                  <a:lnTo>
                    <a:pt x="29322" y="143789"/>
                  </a:lnTo>
                  <a:lnTo>
                    <a:pt x="37780" y="135331"/>
                  </a:lnTo>
                  <a:lnTo>
                    <a:pt x="33833" y="120106"/>
                  </a:lnTo>
                  <a:lnTo>
                    <a:pt x="9022" y="142662"/>
                  </a:lnTo>
                  <a:lnTo>
                    <a:pt x="0" y="168036"/>
                  </a:lnTo>
                  <a:lnTo>
                    <a:pt x="16916" y="202433"/>
                  </a:lnTo>
                  <a:lnTo>
                    <a:pt x="7330" y="218222"/>
                  </a:lnTo>
                  <a:lnTo>
                    <a:pt x="30449" y="232882"/>
                  </a:lnTo>
                  <a:lnTo>
                    <a:pt x="55824" y="256002"/>
                  </a:lnTo>
                  <a:lnTo>
                    <a:pt x="67102" y="282504"/>
                  </a:lnTo>
                  <a:lnTo>
                    <a:pt x="80635" y="298856"/>
                  </a:lnTo>
                  <a:lnTo>
                    <a:pt x="114468" y="370469"/>
                  </a:lnTo>
                  <a:lnTo>
                    <a:pt x="149428" y="436443"/>
                  </a:lnTo>
                  <a:lnTo>
                    <a:pt x="179878" y="483809"/>
                  </a:lnTo>
                  <a:lnTo>
                    <a:pt x="175367" y="493959"/>
                  </a:lnTo>
                  <a:lnTo>
                    <a:pt x="191155" y="523845"/>
                  </a:lnTo>
                  <a:lnTo>
                    <a:pt x="217094" y="545836"/>
                  </a:lnTo>
                  <a:lnTo>
                    <a:pt x="277429" y="584744"/>
                  </a:lnTo>
                  <a:lnTo>
                    <a:pt x="342839" y="620832"/>
                  </a:lnTo>
                  <a:lnTo>
                    <a:pt x="346786" y="635493"/>
                  </a:lnTo>
                  <a:lnTo>
                    <a:pt x="380055" y="656357"/>
                  </a:lnTo>
                  <a:lnTo>
                    <a:pt x="395280" y="647334"/>
                  </a:lnTo>
                  <a:lnTo>
                    <a:pt x="402046" y="628726"/>
                  </a:lnTo>
                  <a:lnTo>
                    <a:pt x="417835" y="589818"/>
                  </a:lnTo>
                  <a:lnTo>
                    <a:pt x="402046" y="559933"/>
                  </a:lnTo>
                  <a:lnTo>
                    <a:pt x="408249" y="548091"/>
                  </a:lnTo>
                  <a:lnTo>
                    <a:pt x="401483" y="534558"/>
                  </a:lnTo>
                  <a:lnTo>
                    <a:pt x="412196" y="516514"/>
                  </a:lnTo>
                  <a:lnTo>
                    <a:pt x="410505" y="486065"/>
                  </a:lnTo>
                  <a:lnTo>
                    <a:pt x="409941" y="460690"/>
                  </a:lnTo>
                  <a:lnTo>
                    <a:pt x="416143" y="448848"/>
                  </a:lnTo>
                  <a:lnTo>
                    <a:pt x="385130" y="390769"/>
                  </a:lnTo>
                  <a:lnTo>
                    <a:pt x="368214" y="396972"/>
                  </a:lnTo>
                  <a:lnTo>
                    <a:pt x="353553" y="393024"/>
                  </a:lnTo>
                  <a:lnTo>
                    <a:pt x="352425" y="338328"/>
                  </a:lnTo>
                  <a:lnTo>
                    <a:pt x="327614" y="359755"/>
                  </a:lnTo>
                  <a:lnTo>
                    <a:pt x="299984" y="358628"/>
                  </a:lnTo>
                  <a:lnTo>
                    <a:pt x="287015" y="339456"/>
                  </a:lnTo>
                  <a:lnTo>
                    <a:pt x="266151" y="337764"/>
                  </a:lnTo>
                  <a:lnTo>
                    <a:pt x="271790" y="321975"/>
                  </a:lnTo>
                  <a:lnTo>
                    <a:pt x="253182" y="300548"/>
                  </a:lnTo>
                  <a:lnTo>
                    <a:pt x="238521" y="267843"/>
                  </a:lnTo>
                  <a:lnTo>
                    <a:pt x="246979" y="261640"/>
                  </a:lnTo>
                  <a:lnTo>
                    <a:pt x="246416" y="246416"/>
                  </a:lnTo>
                  <a:lnTo>
                    <a:pt x="265024" y="235702"/>
                  </a:lnTo>
                  <a:lnTo>
                    <a:pt x="261076" y="216530"/>
                  </a:lnTo>
                  <a:lnTo>
                    <a:pt x="268407" y="204125"/>
                  </a:lnTo>
                  <a:lnTo>
                    <a:pt x="270662" y="187208"/>
                  </a:lnTo>
                  <a:lnTo>
                    <a:pt x="305623" y="162961"/>
                  </a:lnTo>
                  <a:lnTo>
                    <a:pt x="331561" y="156195"/>
                  </a:lnTo>
                  <a:lnTo>
                    <a:pt x="335509" y="150556"/>
                  </a:lnTo>
                  <a:lnTo>
                    <a:pt x="364266" y="15224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6"/>
            <p:cNvSpPr/>
            <p:nvPr/>
          </p:nvSpPr>
          <p:spPr>
            <a:xfrm>
              <a:off x="9543123" y="3397879"/>
              <a:ext cx="298856" cy="462381"/>
            </a:xfrm>
            <a:custGeom>
              <a:rect b="b" l="l" r="r" t="t"/>
              <a:pathLst>
                <a:path extrusionOk="0" h="462381" w="298856">
                  <a:moveTo>
                    <a:pt x="290962" y="362011"/>
                  </a:moveTo>
                  <a:lnTo>
                    <a:pt x="287579" y="349042"/>
                  </a:lnTo>
                  <a:lnTo>
                    <a:pt x="283068" y="330997"/>
                  </a:lnTo>
                  <a:lnTo>
                    <a:pt x="256002" y="314081"/>
                  </a:lnTo>
                  <a:lnTo>
                    <a:pt x="260512" y="341711"/>
                  </a:lnTo>
                  <a:lnTo>
                    <a:pt x="238522" y="342839"/>
                  </a:lnTo>
                  <a:lnTo>
                    <a:pt x="234574" y="358628"/>
                  </a:lnTo>
                  <a:lnTo>
                    <a:pt x="210891" y="368214"/>
                  </a:lnTo>
                  <a:lnTo>
                    <a:pt x="198485" y="352425"/>
                  </a:lnTo>
                  <a:lnTo>
                    <a:pt x="182697" y="365958"/>
                  </a:lnTo>
                  <a:lnTo>
                    <a:pt x="163525" y="375544"/>
                  </a:lnTo>
                  <a:lnTo>
                    <a:pt x="152811" y="405994"/>
                  </a:lnTo>
                  <a:lnTo>
                    <a:pt x="159014" y="416707"/>
                  </a:lnTo>
                  <a:lnTo>
                    <a:pt x="181005" y="396408"/>
                  </a:lnTo>
                  <a:lnTo>
                    <a:pt x="196231" y="398099"/>
                  </a:lnTo>
                  <a:lnTo>
                    <a:pt x="204689" y="382875"/>
                  </a:lnTo>
                  <a:lnTo>
                    <a:pt x="226116" y="399791"/>
                  </a:lnTo>
                  <a:lnTo>
                    <a:pt x="217658" y="417271"/>
                  </a:lnTo>
                  <a:lnTo>
                    <a:pt x="228371" y="443210"/>
                  </a:lnTo>
                  <a:lnTo>
                    <a:pt x="266716" y="464073"/>
                  </a:lnTo>
                  <a:lnTo>
                    <a:pt x="274609" y="447157"/>
                  </a:lnTo>
                  <a:lnTo>
                    <a:pt x="262768" y="420655"/>
                  </a:lnTo>
                  <a:lnTo>
                    <a:pt x="276301" y="402610"/>
                  </a:lnTo>
                  <a:lnTo>
                    <a:pt x="290398" y="438699"/>
                  </a:lnTo>
                  <a:lnTo>
                    <a:pt x="298856" y="405994"/>
                  </a:lnTo>
                  <a:lnTo>
                    <a:pt x="295473" y="386258"/>
                  </a:lnTo>
                  <a:lnTo>
                    <a:pt x="290962" y="362011"/>
                  </a:lnTo>
                  <a:close/>
                  <a:moveTo>
                    <a:pt x="209199" y="295473"/>
                  </a:moveTo>
                  <a:lnTo>
                    <a:pt x="209199" y="261077"/>
                  </a:lnTo>
                  <a:lnTo>
                    <a:pt x="188900" y="295473"/>
                  </a:lnTo>
                  <a:lnTo>
                    <a:pt x="191719" y="271790"/>
                  </a:lnTo>
                  <a:lnTo>
                    <a:pt x="174803" y="273482"/>
                  </a:lnTo>
                  <a:lnTo>
                    <a:pt x="173111" y="296037"/>
                  </a:lnTo>
                  <a:lnTo>
                    <a:pt x="166345" y="306187"/>
                  </a:lnTo>
                  <a:lnTo>
                    <a:pt x="160706" y="315773"/>
                  </a:lnTo>
                  <a:lnTo>
                    <a:pt x="182134" y="340584"/>
                  </a:lnTo>
                  <a:lnTo>
                    <a:pt x="191155" y="329870"/>
                  </a:lnTo>
                  <a:lnTo>
                    <a:pt x="199050" y="307315"/>
                  </a:lnTo>
                  <a:lnTo>
                    <a:pt x="209199" y="295473"/>
                  </a:lnTo>
                  <a:close/>
                  <a:moveTo>
                    <a:pt x="39472" y="329870"/>
                  </a:moveTo>
                  <a:lnTo>
                    <a:pt x="54132" y="305059"/>
                  </a:lnTo>
                  <a:lnTo>
                    <a:pt x="73304" y="285323"/>
                  </a:lnTo>
                  <a:lnTo>
                    <a:pt x="64846" y="256002"/>
                  </a:lnTo>
                  <a:lnTo>
                    <a:pt x="51313" y="291526"/>
                  </a:lnTo>
                  <a:lnTo>
                    <a:pt x="34960" y="316337"/>
                  </a:lnTo>
                  <a:lnTo>
                    <a:pt x="13533" y="338892"/>
                  </a:lnTo>
                  <a:lnTo>
                    <a:pt x="0" y="363703"/>
                  </a:lnTo>
                  <a:lnTo>
                    <a:pt x="39472" y="329870"/>
                  </a:lnTo>
                  <a:close/>
                  <a:moveTo>
                    <a:pt x="137587" y="237394"/>
                  </a:moveTo>
                  <a:lnTo>
                    <a:pt x="144353" y="254310"/>
                  </a:lnTo>
                  <a:lnTo>
                    <a:pt x="143789" y="272918"/>
                  </a:lnTo>
                  <a:lnTo>
                    <a:pt x="146609" y="289271"/>
                  </a:lnTo>
                  <a:lnTo>
                    <a:pt x="165217" y="278557"/>
                  </a:lnTo>
                  <a:lnTo>
                    <a:pt x="178750" y="263332"/>
                  </a:lnTo>
                  <a:lnTo>
                    <a:pt x="177622" y="248671"/>
                  </a:lnTo>
                  <a:lnTo>
                    <a:pt x="157323" y="248671"/>
                  </a:lnTo>
                  <a:lnTo>
                    <a:pt x="137587" y="237394"/>
                  </a:lnTo>
                  <a:close/>
                  <a:moveTo>
                    <a:pt x="250363" y="227808"/>
                  </a:moveTo>
                  <a:lnTo>
                    <a:pt x="240213" y="214274"/>
                  </a:lnTo>
                  <a:lnTo>
                    <a:pt x="209763" y="213711"/>
                  </a:lnTo>
                  <a:lnTo>
                    <a:pt x="232318" y="240777"/>
                  </a:lnTo>
                  <a:lnTo>
                    <a:pt x="234010" y="254310"/>
                  </a:lnTo>
                  <a:lnTo>
                    <a:pt x="215402" y="251491"/>
                  </a:lnTo>
                  <a:lnTo>
                    <a:pt x="222169" y="273482"/>
                  </a:lnTo>
                  <a:lnTo>
                    <a:pt x="231755" y="275174"/>
                  </a:lnTo>
                  <a:lnTo>
                    <a:pt x="235702" y="300548"/>
                  </a:lnTo>
                  <a:lnTo>
                    <a:pt x="249799" y="292654"/>
                  </a:lnTo>
                  <a:lnTo>
                    <a:pt x="240213" y="270099"/>
                  </a:lnTo>
                  <a:lnTo>
                    <a:pt x="237957" y="258257"/>
                  </a:lnTo>
                  <a:lnTo>
                    <a:pt x="263332" y="267843"/>
                  </a:lnTo>
                  <a:lnTo>
                    <a:pt x="250363" y="227808"/>
                  </a:lnTo>
                  <a:close/>
                  <a:moveTo>
                    <a:pt x="121234" y="195103"/>
                  </a:moveTo>
                  <a:lnTo>
                    <a:pt x="108829" y="182133"/>
                  </a:lnTo>
                  <a:lnTo>
                    <a:pt x="81763" y="181006"/>
                  </a:lnTo>
                  <a:lnTo>
                    <a:pt x="100935" y="208072"/>
                  </a:lnTo>
                  <a:lnTo>
                    <a:pt x="116723" y="226116"/>
                  </a:lnTo>
                  <a:lnTo>
                    <a:pt x="121234" y="195103"/>
                  </a:lnTo>
                  <a:close/>
                  <a:moveTo>
                    <a:pt x="85146" y="0"/>
                  </a:moveTo>
                  <a:lnTo>
                    <a:pt x="66538" y="0"/>
                  </a:lnTo>
                  <a:lnTo>
                    <a:pt x="61463" y="32705"/>
                  </a:lnTo>
                  <a:lnTo>
                    <a:pt x="67666" y="88529"/>
                  </a:lnTo>
                  <a:lnTo>
                    <a:pt x="53005" y="77252"/>
                  </a:lnTo>
                  <a:lnTo>
                    <a:pt x="59771" y="111084"/>
                  </a:lnTo>
                  <a:lnTo>
                    <a:pt x="66538" y="126873"/>
                  </a:lnTo>
                  <a:lnTo>
                    <a:pt x="85146" y="147737"/>
                  </a:lnTo>
                  <a:lnTo>
                    <a:pt x="87401" y="134767"/>
                  </a:lnTo>
                  <a:lnTo>
                    <a:pt x="97552" y="142662"/>
                  </a:lnTo>
                  <a:lnTo>
                    <a:pt x="89093" y="152248"/>
                  </a:lnTo>
                  <a:lnTo>
                    <a:pt x="89657" y="166909"/>
                  </a:lnTo>
                  <a:lnTo>
                    <a:pt x="106010" y="174803"/>
                  </a:lnTo>
                  <a:lnTo>
                    <a:pt x="134204" y="169728"/>
                  </a:lnTo>
                  <a:lnTo>
                    <a:pt x="156759" y="191155"/>
                  </a:lnTo>
                  <a:lnTo>
                    <a:pt x="162961" y="177622"/>
                  </a:lnTo>
                  <a:lnTo>
                    <a:pt x="177058" y="196794"/>
                  </a:lnTo>
                  <a:lnTo>
                    <a:pt x="204124" y="214274"/>
                  </a:lnTo>
                  <a:lnTo>
                    <a:pt x="205252" y="197922"/>
                  </a:lnTo>
                  <a:lnTo>
                    <a:pt x="193975" y="188900"/>
                  </a:lnTo>
                  <a:lnTo>
                    <a:pt x="194539" y="169728"/>
                  </a:lnTo>
                  <a:lnTo>
                    <a:pt x="152248" y="149428"/>
                  </a:lnTo>
                  <a:lnTo>
                    <a:pt x="139278" y="153939"/>
                  </a:lnTo>
                  <a:lnTo>
                    <a:pt x="121798" y="149992"/>
                  </a:lnTo>
                  <a:lnTo>
                    <a:pt x="110520" y="121234"/>
                  </a:lnTo>
                  <a:lnTo>
                    <a:pt x="111084" y="92476"/>
                  </a:lnTo>
                  <a:lnTo>
                    <a:pt x="128000" y="80635"/>
                  </a:lnTo>
                  <a:lnTo>
                    <a:pt x="131384" y="50749"/>
                  </a:lnTo>
                  <a:lnTo>
                    <a:pt x="116159" y="24811"/>
                  </a:lnTo>
                  <a:lnTo>
                    <a:pt x="118415" y="10150"/>
                  </a:lnTo>
                  <a:lnTo>
                    <a:pt x="114468" y="1128"/>
                  </a:lnTo>
                  <a:lnTo>
                    <a:pt x="106010" y="10150"/>
                  </a:lnTo>
                  <a:lnTo>
                    <a:pt x="85146" y="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6"/>
            <p:cNvSpPr/>
            <p:nvPr/>
          </p:nvSpPr>
          <p:spPr>
            <a:xfrm>
              <a:off x="10294776" y="4151786"/>
              <a:ext cx="479298" cy="287578"/>
            </a:xfrm>
            <a:custGeom>
              <a:rect b="b" l="l" r="r" t="t"/>
              <a:pathLst>
                <a:path extrusionOk="0" h="287578" w="479298">
                  <a:moveTo>
                    <a:pt x="475914" y="155067"/>
                  </a:moveTo>
                  <a:lnTo>
                    <a:pt x="480989" y="144917"/>
                  </a:lnTo>
                  <a:lnTo>
                    <a:pt x="467456" y="132512"/>
                  </a:lnTo>
                  <a:lnTo>
                    <a:pt x="453359" y="109957"/>
                  </a:lnTo>
                  <a:lnTo>
                    <a:pt x="444337" y="101498"/>
                  </a:lnTo>
                  <a:lnTo>
                    <a:pt x="441518" y="90785"/>
                  </a:lnTo>
                  <a:lnTo>
                    <a:pt x="437007" y="94732"/>
                  </a:lnTo>
                  <a:lnTo>
                    <a:pt x="442081" y="121798"/>
                  </a:lnTo>
                  <a:lnTo>
                    <a:pt x="454487" y="144353"/>
                  </a:lnTo>
                  <a:lnTo>
                    <a:pt x="466892" y="158450"/>
                  </a:lnTo>
                  <a:lnTo>
                    <a:pt x="475914" y="155067"/>
                  </a:lnTo>
                  <a:close/>
                  <a:moveTo>
                    <a:pt x="356372" y="106573"/>
                  </a:moveTo>
                  <a:lnTo>
                    <a:pt x="368213" y="84582"/>
                  </a:lnTo>
                  <a:lnTo>
                    <a:pt x="370469" y="64846"/>
                  </a:lnTo>
                  <a:lnTo>
                    <a:pt x="364266" y="59207"/>
                  </a:lnTo>
                  <a:lnTo>
                    <a:pt x="345094" y="59771"/>
                  </a:lnTo>
                  <a:lnTo>
                    <a:pt x="347350" y="80635"/>
                  </a:lnTo>
                  <a:lnTo>
                    <a:pt x="328742" y="93604"/>
                  </a:lnTo>
                  <a:lnTo>
                    <a:pt x="319156" y="106010"/>
                  </a:lnTo>
                  <a:lnTo>
                    <a:pt x="301111" y="108829"/>
                  </a:lnTo>
                  <a:lnTo>
                    <a:pt x="298856" y="89657"/>
                  </a:lnTo>
                  <a:lnTo>
                    <a:pt x="294345" y="90221"/>
                  </a:lnTo>
                  <a:lnTo>
                    <a:pt x="288706" y="107701"/>
                  </a:lnTo>
                  <a:lnTo>
                    <a:pt x="271226" y="110521"/>
                  </a:lnTo>
                  <a:lnTo>
                    <a:pt x="243032" y="105446"/>
                  </a:lnTo>
                  <a:lnTo>
                    <a:pt x="239649" y="116159"/>
                  </a:lnTo>
                  <a:lnTo>
                    <a:pt x="257129" y="126309"/>
                  </a:lnTo>
                  <a:lnTo>
                    <a:pt x="282504" y="137023"/>
                  </a:lnTo>
                  <a:lnTo>
                    <a:pt x="298856" y="137023"/>
                  </a:lnTo>
                  <a:lnTo>
                    <a:pt x="315773" y="128565"/>
                  </a:lnTo>
                  <a:lnTo>
                    <a:pt x="333817" y="119543"/>
                  </a:lnTo>
                  <a:lnTo>
                    <a:pt x="339456" y="109393"/>
                  </a:lnTo>
                  <a:lnTo>
                    <a:pt x="356372" y="106573"/>
                  </a:lnTo>
                  <a:close/>
                  <a:moveTo>
                    <a:pt x="199613" y="175367"/>
                  </a:moveTo>
                  <a:lnTo>
                    <a:pt x="194539" y="151120"/>
                  </a:lnTo>
                  <a:lnTo>
                    <a:pt x="223860" y="147173"/>
                  </a:lnTo>
                  <a:lnTo>
                    <a:pt x="217658" y="128565"/>
                  </a:lnTo>
                  <a:lnTo>
                    <a:pt x="166345" y="106010"/>
                  </a:lnTo>
                  <a:lnTo>
                    <a:pt x="162961" y="85146"/>
                  </a:lnTo>
                  <a:lnTo>
                    <a:pt x="146609" y="67102"/>
                  </a:lnTo>
                  <a:lnTo>
                    <a:pt x="125745" y="48494"/>
                  </a:lnTo>
                  <a:lnTo>
                    <a:pt x="68229" y="28194"/>
                  </a:lnTo>
                  <a:lnTo>
                    <a:pt x="14097" y="3383"/>
                  </a:lnTo>
                  <a:lnTo>
                    <a:pt x="8458" y="120107"/>
                  </a:lnTo>
                  <a:lnTo>
                    <a:pt x="0" y="237394"/>
                  </a:lnTo>
                  <a:lnTo>
                    <a:pt x="32141" y="238522"/>
                  </a:lnTo>
                  <a:lnTo>
                    <a:pt x="49621" y="244724"/>
                  </a:lnTo>
                  <a:lnTo>
                    <a:pt x="75559" y="232319"/>
                  </a:lnTo>
                  <a:lnTo>
                    <a:pt x="73868" y="205816"/>
                  </a:lnTo>
                  <a:lnTo>
                    <a:pt x="94168" y="193975"/>
                  </a:lnTo>
                  <a:lnTo>
                    <a:pt x="121798" y="183825"/>
                  </a:lnTo>
                  <a:lnTo>
                    <a:pt x="161270" y="199614"/>
                  </a:lnTo>
                  <a:lnTo>
                    <a:pt x="174803" y="231191"/>
                  </a:lnTo>
                  <a:lnTo>
                    <a:pt x="191155" y="250927"/>
                  </a:lnTo>
                  <a:lnTo>
                    <a:pt x="213146" y="273482"/>
                  </a:lnTo>
                  <a:lnTo>
                    <a:pt x="244160" y="279121"/>
                  </a:lnTo>
                  <a:lnTo>
                    <a:pt x="271226" y="283068"/>
                  </a:lnTo>
                  <a:lnTo>
                    <a:pt x="277429" y="292090"/>
                  </a:lnTo>
                  <a:lnTo>
                    <a:pt x="298856" y="289834"/>
                  </a:lnTo>
                  <a:lnTo>
                    <a:pt x="303367" y="279685"/>
                  </a:lnTo>
                  <a:lnTo>
                    <a:pt x="271790" y="264460"/>
                  </a:lnTo>
                  <a:lnTo>
                    <a:pt x="281940" y="257693"/>
                  </a:lnTo>
                  <a:lnTo>
                    <a:pt x="258257" y="251491"/>
                  </a:lnTo>
                  <a:lnTo>
                    <a:pt x="261076" y="235702"/>
                  </a:lnTo>
                  <a:lnTo>
                    <a:pt x="243032" y="236830"/>
                  </a:lnTo>
                  <a:lnTo>
                    <a:pt x="226116" y="198486"/>
                  </a:lnTo>
                  <a:lnTo>
                    <a:pt x="199613" y="175367"/>
                  </a:lnTo>
                  <a:close/>
                  <a:moveTo>
                    <a:pt x="395280" y="71613"/>
                  </a:moveTo>
                  <a:lnTo>
                    <a:pt x="392460" y="53005"/>
                  </a:lnTo>
                  <a:lnTo>
                    <a:pt x="381183" y="41164"/>
                  </a:lnTo>
                  <a:lnTo>
                    <a:pt x="369341" y="26502"/>
                  </a:lnTo>
                  <a:lnTo>
                    <a:pt x="356372" y="18044"/>
                  </a:lnTo>
                  <a:lnTo>
                    <a:pt x="345658" y="10150"/>
                  </a:lnTo>
                  <a:lnTo>
                    <a:pt x="329305" y="0"/>
                  </a:lnTo>
                  <a:lnTo>
                    <a:pt x="320283" y="8458"/>
                  </a:lnTo>
                  <a:lnTo>
                    <a:pt x="342275" y="19172"/>
                  </a:lnTo>
                  <a:lnTo>
                    <a:pt x="359755" y="34397"/>
                  </a:lnTo>
                  <a:lnTo>
                    <a:pt x="373288" y="46238"/>
                  </a:lnTo>
                  <a:lnTo>
                    <a:pt x="380055" y="59771"/>
                  </a:lnTo>
                  <a:lnTo>
                    <a:pt x="384566" y="81199"/>
                  </a:lnTo>
                  <a:lnTo>
                    <a:pt x="395280" y="7161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6"/>
            <p:cNvSpPr/>
            <p:nvPr/>
          </p:nvSpPr>
          <p:spPr>
            <a:xfrm>
              <a:off x="6219615" y="2108285"/>
              <a:ext cx="276301" cy="197358"/>
            </a:xfrm>
            <a:custGeom>
              <a:rect b="b" l="l" r="r" t="t"/>
              <a:pathLst>
                <a:path extrusionOk="0" h="197358" w="276301">
                  <a:moveTo>
                    <a:pt x="145481" y="14661"/>
                  </a:moveTo>
                  <a:lnTo>
                    <a:pt x="119543" y="14097"/>
                  </a:lnTo>
                  <a:lnTo>
                    <a:pt x="116724" y="6203"/>
                  </a:lnTo>
                  <a:lnTo>
                    <a:pt x="89657" y="0"/>
                  </a:lnTo>
                  <a:lnTo>
                    <a:pt x="57516" y="11842"/>
                  </a:lnTo>
                  <a:lnTo>
                    <a:pt x="17480" y="27630"/>
                  </a:lnTo>
                  <a:lnTo>
                    <a:pt x="0" y="37216"/>
                  </a:lnTo>
                  <a:lnTo>
                    <a:pt x="7894" y="54696"/>
                  </a:lnTo>
                  <a:lnTo>
                    <a:pt x="1128" y="63718"/>
                  </a:lnTo>
                  <a:lnTo>
                    <a:pt x="12406" y="76124"/>
                  </a:lnTo>
                  <a:lnTo>
                    <a:pt x="20300" y="94732"/>
                  </a:lnTo>
                  <a:lnTo>
                    <a:pt x="19736" y="106573"/>
                  </a:lnTo>
                  <a:lnTo>
                    <a:pt x="32705" y="128565"/>
                  </a:lnTo>
                  <a:lnTo>
                    <a:pt x="46239" y="139278"/>
                  </a:lnTo>
                  <a:lnTo>
                    <a:pt x="67102" y="142662"/>
                  </a:lnTo>
                  <a:lnTo>
                    <a:pt x="66538" y="152248"/>
                  </a:lnTo>
                  <a:lnTo>
                    <a:pt x="81763" y="159014"/>
                  </a:lnTo>
                  <a:lnTo>
                    <a:pt x="85146" y="150556"/>
                  </a:lnTo>
                  <a:lnTo>
                    <a:pt x="104318" y="153939"/>
                  </a:lnTo>
                  <a:lnTo>
                    <a:pt x="108265" y="165217"/>
                  </a:lnTo>
                  <a:lnTo>
                    <a:pt x="128565" y="166909"/>
                  </a:lnTo>
                  <a:lnTo>
                    <a:pt x="143226" y="184389"/>
                  </a:lnTo>
                  <a:lnTo>
                    <a:pt x="144918" y="186644"/>
                  </a:lnTo>
                  <a:lnTo>
                    <a:pt x="155631" y="181569"/>
                  </a:lnTo>
                  <a:lnTo>
                    <a:pt x="170856" y="193975"/>
                  </a:lnTo>
                  <a:lnTo>
                    <a:pt x="186644" y="186644"/>
                  </a:lnTo>
                  <a:lnTo>
                    <a:pt x="200177" y="190028"/>
                  </a:lnTo>
                  <a:lnTo>
                    <a:pt x="219349" y="185517"/>
                  </a:lnTo>
                  <a:lnTo>
                    <a:pt x="246980" y="198486"/>
                  </a:lnTo>
                  <a:lnTo>
                    <a:pt x="253182" y="200741"/>
                  </a:lnTo>
                  <a:lnTo>
                    <a:pt x="244160" y="184953"/>
                  </a:lnTo>
                  <a:lnTo>
                    <a:pt x="265587" y="156195"/>
                  </a:lnTo>
                  <a:lnTo>
                    <a:pt x="278557" y="152248"/>
                  </a:lnTo>
                  <a:lnTo>
                    <a:pt x="280249" y="142098"/>
                  </a:lnTo>
                  <a:lnTo>
                    <a:pt x="262768" y="112212"/>
                  </a:lnTo>
                  <a:lnTo>
                    <a:pt x="259949" y="96987"/>
                  </a:lnTo>
                  <a:lnTo>
                    <a:pt x="249235" y="80635"/>
                  </a:lnTo>
                  <a:lnTo>
                    <a:pt x="264460" y="73868"/>
                  </a:lnTo>
                  <a:lnTo>
                    <a:pt x="262768" y="60335"/>
                  </a:lnTo>
                  <a:lnTo>
                    <a:pt x="253182" y="47366"/>
                  </a:lnTo>
                  <a:lnTo>
                    <a:pt x="249799" y="32141"/>
                  </a:lnTo>
                  <a:lnTo>
                    <a:pt x="241905" y="21427"/>
                  </a:lnTo>
                  <a:lnTo>
                    <a:pt x="227808" y="18044"/>
                  </a:lnTo>
                  <a:lnTo>
                    <a:pt x="178750" y="18608"/>
                  </a:lnTo>
                  <a:lnTo>
                    <a:pt x="145481" y="14661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6"/>
            <p:cNvSpPr/>
            <p:nvPr/>
          </p:nvSpPr>
          <p:spPr>
            <a:xfrm>
              <a:off x="9473202" y="2519918"/>
              <a:ext cx="140970" cy="186080"/>
            </a:xfrm>
            <a:custGeom>
              <a:rect b="b" l="l" r="r" t="t"/>
              <a:pathLst>
                <a:path extrusionOk="0" h="186080" w="140970">
                  <a:moveTo>
                    <a:pt x="135895" y="20300"/>
                  </a:moveTo>
                  <a:lnTo>
                    <a:pt x="135895" y="20300"/>
                  </a:lnTo>
                  <a:lnTo>
                    <a:pt x="104882" y="0"/>
                  </a:lnTo>
                  <a:lnTo>
                    <a:pt x="105446" y="19736"/>
                  </a:lnTo>
                  <a:lnTo>
                    <a:pt x="69921" y="34397"/>
                  </a:lnTo>
                  <a:lnTo>
                    <a:pt x="85146" y="53005"/>
                  </a:lnTo>
                  <a:lnTo>
                    <a:pt x="59207" y="51877"/>
                  </a:lnTo>
                  <a:lnTo>
                    <a:pt x="38908" y="40599"/>
                  </a:lnTo>
                  <a:lnTo>
                    <a:pt x="33269" y="65410"/>
                  </a:lnTo>
                  <a:lnTo>
                    <a:pt x="11841" y="84582"/>
                  </a:lnTo>
                  <a:lnTo>
                    <a:pt x="0" y="107137"/>
                  </a:lnTo>
                  <a:lnTo>
                    <a:pt x="18608" y="116723"/>
                  </a:lnTo>
                  <a:lnTo>
                    <a:pt x="37780" y="120670"/>
                  </a:lnTo>
                  <a:lnTo>
                    <a:pt x="42291" y="126309"/>
                  </a:lnTo>
                  <a:lnTo>
                    <a:pt x="44547" y="146045"/>
                  </a:lnTo>
                  <a:lnTo>
                    <a:pt x="50749" y="152811"/>
                  </a:lnTo>
                  <a:lnTo>
                    <a:pt x="45674" y="156759"/>
                  </a:lnTo>
                  <a:lnTo>
                    <a:pt x="45110" y="173111"/>
                  </a:lnTo>
                  <a:lnTo>
                    <a:pt x="55824" y="178750"/>
                  </a:lnTo>
                  <a:lnTo>
                    <a:pt x="64846" y="182133"/>
                  </a:lnTo>
                  <a:lnTo>
                    <a:pt x="69358" y="188900"/>
                  </a:lnTo>
                  <a:lnTo>
                    <a:pt x="76688" y="186080"/>
                  </a:lnTo>
                  <a:lnTo>
                    <a:pt x="76688" y="178750"/>
                  </a:lnTo>
                  <a:lnTo>
                    <a:pt x="94168" y="186080"/>
                  </a:lnTo>
                  <a:lnTo>
                    <a:pt x="94732" y="182697"/>
                  </a:lnTo>
                  <a:lnTo>
                    <a:pt x="108265" y="183825"/>
                  </a:lnTo>
                  <a:lnTo>
                    <a:pt x="112212" y="167472"/>
                  </a:lnTo>
                  <a:lnTo>
                    <a:pt x="131948" y="165781"/>
                  </a:lnTo>
                  <a:lnTo>
                    <a:pt x="143789" y="163525"/>
                  </a:lnTo>
                  <a:lnTo>
                    <a:pt x="143226" y="154503"/>
                  </a:lnTo>
                  <a:lnTo>
                    <a:pt x="118979" y="138714"/>
                  </a:lnTo>
                  <a:lnTo>
                    <a:pt x="104318" y="133076"/>
                  </a:lnTo>
                  <a:lnTo>
                    <a:pt x="105446" y="129128"/>
                  </a:lnTo>
                  <a:lnTo>
                    <a:pt x="98679" y="113340"/>
                  </a:lnTo>
                  <a:lnTo>
                    <a:pt x="106010" y="103754"/>
                  </a:lnTo>
                  <a:lnTo>
                    <a:pt x="122362" y="98115"/>
                  </a:lnTo>
                  <a:lnTo>
                    <a:pt x="128001" y="87401"/>
                  </a:lnTo>
                  <a:lnTo>
                    <a:pt x="129692" y="81199"/>
                  </a:lnTo>
                  <a:lnTo>
                    <a:pt x="140406" y="73304"/>
                  </a:lnTo>
                  <a:lnTo>
                    <a:pt x="124617" y="47930"/>
                  </a:lnTo>
                  <a:lnTo>
                    <a:pt x="126309" y="36088"/>
                  </a:lnTo>
                  <a:lnTo>
                    <a:pt x="131384" y="24811"/>
                  </a:lnTo>
                  <a:lnTo>
                    <a:pt x="143789" y="26502"/>
                  </a:lnTo>
                  <a:lnTo>
                    <a:pt x="143789" y="26502"/>
                  </a:lnTo>
                  <a:lnTo>
                    <a:pt x="143789" y="26502"/>
                  </a:lnTo>
                  <a:lnTo>
                    <a:pt x="143789" y="26502"/>
                  </a:lnTo>
                  <a:lnTo>
                    <a:pt x="135895" y="2030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6"/>
            <p:cNvSpPr/>
            <p:nvPr/>
          </p:nvSpPr>
          <p:spPr>
            <a:xfrm>
              <a:off x="5562131" y="2544164"/>
              <a:ext cx="90220" cy="191719"/>
            </a:xfrm>
            <a:custGeom>
              <a:rect b="b" l="l" r="r" t="t"/>
              <a:pathLst>
                <a:path extrusionOk="0" h="191719" w="90220">
                  <a:moveTo>
                    <a:pt x="59771" y="185516"/>
                  </a:moveTo>
                  <a:lnTo>
                    <a:pt x="57516" y="173675"/>
                  </a:lnTo>
                  <a:lnTo>
                    <a:pt x="68793" y="159578"/>
                  </a:lnTo>
                  <a:lnTo>
                    <a:pt x="73304" y="149992"/>
                  </a:lnTo>
                  <a:lnTo>
                    <a:pt x="63155" y="139278"/>
                  </a:lnTo>
                  <a:lnTo>
                    <a:pt x="72177" y="115031"/>
                  </a:lnTo>
                  <a:lnTo>
                    <a:pt x="60899" y="93604"/>
                  </a:lnTo>
                  <a:lnTo>
                    <a:pt x="73304" y="90785"/>
                  </a:lnTo>
                  <a:lnTo>
                    <a:pt x="74996" y="73868"/>
                  </a:lnTo>
                  <a:lnTo>
                    <a:pt x="80071" y="68793"/>
                  </a:lnTo>
                  <a:lnTo>
                    <a:pt x="81199" y="41163"/>
                  </a:lnTo>
                  <a:lnTo>
                    <a:pt x="94732" y="31577"/>
                  </a:lnTo>
                  <a:lnTo>
                    <a:pt x="87401" y="14097"/>
                  </a:lnTo>
                  <a:lnTo>
                    <a:pt x="70485" y="12969"/>
                  </a:lnTo>
                  <a:lnTo>
                    <a:pt x="65410" y="17480"/>
                  </a:lnTo>
                  <a:lnTo>
                    <a:pt x="48494" y="17480"/>
                  </a:lnTo>
                  <a:lnTo>
                    <a:pt x="41727" y="0"/>
                  </a:lnTo>
                  <a:lnTo>
                    <a:pt x="29886" y="5075"/>
                  </a:lnTo>
                  <a:lnTo>
                    <a:pt x="19172" y="14097"/>
                  </a:lnTo>
                  <a:lnTo>
                    <a:pt x="19736" y="25939"/>
                  </a:lnTo>
                  <a:lnTo>
                    <a:pt x="24811" y="38344"/>
                  </a:lnTo>
                  <a:lnTo>
                    <a:pt x="25375" y="53569"/>
                  </a:lnTo>
                  <a:lnTo>
                    <a:pt x="18044" y="74996"/>
                  </a:lnTo>
                  <a:lnTo>
                    <a:pt x="15789" y="89093"/>
                  </a:lnTo>
                  <a:lnTo>
                    <a:pt x="3383" y="102062"/>
                  </a:lnTo>
                  <a:lnTo>
                    <a:pt x="0" y="125745"/>
                  </a:lnTo>
                  <a:lnTo>
                    <a:pt x="6767" y="139278"/>
                  </a:lnTo>
                  <a:lnTo>
                    <a:pt x="19736" y="142662"/>
                  </a:lnTo>
                  <a:lnTo>
                    <a:pt x="21991" y="165217"/>
                  </a:lnTo>
                  <a:lnTo>
                    <a:pt x="16353" y="193975"/>
                  </a:lnTo>
                  <a:lnTo>
                    <a:pt x="32141" y="190028"/>
                  </a:lnTo>
                  <a:lnTo>
                    <a:pt x="47366" y="195103"/>
                  </a:lnTo>
                  <a:lnTo>
                    <a:pt x="59771" y="185516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6"/>
            <p:cNvSpPr/>
            <p:nvPr/>
          </p:nvSpPr>
          <p:spPr>
            <a:xfrm>
              <a:off x="3898685" y="4755702"/>
              <a:ext cx="265023" cy="293217"/>
            </a:xfrm>
            <a:custGeom>
              <a:rect b="b" l="l" r="r" t="t"/>
              <a:pathLst>
                <a:path extrusionOk="0" h="293217" w="265023">
                  <a:moveTo>
                    <a:pt x="133640" y="29886"/>
                  </a:moveTo>
                  <a:lnTo>
                    <a:pt x="131948" y="19172"/>
                  </a:lnTo>
                  <a:lnTo>
                    <a:pt x="101498" y="564"/>
                  </a:lnTo>
                  <a:lnTo>
                    <a:pt x="72741" y="0"/>
                  </a:lnTo>
                  <a:lnTo>
                    <a:pt x="19172" y="10714"/>
                  </a:lnTo>
                  <a:lnTo>
                    <a:pt x="7330" y="42291"/>
                  </a:lnTo>
                  <a:lnTo>
                    <a:pt x="8458" y="61463"/>
                  </a:lnTo>
                  <a:lnTo>
                    <a:pt x="0" y="104318"/>
                  </a:lnTo>
                  <a:lnTo>
                    <a:pt x="63155" y="162961"/>
                  </a:lnTo>
                  <a:lnTo>
                    <a:pt x="89093" y="168600"/>
                  </a:lnTo>
                  <a:lnTo>
                    <a:pt x="129692" y="195102"/>
                  </a:lnTo>
                  <a:lnTo>
                    <a:pt x="162961" y="209199"/>
                  </a:lnTo>
                  <a:lnTo>
                    <a:pt x="169164" y="224988"/>
                  </a:lnTo>
                  <a:lnTo>
                    <a:pt x="145481" y="279121"/>
                  </a:lnTo>
                  <a:lnTo>
                    <a:pt x="177622" y="289270"/>
                  </a:lnTo>
                  <a:lnTo>
                    <a:pt x="212583" y="294909"/>
                  </a:lnTo>
                  <a:lnTo>
                    <a:pt x="236266" y="288707"/>
                  </a:lnTo>
                  <a:lnTo>
                    <a:pt x="260513" y="261640"/>
                  </a:lnTo>
                  <a:lnTo>
                    <a:pt x="262204" y="229499"/>
                  </a:lnTo>
                  <a:lnTo>
                    <a:pt x="266151" y="209199"/>
                  </a:lnTo>
                  <a:lnTo>
                    <a:pt x="267843" y="187772"/>
                  </a:lnTo>
                  <a:lnTo>
                    <a:pt x="266151" y="168036"/>
                  </a:lnTo>
                  <a:lnTo>
                    <a:pt x="254310" y="161270"/>
                  </a:lnTo>
                  <a:lnTo>
                    <a:pt x="243032" y="167472"/>
                  </a:lnTo>
                  <a:lnTo>
                    <a:pt x="231755" y="165781"/>
                  </a:lnTo>
                  <a:lnTo>
                    <a:pt x="226680" y="151684"/>
                  </a:lnTo>
                  <a:lnTo>
                    <a:pt x="221041" y="118979"/>
                  </a:lnTo>
                  <a:lnTo>
                    <a:pt x="214274" y="108265"/>
                  </a:lnTo>
                  <a:lnTo>
                    <a:pt x="192283" y="98679"/>
                  </a:lnTo>
                  <a:lnTo>
                    <a:pt x="180442" y="105446"/>
                  </a:lnTo>
                  <a:lnTo>
                    <a:pt x="146609" y="98679"/>
                  </a:lnTo>
                  <a:lnTo>
                    <a:pt x="144353" y="50185"/>
                  </a:lnTo>
                  <a:lnTo>
                    <a:pt x="133640" y="29886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6"/>
            <p:cNvSpPr/>
            <p:nvPr/>
          </p:nvSpPr>
          <p:spPr>
            <a:xfrm>
              <a:off x="6899654" y="2894898"/>
              <a:ext cx="16916" cy="39471"/>
            </a:xfrm>
            <a:custGeom>
              <a:rect b="b" l="l" r="r" t="t"/>
              <a:pathLst>
                <a:path extrusionOk="0" h="39471" w="16916">
                  <a:moveTo>
                    <a:pt x="15225" y="5075"/>
                  </a:moveTo>
                  <a:lnTo>
                    <a:pt x="3948" y="0"/>
                  </a:lnTo>
                  <a:lnTo>
                    <a:pt x="0" y="24247"/>
                  </a:lnTo>
                  <a:lnTo>
                    <a:pt x="7894" y="28194"/>
                  </a:lnTo>
                  <a:lnTo>
                    <a:pt x="1128" y="32705"/>
                  </a:lnTo>
                  <a:lnTo>
                    <a:pt x="564" y="42291"/>
                  </a:lnTo>
                  <a:lnTo>
                    <a:pt x="14097" y="37780"/>
                  </a:lnTo>
                  <a:lnTo>
                    <a:pt x="17481" y="27066"/>
                  </a:lnTo>
                  <a:lnTo>
                    <a:pt x="15225" y="5075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6"/>
            <p:cNvSpPr/>
            <p:nvPr/>
          </p:nvSpPr>
          <p:spPr>
            <a:xfrm>
              <a:off x="7405454" y="3124961"/>
              <a:ext cx="22555" cy="50749"/>
            </a:xfrm>
            <a:custGeom>
              <a:rect b="b" l="l" r="r" t="t"/>
              <a:pathLst>
                <a:path extrusionOk="0" h="50749" w="22555">
                  <a:moveTo>
                    <a:pt x="23119" y="53569"/>
                  </a:moveTo>
                  <a:lnTo>
                    <a:pt x="27630" y="32141"/>
                  </a:lnTo>
                  <a:lnTo>
                    <a:pt x="24811" y="11278"/>
                  </a:lnTo>
                  <a:lnTo>
                    <a:pt x="14097" y="0"/>
                  </a:lnTo>
                  <a:lnTo>
                    <a:pt x="6203" y="3947"/>
                  </a:lnTo>
                  <a:lnTo>
                    <a:pt x="0" y="22555"/>
                  </a:lnTo>
                  <a:lnTo>
                    <a:pt x="4511" y="49058"/>
                  </a:lnTo>
                  <a:lnTo>
                    <a:pt x="14661" y="55824"/>
                  </a:lnTo>
                  <a:lnTo>
                    <a:pt x="23119" y="5356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6"/>
            <p:cNvSpPr/>
            <p:nvPr/>
          </p:nvSpPr>
          <p:spPr>
            <a:xfrm>
              <a:off x="6413026" y="2337220"/>
              <a:ext cx="270662" cy="157886"/>
            </a:xfrm>
            <a:custGeom>
              <a:rect b="b" l="l" r="r" t="t"/>
              <a:pathLst>
                <a:path extrusionOk="0" h="157886" w="270662">
                  <a:moveTo>
                    <a:pt x="170291" y="0"/>
                  </a:moveTo>
                  <a:lnTo>
                    <a:pt x="158450" y="0"/>
                  </a:lnTo>
                  <a:lnTo>
                    <a:pt x="152811" y="8458"/>
                  </a:lnTo>
                  <a:lnTo>
                    <a:pt x="132512" y="11842"/>
                  </a:lnTo>
                  <a:lnTo>
                    <a:pt x="123490" y="16916"/>
                  </a:lnTo>
                  <a:lnTo>
                    <a:pt x="109957" y="8458"/>
                  </a:lnTo>
                  <a:lnTo>
                    <a:pt x="91912" y="8458"/>
                  </a:lnTo>
                  <a:lnTo>
                    <a:pt x="73868" y="4511"/>
                  </a:lnTo>
                  <a:lnTo>
                    <a:pt x="63154" y="11842"/>
                  </a:lnTo>
                  <a:lnTo>
                    <a:pt x="46802" y="19172"/>
                  </a:lnTo>
                  <a:lnTo>
                    <a:pt x="36088" y="42855"/>
                  </a:lnTo>
                  <a:lnTo>
                    <a:pt x="21427" y="67102"/>
                  </a:lnTo>
                  <a:lnTo>
                    <a:pt x="0" y="73304"/>
                  </a:lnTo>
                  <a:lnTo>
                    <a:pt x="16353" y="87401"/>
                  </a:lnTo>
                  <a:lnTo>
                    <a:pt x="20863" y="98115"/>
                  </a:lnTo>
                  <a:lnTo>
                    <a:pt x="38908" y="106573"/>
                  </a:lnTo>
                  <a:lnTo>
                    <a:pt x="42855" y="120670"/>
                  </a:lnTo>
                  <a:lnTo>
                    <a:pt x="60335" y="130820"/>
                  </a:lnTo>
                  <a:lnTo>
                    <a:pt x="68229" y="123490"/>
                  </a:lnTo>
                  <a:lnTo>
                    <a:pt x="76124" y="127437"/>
                  </a:lnTo>
                  <a:lnTo>
                    <a:pt x="69921" y="133640"/>
                  </a:lnTo>
                  <a:lnTo>
                    <a:pt x="75560" y="139278"/>
                  </a:lnTo>
                  <a:lnTo>
                    <a:pt x="85709" y="153939"/>
                  </a:lnTo>
                  <a:lnTo>
                    <a:pt x="96423" y="151120"/>
                  </a:lnTo>
                  <a:lnTo>
                    <a:pt x="118979" y="156759"/>
                  </a:lnTo>
                  <a:lnTo>
                    <a:pt x="161270" y="158450"/>
                  </a:lnTo>
                  <a:lnTo>
                    <a:pt x="174239" y="149428"/>
                  </a:lnTo>
                  <a:lnTo>
                    <a:pt x="206944" y="141534"/>
                  </a:lnTo>
                  <a:lnTo>
                    <a:pt x="229499" y="153939"/>
                  </a:lnTo>
                  <a:lnTo>
                    <a:pt x="246415" y="157886"/>
                  </a:lnTo>
                  <a:lnTo>
                    <a:pt x="248671" y="116159"/>
                  </a:lnTo>
                  <a:lnTo>
                    <a:pt x="257693" y="118979"/>
                  </a:lnTo>
                  <a:lnTo>
                    <a:pt x="270662" y="111648"/>
                  </a:lnTo>
                  <a:lnTo>
                    <a:pt x="268407" y="102626"/>
                  </a:lnTo>
                  <a:lnTo>
                    <a:pt x="254873" y="96424"/>
                  </a:lnTo>
                  <a:lnTo>
                    <a:pt x="242468" y="102062"/>
                  </a:lnTo>
                  <a:lnTo>
                    <a:pt x="228935" y="95860"/>
                  </a:lnTo>
                  <a:lnTo>
                    <a:pt x="221604" y="80071"/>
                  </a:lnTo>
                  <a:lnTo>
                    <a:pt x="222733" y="64846"/>
                  </a:lnTo>
                  <a:lnTo>
                    <a:pt x="219349" y="49622"/>
                  </a:lnTo>
                  <a:lnTo>
                    <a:pt x="200177" y="28758"/>
                  </a:lnTo>
                  <a:lnTo>
                    <a:pt x="189464" y="14097"/>
                  </a:lnTo>
                  <a:lnTo>
                    <a:pt x="179313" y="3383"/>
                  </a:lnTo>
                  <a:lnTo>
                    <a:pt x="170291" y="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6"/>
            <p:cNvSpPr/>
            <p:nvPr/>
          </p:nvSpPr>
          <p:spPr>
            <a:xfrm>
              <a:off x="6365096" y="1314342"/>
              <a:ext cx="3907688" cy="1268730"/>
            </a:xfrm>
            <a:custGeom>
              <a:rect b="b" l="l" r="r" t="t"/>
              <a:pathLst>
                <a:path extrusionOk="0" h="1268730" w="3907688">
                  <a:moveTo>
                    <a:pt x="1482441" y="57516"/>
                  </a:moveTo>
                  <a:lnTo>
                    <a:pt x="1457066" y="34961"/>
                  </a:lnTo>
                  <a:lnTo>
                    <a:pt x="1380378" y="11841"/>
                  </a:lnTo>
                  <a:lnTo>
                    <a:pt x="1327374" y="0"/>
                  </a:lnTo>
                  <a:lnTo>
                    <a:pt x="1292413" y="5075"/>
                  </a:lnTo>
                  <a:lnTo>
                    <a:pt x="1262528" y="21427"/>
                  </a:lnTo>
                  <a:lnTo>
                    <a:pt x="1295232" y="25938"/>
                  </a:lnTo>
                  <a:lnTo>
                    <a:pt x="1332448" y="43983"/>
                  </a:lnTo>
                  <a:lnTo>
                    <a:pt x="1377558" y="53569"/>
                  </a:lnTo>
                  <a:lnTo>
                    <a:pt x="1442405" y="60899"/>
                  </a:lnTo>
                  <a:lnTo>
                    <a:pt x="1482441" y="57516"/>
                  </a:lnTo>
                  <a:close/>
                  <a:moveTo>
                    <a:pt x="474787" y="16353"/>
                  </a:moveTo>
                  <a:lnTo>
                    <a:pt x="479862" y="12969"/>
                  </a:lnTo>
                  <a:lnTo>
                    <a:pt x="447721" y="7894"/>
                  </a:lnTo>
                  <a:lnTo>
                    <a:pt x="431932" y="11841"/>
                  </a:lnTo>
                  <a:lnTo>
                    <a:pt x="424601" y="17480"/>
                  </a:lnTo>
                  <a:lnTo>
                    <a:pt x="416143" y="10714"/>
                  </a:lnTo>
                  <a:lnTo>
                    <a:pt x="386822" y="11278"/>
                  </a:lnTo>
                  <a:lnTo>
                    <a:pt x="351861" y="15789"/>
                  </a:lnTo>
                  <a:lnTo>
                    <a:pt x="395280" y="16353"/>
                  </a:lnTo>
                  <a:lnTo>
                    <a:pt x="389077" y="23683"/>
                  </a:lnTo>
                  <a:lnTo>
                    <a:pt x="413888" y="29322"/>
                  </a:lnTo>
                  <a:lnTo>
                    <a:pt x="434188" y="25375"/>
                  </a:lnTo>
                  <a:lnTo>
                    <a:pt x="434751" y="21427"/>
                  </a:lnTo>
                  <a:lnTo>
                    <a:pt x="451104" y="19736"/>
                  </a:lnTo>
                  <a:lnTo>
                    <a:pt x="474787" y="16353"/>
                  </a:lnTo>
                  <a:close/>
                  <a:moveTo>
                    <a:pt x="1605366" y="72177"/>
                  </a:moveTo>
                  <a:lnTo>
                    <a:pt x="1596908" y="62027"/>
                  </a:lnTo>
                  <a:lnTo>
                    <a:pt x="1526423" y="47366"/>
                  </a:lnTo>
                  <a:lnTo>
                    <a:pt x="1509507" y="45674"/>
                  </a:lnTo>
                  <a:lnTo>
                    <a:pt x="1497101" y="48494"/>
                  </a:lnTo>
                  <a:lnTo>
                    <a:pt x="1503868" y="82326"/>
                  </a:lnTo>
                  <a:lnTo>
                    <a:pt x="1605366" y="72177"/>
                  </a:lnTo>
                  <a:close/>
                  <a:moveTo>
                    <a:pt x="1691076" y="107701"/>
                  </a:moveTo>
                  <a:lnTo>
                    <a:pt x="1639199" y="103754"/>
                  </a:lnTo>
                  <a:lnTo>
                    <a:pt x="1658371" y="96987"/>
                  </a:lnTo>
                  <a:lnTo>
                    <a:pt x="1612133" y="88529"/>
                  </a:lnTo>
                  <a:lnTo>
                    <a:pt x="1577736" y="99243"/>
                  </a:lnTo>
                  <a:lnTo>
                    <a:pt x="1572097" y="110520"/>
                  </a:lnTo>
                  <a:lnTo>
                    <a:pt x="1580555" y="122362"/>
                  </a:lnTo>
                  <a:lnTo>
                    <a:pt x="1541648" y="121798"/>
                  </a:lnTo>
                  <a:lnTo>
                    <a:pt x="1511762" y="136459"/>
                  </a:lnTo>
                  <a:lnTo>
                    <a:pt x="1487515" y="130256"/>
                  </a:lnTo>
                  <a:lnTo>
                    <a:pt x="1435075" y="133076"/>
                  </a:lnTo>
                  <a:lnTo>
                    <a:pt x="1436766" y="140406"/>
                  </a:lnTo>
                  <a:lnTo>
                    <a:pt x="1384889" y="144353"/>
                  </a:lnTo>
                  <a:lnTo>
                    <a:pt x="1357259" y="157886"/>
                  </a:lnTo>
                  <a:lnTo>
                    <a:pt x="1333576" y="159014"/>
                  </a:lnTo>
                  <a:lnTo>
                    <a:pt x="1326809" y="177622"/>
                  </a:lnTo>
                  <a:lnTo>
                    <a:pt x="1357823" y="192283"/>
                  </a:lnTo>
                  <a:lnTo>
                    <a:pt x="1314404" y="196230"/>
                  </a:lnTo>
                  <a:lnTo>
                    <a:pt x="1260836" y="194539"/>
                  </a:lnTo>
                  <a:lnTo>
                    <a:pt x="1228130" y="200741"/>
                  </a:lnTo>
                  <a:lnTo>
                    <a:pt x="1255197" y="231191"/>
                  </a:lnTo>
                  <a:lnTo>
                    <a:pt x="1294105" y="255438"/>
                  </a:lnTo>
                  <a:lnTo>
                    <a:pt x="1239972" y="238521"/>
                  </a:lnTo>
                  <a:lnTo>
                    <a:pt x="1195426" y="240213"/>
                  </a:lnTo>
                  <a:lnTo>
                    <a:pt x="1166668" y="251490"/>
                  </a:lnTo>
                  <a:lnTo>
                    <a:pt x="1192043" y="272918"/>
                  </a:lnTo>
                  <a:lnTo>
                    <a:pt x="1164412" y="267279"/>
                  </a:lnTo>
                  <a:lnTo>
                    <a:pt x="1152571" y="239085"/>
                  </a:lnTo>
                  <a:lnTo>
                    <a:pt x="1128888" y="223296"/>
                  </a:lnTo>
                  <a:lnTo>
                    <a:pt x="1118738" y="223860"/>
                  </a:lnTo>
                  <a:lnTo>
                    <a:pt x="1139038" y="244724"/>
                  </a:lnTo>
                  <a:lnTo>
                    <a:pt x="1113099" y="264460"/>
                  </a:lnTo>
                  <a:lnTo>
                    <a:pt x="1158773" y="288143"/>
                  </a:lnTo>
                  <a:lnTo>
                    <a:pt x="1161029" y="318592"/>
                  </a:lnTo>
                  <a:lnTo>
                    <a:pt x="1177381" y="334945"/>
                  </a:lnTo>
                  <a:lnTo>
                    <a:pt x="1203884" y="337764"/>
                  </a:lnTo>
                  <a:lnTo>
                    <a:pt x="1206140" y="357500"/>
                  </a:lnTo>
                  <a:lnTo>
                    <a:pt x="1230950" y="374980"/>
                  </a:lnTo>
                  <a:lnTo>
                    <a:pt x="1220237" y="389641"/>
                  </a:lnTo>
                  <a:lnTo>
                    <a:pt x="1223056" y="404866"/>
                  </a:lnTo>
                  <a:lnTo>
                    <a:pt x="1202192" y="412760"/>
                  </a:lnTo>
                  <a:lnTo>
                    <a:pt x="1199373" y="424038"/>
                  </a:lnTo>
                  <a:lnTo>
                    <a:pt x="1169487" y="419527"/>
                  </a:lnTo>
                  <a:lnTo>
                    <a:pt x="1189223" y="375544"/>
                  </a:lnTo>
                  <a:lnTo>
                    <a:pt x="1186404" y="355244"/>
                  </a:lnTo>
                  <a:lnTo>
                    <a:pt x="1148623" y="336636"/>
                  </a:lnTo>
                  <a:lnTo>
                    <a:pt x="1127196" y="295473"/>
                  </a:lnTo>
                  <a:lnTo>
                    <a:pt x="1106332" y="274610"/>
                  </a:lnTo>
                  <a:lnTo>
                    <a:pt x="1086033" y="265587"/>
                  </a:lnTo>
                  <a:lnTo>
                    <a:pt x="1090544" y="241905"/>
                  </a:lnTo>
                  <a:lnTo>
                    <a:pt x="1074191" y="225552"/>
                  </a:lnTo>
                  <a:lnTo>
                    <a:pt x="1010473" y="217658"/>
                  </a:lnTo>
                  <a:lnTo>
                    <a:pt x="998631" y="223296"/>
                  </a:lnTo>
                  <a:lnTo>
                    <a:pt x="1001451" y="249799"/>
                  </a:lnTo>
                  <a:lnTo>
                    <a:pt x="977204" y="276301"/>
                  </a:lnTo>
                  <a:lnTo>
                    <a:pt x="983971" y="285887"/>
                  </a:lnTo>
                  <a:lnTo>
                    <a:pt x="1010473" y="309006"/>
                  </a:lnTo>
                  <a:lnTo>
                    <a:pt x="1011036" y="323667"/>
                  </a:lnTo>
                  <a:lnTo>
                    <a:pt x="1040922" y="326487"/>
                  </a:lnTo>
                  <a:lnTo>
                    <a:pt x="1045434" y="332689"/>
                  </a:lnTo>
                  <a:lnTo>
                    <a:pt x="1078138" y="349042"/>
                  </a:lnTo>
                  <a:lnTo>
                    <a:pt x="1072500" y="364830"/>
                  </a:lnTo>
                  <a:lnTo>
                    <a:pt x="968182" y="330434"/>
                  </a:lnTo>
                  <a:lnTo>
                    <a:pt x="930966" y="320848"/>
                  </a:lnTo>
                  <a:lnTo>
                    <a:pt x="858789" y="311826"/>
                  </a:lnTo>
                  <a:lnTo>
                    <a:pt x="852023" y="321412"/>
                  </a:lnTo>
                  <a:lnTo>
                    <a:pt x="885292" y="338892"/>
                  </a:lnTo>
                  <a:lnTo>
                    <a:pt x="870066" y="359192"/>
                  </a:lnTo>
                  <a:lnTo>
                    <a:pt x="833979" y="341147"/>
                  </a:lnTo>
                  <a:lnTo>
                    <a:pt x="805785" y="353553"/>
                  </a:lnTo>
                  <a:lnTo>
                    <a:pt x="762929" y="354117"/>
                  </a:lnTo>
                  <a:lnTo>
                    <a:pt x="751088" y="364830"/>
                  </a:lnTo>
                  <a:lnTo>
                    <a:pt x="721203" y="361447"/>
                  </a:lnTo>
                  <a:lnTo>
                    <a:pt x="735300" y="342839"/>
                  </a:lnTo>
                  <a:lnTo>
                    <a:pt x="717255" y="341711"/>
                  </a:lnTo>
                  <a:lnTo>
                    <a:pt x="647898" y="367650"/>
                  </a:lnTo>
                  <a:lnTo>
                    <a:pt x="605043" y="382311"/>
                  </a:lnTo>
                  <a:lnTo>
                    <a:pt x="607299" y="402046"/>
                  </a:lnTo>
                  <a:lnTo>
                    <a:pt x="573466" y="408813"/>
                  </a:lnTo>
                  <a:lnTo>
                    <a:pt x="550911" y="398099"/>
                  </a:lnTo>
                  <a:lnTo>
                    <a:pt x="544144" y="381183"/>
                  </a:lnTo>
                  <a:lnTo>
                    <a:pt x="572338" y="377236"/>
                  </a:lnTo>
                  <a:lnTo>
                    <a:pt x="552039" y="360319"/>
                  </a:lnTo>
                  <a:lnTo>
                    <a:pt x="483245" y="350169"/>
                  </a:lnTo>
                  <a:lnTo>
                    <a:pt x="507492" y="369341"/>
                  </a:lnTo>
                  <a:lnTo>
                    <a:pt x="502981" y="387386"/>
                  </a:lnTo>
                  <a:lnTo>
                    <a:pt x="529483" y="405994"/>
                  </a:lnTo>
                  <a:lnTo>
                    <a:pt x="523280" y="427421"/>
                  </a:lnTo>
                  <a:lnTo>
                    <a:pt x="497342" y="416707"/>
                  </a:lnTo>
                  <a:lnTo>
                    <a:pt x="474787" y="415016"/>
                  </a:lnTo>
                  <a:lnTo>
                    <a:pt x="429676" y="445465"/>
                  </a:lnTo>
                  <a:lnTo>
                    <a:pt x="453360" y="468584"/>
                  </a:lnTo>
                  <a:lnTo>
                    <a:pt x="435315" y="476479"/>
                  </a:lnTo>
                  <a:lnTo>
                    <a:pt x="371033" y="456743"/>
                  </a:lnTo>
                  <a:lnTo>
                    <a:pt x="359191" y="468584"/>
                  </a:lnTo>
                  <a:lnTo>
                    <a:pt x="377800" y="482117"/>
                  </a:lnTo>
                  <a:lnTo>
                    <a:pt x="378927" y="497342"/>
                  </a:lnTo>
                  <a:lnTo>
                    <a:pt x="357500" y="489448"/>
                  </a:lnTo>
                  <a:lnTo>
                    <a:pt x="323667" y="479862"/>
                  </a:lnTo>
                  <a:lnTo>
                    <a:pt x="312953" y="447157"/>
                  </a:lnTo>
                  <a:lnTo>
                    <a:pt x="307315" y="432496"/>
                  </a:lnTo>
                  <a:lnTo>
                    <a:pt x="262204" y="409941"/>
                  </a:lnTo>
                  <a:lnTo>
                    <a:pt x="278557" y="405994"/>
                  </a:lnTo>
                  <a:lnTo>
                    <a:pt x="391897" y="429677"/>
                  </a:lnTo>
                  <a:lnTo>
                    <a:pt x="427985" y="421218"/>
                  </a:lnTo>
                  <a:lnTo>
                    <a:pt x="448848" y="404866"/>
                  </a:lnTo>
                  <a:lnTo>
                    <a:pt x="439826" y="384566"/>
                  </a:lnTo>
                  <a:lnTo>
                    <a:pt x="417271" y="369905"/>
                  </a:lnTo>
                  <a:lnTo>
                    <a:pt x="318028" y="335509"/>
                  </a:lnTo>
                  <a:lnTo>
                    <a:pt x="252618" y="328178"/>
                  </a:lnTo>
                  <a:lnTo>
                    <a:pt x="209763" y="310134"/>
                  </a:lnTo>
                  <a:lnTo>
                    <a:pt x="189464" y="320284"/>
                  </a:lnTo>
                  <a:lnTo>
                    <a:pt x="189464" y="320284"/>
                  </a:lnTo>
                  <a:lnTo>
                    <a:pt x="153375" y="332689"/>
                  </a:lnTo>
                  <a:lnTo>
                    <a:pt x="135331" y="335509"/>
                  </a:lnTo>
                  <a:lnTo>
                    <a:pt x="137587" y="356372"/>
                  </a:lnTo>
                  <a:lnTo>
                    <a:pt x="178186" y="377236"/>
                  </a:lnTo>
                  <a:lnTo>
                    <a:pt x="162397" y="400355"/>
                  </a:lnTo>
                  <a:lnTo>
                    <a:pt x="198485" y="435879"/>
                  </a:lnTo>
                  <a:lnTo>
                    <a:pt x="188900" y="462946"/>
                  </a:lnTo>
                  <a:lnTo>
                    <a:pt x="216530" y="486065"/>
                  </a:lnTo>
                  <a:lnTo>
                    <a:pt x="211455" y="506928"/>
                  </a:lnTo>
                  <a:lnTo>
                    <a:pt x="252618" y="528919"/>
                  </a:lnTo>
                  <a:lnTo>
                    <a:pt x="247543" y="545272"/>
                  </a:lnTo>
                  <a:lnTo>
                    <a:pt x="228935" y="563880"/>
                  </a:lnTo>
                  <a:lnTo>
                    <a:pt x="184388" y="605607"/>
                  </a:lnTo>
                  <a:lnTo>
                    <a:pt x="184388" y="605607"/>
                  </a:lnTo>
                  <a:lnTo>
                    <a:pt x="214274" y="621396"/>
                  </a:lnTo>
                  <a:lnTo>
                    <a:pt x="188900" y="639440"/>
                  </a:lnTo>
                  <a:lnTo>
                    <a:pt x="188900" y="639440"/>
                  </a:lnTo>
                  <a:lnTo>
                    <a:pt x="193975" y="645079"/>
                  </a:lnTo>
                  <a:lnTo>
                    <a:pt x="179313" y="664251"/>
                  </a:lnTo>
                  <a:lnTo>
                    <a:pt x="193410" y="695264"/>
                  </a:lnTo>
                  <a:lnTo>
                    <a:pt x="184388" y="705978"/>
                  </a:lnTo>
                  <a:lnTo>
                    <a:pt x="197922" y="713872"/>
                  </a:lnTo>
                  <a:lnTo>
                    <a:pt x="203561" y="729661"/>
                  </a:lnTo>
                  <a:lnTo>
                    <a:pt x="215402" y="749960"/>
                  </a:lnTo>
                  <a:lnTo>
                    <a:pt x="244724" y="758419"/>
                  </a:lnTo>
                  <a:lnTo>
                    <a:pt x="250363" y="766313"/>
                  </a:lnTo>
                  <a:lnTo>
                    <a:pt x="263332" y="762366"/>
                  </a:lnTo>
                  <a:lnTo>
                    <a:pt x="290398" y="770260"/>
                  </a:lnTo>
                  <a:lnTo>
                    <a:pt x="296037" y="786613"/>
                  </a:lnTo>
                  <a:lnTo>
                    <a:pt x="292654" y="795635"/>
                  </a:lnTo>
                  <a:lnTo>
                    <a:pt x="313517" y="817626"/>
                  </a:lnTo>
                  <a:lnTo>
                    <a:pt x="325922" y="823829"/>
                  </a:lnTo>
                  <a:lnTo>
                    <a:pt x="325359" y="830031"/>
                  </a:lnTo>
                  <a:lnTo>
                    <a:pt x="344531" y="836234"/>
                  </a:lnTo>
                  <a:lnTo>
                    <a:pt x="354116" y="845256"/>
                  </a:lnTo>
                  <a:lnTo>
                    <a:pt x="345094" y="852587"/>
                  </a:lnTo>
                  <a:lnTo>
                    <a:pt x="323103" y="851459"/>
                  </a:lnTo>
                  <a:lnTo>
                    <a:pt x="318592" y="854842"/>
                  </a:lnTo>
                  <a:lnTo>
                    <a:pt x="327050" y="866120"/>
                  </a:lnTo>
                  <a:lnTo>
                    <a:pt x="338328" y="888111"/>
                  </a:lnTo>
                  <a:lnTo>
                    <a:pt x="338328" y="888111"/>
                  </a:lnTo>
                  <a:lnTo>
                    <a:pt x="348477" y="889239"/>
                  </a:lnTo>
                  <a:lnTo>
                    <a:pt x="354116" y="881344"/>
                  </a:lnTo>
                  <a:lnTo>
                    <a:pt x="362574" y="883036"/>
                  </a:lnTo>
                  <a:lnTo>
                    <a:pt x="389641" y="880217"/>
                  </a:lnTo>
                  <a:lnTo>
                    <a:pt x="411069" y="899389"/>
                  </a:lnTo>
                  <a:lnTo>
                    <a:pt x="405994" y="906719"/>
                  </a:lnTo>
                  <a:lnTo>
                    <a:pt x="409941" y="917433"/>
                  </a:lnTo>
                  <a:lnTo>
                    <a:pt x="432496" y="918561"/>
                  </a:lnTo>
                  <a:lnTo>
                    <a:pt x="444901" y="933785"/>
                  </a:lnTo>
                  <a:lnTo>
                    <a:pt x="446029" y="940552"/>
                  </a:lnTo>
                  <a:lnTo>
                    <a:pt x="483245" y="952957"/>
                  </a:lnTo>
                  <a:lnTo>
                    <a:pt x="502981" y="947318"/>
                  </a:lnTo>
                  <a:lnTo>
                    <a:pt x="523280" y="963671"/>
                  </a:lnTo>
                  <a:lnTo>
                    <a:pt x="539633" y="963107"/>
                  </a:lnTo>
                  <a:lnTo>
                    <a:pt x="582488" y="974385"/>
                  </a:lnTo>
                  <a:lnTo>
                    <a:pt x="584743" y="985098"/>
                  </a:lnTo>
                  <a:lnTo>
                    <a:pt x="577413" y="1003143"/>
                  </a:lnTo>
                  <a:lnTo>
                    <a:pt x="587563" y="1022315"/>
                  </a:lnTo>
                  <a:lnTo>
                    <a:pt x="585871" y="1034156"/>
                  </a:lnTo>
                  <a:lnTo>
                    <a:pt x="559369" y="1036975"/>
                  </a:lnTo>
                  <a:lnTo>
                    <a:pt x="546964" y="1046561"/>
                  </a:lnTo>
                  <a:lnTo>
                    <a:pt x="549219" y="1062350"/>
                  </a:lnTo>
                  <a:lnTo>
                    <a:pt x="572902" y="1056711"/>
                  </a:lnTo>
                  <a:lnTo>
                    <a:pt x="575158" y="1064042"/>
                  </a:lnTo>
                  <a:lnTo>
                    <a:pt x="536814" y="1078703"/>
                  </a:lnTo>
                  <a:lnTo>
                    <a:pt x="554858" y="1092236"/>
                  </a:lnTo>
                  <a:lnTo>
                    <a:pt x="536814" y="1121557"/>
                  </a:lnTo>
                  <a:lnTo>
                    <a:pt x="517641" y="1127196"/>
                  </a:lnTo>
                  <a:lnTo>
                    <a:pt x="545835" y="1147496"/>
                  </a:lnTo>
                  <a:lnTo>
                    <a:pt x="580796" y="1161029"/>
                  </a:lnTo>
                  <a:lnTo>
                    <a:pt x="622524" y="1189787"/>
                  </a:lnTo>
                  <a:lnTo>
                    <a:pt x="625343" y="1185840"/>
                  </a:lnTo>
                  <a:lnTo>
                    <a:pt x="650718" y="1192042"/>
                  </a:lnTo>
                  <a:lnTo>
                    <a:pt x="694136" y="1197681"/>
                  </a:lnTo>
                  <a:lnTo>
                    <a:pt x="736427" y="1214034"/>
                  </a:lnTo>
                  <a:lnTo>
                    <a:pt x="742630" y="1220800"/>
                  </a:lnTo>
                  <a:lnTo>
                    <a:pt x="758982" y="1215161"/>
                  </a:lnTo>
                  <a:lnTo>
                    <a:pt x="787740" y="1222492"/>
                  </a:lnTo>
                  <a:lnTo>
                    <a:pt x="799581" y="1236589"/>
                  </a:lnTo>
                  <a:lnTo>
                    <a:pt x="819317" y="1244483"/>
                  </a:lnTo>
                  <a:lnTo>
                    <a:pt x="827775" y="1245611"/>
                  </a:lnTo>
                  <a:lnTo>
                    <a:pt x="852023" y="1267038"/>
                  </a:lnTo>
                  <a:lnTo>
                    <a:pt x="865556" y="1269294"/>
                  </a:lnTo>
                  <a:lnTo>
                    <a:pt x="868375" y="1260836"/>
                  </a:lnTo>
                  <a:lnTo>
                    <a:pt x="883036" y="1246739"/>
                  </a:lnTo>
                  <a:lnTo>
                    <a:pt x="883036" y="1246739"/>
                  </a:lnTo>
                  <a:lnTo>
                    <a:pt x="841872" y="1205576"/>
                  </a:lnTo>
                  <a:lnTo>
                    <a:pt x="839617" y="1182456"/>
                  </a:lnTo>
                  <a:lnTo>
                    <a:pt x="806348" y="1149188"/>
                  </a:lnTo>
                  <a:lnTo>
                    <a:pt x="826084" y="1113663"/>
                  </a:lnTo>
                  <a:lnTo>
                    <a:pt x="852023" y="1107460"/>
                  </a:lnTo>
                  <a:lnTo>
                    <a:pt x="859917" y="1086597"/>
                  </a:lnTo>
                  <a:lnTo>
                    <a:pt x="844128" y="1080958"/>
                  </a:lnTo>
                  <a:lnTo>
                    <a:pt x="843001" y="1062914"/>
                  </a:lnTo>
                  <a:lnTo>
                    <a:pt x="819317" y="1039795"/>
                  </a:lnTo>
                  <a:lnTo>
                    <a:pt x="799018" y="1040923"/>
                  </a:lnTo>
                  <a:lnTo>
                    <a:pt x="769132" y="1016676"/>
                  </a:lnTo>
                  <a:lnTo>
                    <a:pt x="778718" y="990173"/>
                  </a:lnTo>
                  <a:lnTo>
                    <a:pt x="769132" y="983407"/>
                  </a:lnTo>
                  <a:lnTo>
                    <a:pt x="780974" y="945063"/>
                  </a:lnTo>
                  <a:lnTo>
                    <a:pt x="814807" y="965363"/>
                  </a:lnTo>
                  <a:lnTo>
                    <a:pt x="810859" y="939424"/>
                  </a:lnTo>
                  <a:lnTo>
                    <a:pt x="856534" y="902208"/>
                  </a:lnTo>
                  <a:lnTo>
                    <a:pt x="898825" y="901080"/>
                  </a:lnTo>
                  <a:lnTo>
                    <a:pt x="965926" y="925327"/>
                  </a:lnTo>
                  <a:lnTo>
                    <a:pt x="1003143" y="938860"/>
                  </a:lnTo>
                  <a:lnTo>
                    <a:pt x="1027389" y="924763"/>
                  </a:lnTo>
                  <a:lnTo>
                    <a:pt x="1070244" y="923635"/>
                  </a:lnTo>
                  <a:lnTo>
                    <a:pt x="1111407" y="941680"/>
                  </a:lnTo>
                  <a:lnTo>
                    <a:pt x="1115919" y="931530"/>
                  </a:lnTo>
                  <a:lnTo>
                    <a:pt x="1154826" y="933221"/>
                  </a:lnTo>
                  <a:lnTo>
                    <a:pt x="1155954" y="916305"/>
                  </a:lnTo>
                  <a:lnTo>
                    <a:pt x="1102949" y="892622"/>
                  </a:lnTo>
                  <a:lnTo>
                    <a:pt x="1123249" y="876270"/>
                  </a:lnTo>
                  <a:lnTo>
                    <a:pt x="1114791" y="866684"/>
                  </a:lnTo>
                  <a:lnTo>
                    <a:pt x="1136782" y="857662"/>
                  </a:lnTo>
                  <a:lnTo>
                    <a:pt x="1108588" y="834542"/>
                  </a:lnTo>
                  <a:lnTo>
                    <a:pt x="1116482" y="822701"/>
                  </a:lnTo>
                  <a:lnTo>
                    <a:pt x="1211214" y="810859"/>
                  </a:lnTo>
                  <a:lnTo>
                    <a:pt x="1220800" y="802401"/>
                  </a:lnTo>
                  <a:lnTo>
                    <a:pt x="1281699" y="789996"/>
                  </a:lnTo>
                  <a:lnTo>
                    <a:pt x="1299180" y="775899"/>
                  </a:lnTo>
                  <a:lnTo>
                    <a:pt x="1349929" y="783229"/>
                  </a:lnTo>
                  <a:lnTo>
                    <a:pt x="1374175" y="818754"/>
                  </a:lnTo>
                  <a:lnTo>
                    <a:pt x="1398422" y="810296"/>
                  </a:lnTo>
                  <a:lnTo>
                    <a:pt x="1437894" y="822137"/>
                  </a:lnTo>
                  <a:lnTo>
                    <a:pt x="1444660" y="840745"/>
                  </a:lnTo>
                  <a:lnTo>
                    <a:pt x="1469471" y="838490"/>
                  </a:lnTo>
                  <a:lnTo>
                    <a:pt x="1520784" y="806348"/>
                  </a:lnTo>
                  <a:lnTo>
                    <a:pt x="1516274" y="817062"/>
                  </a:lnTo>
                  <a:lnTo>
                    <a:pt x="1563075" y="843565"/>
                  </a:lnTo>
                  <a:lnTo>
                    <a:pt x="1665137" y="930966"/>
                  </a:lnTo>
                  <a:lnTo>
                    <a:pt x="1671341" y="912358"/>
                  </a:lnTo>
                  <a:lnTo>
                    <a:pt x="1718142" y="932658"/>
                  </a:lnTo>
                  <a:lnTo>
                    <a:pt x="1753103" y="923635"/>
                  </a:lnTo>
                  <a:lnTo>
                    <a:pt x="1771147" y="929838"/>
                  </a:lnTo>
                  <a:lnTo>
                    <a:pt x="1794266" y="950138"/>
                  </a:lnTo>
                  <a:lnTo>
                    <a:pt x="1816257" y="956904"/>
                  </a:lnTo>
                  <a:lnTo>
                    <a:pt x="1834866" y="971565"/>
                  </a:lnTo>
                  <a:lnTo>
                    <a:pt x="1868699" y="966490"/>
                  </a:lnTo>
                  <a:lnTo>
                    <a:pt x="1892945" y="987918"/>
                  </a:lnTo>
                  <a:lnTo>
                    <a:pt x="1902531" y="985098"/>
                  </a:lnTo>
                  <a:lnTo>
                    <a:pt x="1929033" y="979460"/>
                  </a:lnTo>
                  <a:lnTo>
                    <a:pt x="1966249" y="949010"/>
                  </a:lnTo>
                  <a:lnTo>
                    <a:pt x="1999518" y="932658"/>
                  </a:lnTo>
                  <a:lnTo>
                    <a:pt x="2029404" y="943371"/>
                  </a:lnTo>
                  <a:lnTo>
                    <a:pt x="2058162" y="943935"/>
                  </a:lnTo>
                  <a:lnTo>
                    <a:pt x="2084664" y="960288"/>
                  </a:lnTo>
                  <a:lnTo>
                    <a:pt x="2112858" y="961415"/>
                  </a:lnTo>
                  <a:lnTo>
                    <a:pt x="2157405" y="970438"/>
                  </a:lnTo>
                  <a:lnTo>
                    <a:pt x="2170938" y="946191"/>
                  </a:lnTo>
                  <a:lnTo>
                    <a:pt x="2148383" y="925891"/>
                  </a:lnTo>
                  <a:lnTo>
                    <a:pt x="2155713" y="889803"/>
                  </a:lnTo>
                  <a:lnTo>
                    <a:pt x="2194621" y="903900"/>
                  </a:lnTo>
                  <a:lnTo>
                    <a:pt x="2221687" y="908411"/>
                  </a:lnTo>
                  <a:lnTo>
                    <a:pt x="2258903" y="916869"/>
                  </a:lnTo>
                  <a:lnTo>
                    <a:pt x="2279767" y="942807"/>
                  </a:lnTo>
                  <a:lnTo>
                    <a:pt x="2327133" y="957468"/>
                  </a:lnTo>
                  <a:lnTo>
                    <a:pt x="2349124" y="951266"/>
                  </a:lnTo>
                  <a:lnTo>
                    <a:pt x="2381265" y="946755"/>
                  </a:lnTo>
                  <a:lnTo>
                    <a:pt x="2411715" y="951266"/>
                  </a:lnTo>
                  <a:lnTo>
                    <a:pt x="2448367" y="968182"/>
                  </a:lnTo>
                  <a:lnTo>
                    <a:pt x="2475997" y="985662"/>
                  </a:lnTo>
                  <a:lnTo>
                    <a:pt x="2501372" y="985662"/>
                  </a:lnTo>
                  <a:lnTo>
                    <a:pt x="2539151" y="991301"/>
                  </a:lnTo>
                  <a:lnTo>
                    <a:pt x="2559452" y="982279"/>
                  </a:lnTo>
                  <a:lnTo>
                    <a:pt x="2592156" y="976640"/>
                  </a:lnTo>
                  <a:lnTo>
                    <a:pt x="2617531" y="951829"/>
                  </a:lnTo>
                  <a:lnTo>
                    <a:pt x="2636139" y="955777"/>
                  </a:lnTo>
                  <a:lnTo>
                    <a:pt x="2658131" y="967618"/>
                  </a:lnTo>
                  <a:lnTo>
                    <a:pt x="2689144" y="964799"/>
                  </a:lnTo>
                  <a:lnTo>
                    <a:pt x="2730307" y="977768"/>
                  </a:lnTo>
                  <a:lnTo>
                    <a:pt x="2755118" y="955777"/>
                  </a:lnTo>
                  <a:lnTo>
                    <a:pt x="2744404" y="940552"/>
                  </a:lnTo>
                  <a:lnTo>
                    <a:pt x="2743840" y="903900"/>
                  </a:lnTo>
                  <a:lnTo>
                    <a:pt x="2750606" y="892622"/>
                  </a:lnTo>
                  <a:lnTo>
                    <a:pt x="2736509" y="874014"/>
                  </a:lnTo>
                  <a:lnTo>
                    <a:pt x="2715646" y="865556"/>
                  </a:lnTo>
                  <a:lnTo>
                    <a:pt x="2725232" y="848639"/>
                  </a:lnTo>
                  <a:lnTo>
                    <a:pt x="2753990" y="842437"/>
                  </a:lnTo>
                  <a:lnTo>
                    <a:pt x="2788950" y="841309"/>
                  </a:lnTo>
                  <a:lnTo>
                    <a:pt x="2836880" y="851459"/>
                  </a:lnTo>
                  <a:lnTo>
                    <a:pt x="2870149" y="864428"/>
                  </a:lnTo>
                  <a:lnTo>
                    <a:pt x="2913568" y="898825"/>
                  </a:lnTo>
                  <a:lnTo>
                    <a:pt x="2934996" y="914050"/>
                  </a:lnTo>
                  <a:lnTo>
                    <a:pt x="2959806" y="934913"/>
                  </a:lnTo>
                  <a:lnTo>
                    <a:pt x="2994203" y="969310"/>
                  </a:lnTo>
                  <a:lnTo>
                    <a:pt x="3050027" y="980024"/>
                  </a:lnTo>
                  <a:lnTo>
                    <a:pt x="3100212" y="1005398"/>
                  </a:lnTo>
                  <a:lnTo>
                    <a:pt x="3134045" y="1038103"/>
                  </a:lnTo>
                  <a:lnTo>
                    <a:pt x="3176336" y="1038103"/>
                  </a:lnTo>
                  <a:lnTo>
                    <a:pt x="3190997" y="1024006"/>
                  </a:lnTo>
                  <a:lnTo>
                    <a:pt x="3229904" y="1013856"/>
                  </a:lnTo>
                  <a:lnTo>
                    <a:pt x="3237235" y="1045434"/>
                  </a:lnTo>
                  <a:lnTo>
                    <a:pt x="3234979" y="1058403"/>
                  </a:lnTo>
                  <a:lnTo>
                    <a:pt x="3250768" y="1096747"/>
                  </a:lnTo>
                  <a:lnTo>
                    <a:pt x="3254151" y="1130579"/>
                  </a:lnTo>
                  <a:lnTo>
                    <a:pt x="3215807" y="1124377"/>
                  </a:lnTo>
                  <a:lnTo>
                    <a:pt x="3199455" y="1136782"/>
                  </a:lnTo>
                  <a:lnTo>
                    <a:pt x="3225957" y="1166668"/>
                  </a:lnTo>
                  <a:lnTo>
                    <a:pt x="3247385" y="1207831"/>
                  </a:lnTo>
                  <a:lnTo>
                    <a:pt x="3233288" y="1208395"/>
                  </a:lnTo>
                  <a:lnTo>
                    <a:pt x="3244001" y="1225875"/>
                  </a:lnTo>
                  <a:lnTo>
                    <a:pt x="3244001" y="1225875"/>
                  </a:lnTo>
                  <a:lnTo>
                    <a:pt x="3251896" y="1232078"/>
                  </a:lnTo>
                  <a:lnTo>
                    <a:pt x="3251896" y="1232078"/>
                  </a:lnTo>
                  <a:lnTo>
                    <a:pt x="3251896" y="1232078"/>
                  </a:lnTo>
                  <a:lnTo>
                    <a:pt x="3251896" y="1232078"/>
                  </a:lnTo>
                  <a:lnTo>
                    <a:pt x="3249640" y="1220800"/>
                  </a:lnTo>
                  <a:lnTo>
                    <a:pt x="3272195" y="1195426"/>
                  </a:lnTo>
                  <a:lnTo>
                    <a:pt x="3300954" y="1212342"/>
                  </a:lnTo>
                  <a:lnTo>
                    <a:pt x="3318998" y="1211778"/>
                  </a:lnTo>
                  <a:lnTo>
                    <a:pt x="3343809" y="1191479"/>
                  </a:lnTo>
                  <a:lnTo>
                    <a:pt x="3349447" y="1170615"/>
                  </a:lnTo>
                  <a:lnTo>
                    <a:pt x="3361289" y="1130579"/>
                  </a:lnTo>
                  <a:lnTo>
                    <a:pt x="3372003" y="1089980"/>
                  </a:lnTo>
                  <a:lnTo>
                    <a:pt x="3364672" y="1065733"/>
                  </a:lnTo>
                  <a:lnTo>
                    <a:pt x="3370311" y="1014984"/>
                  </a:lnTo>
                  <a:lnTo>
                    <a:pt x="3340989" y="959160"/>
                  </a:lnTo>
                  <a:lnTo>
                    <a:pt x="3309976" y="917997"/>
                  </a:lnTo>
                  <a:lnTo>
                    <a:pt x="3302645" y="883036"/>
                  </a:lnTo>
                  <a:lnTo>
                    <a:pt x="3276143" y="854278"/>
                  </a:lnTo>
                  <a:lnTo>
                    <a:pt x="3204530" y="816498"/>
                  </a:lnTo>
                  <a:lnTo>
                    <a:pt x="3172953" y="814243"/>
                  </a:lnTo>
                  <a:lnTo>
                    <a:pt x="3171261" y="831159"/>
                  </a:lnTo>
                  <a:lnTo>
                    <a:pt x="3138556" y="823829"/>
                  </a:lnTo>
                  <a:lnTo>
                    <a:pt x="3106415" y="802401"/>
                  </a:lnTo>
                  <a:lnTo>
                    <a:pt x="3061305" y="798454"/>
                  </a:lnTo>
                  <a:lnTo>
                    <a:pt x="3088934" y="718947"/>
                  </a:lnTo>
                  <a:lnTo>
                    <a:pt x="3108670" y="654101"/>
                  </a:lnTo>
                  <a:lnTo>
                    <a:pt x="3182539" y="643951"/>
                  </a:lnTo>
                  <a:lnTo>
                    <a:pt x="3266557" y="649590"/>
                  </a:lnTo>
                  <a:lnTo>
                    <a:pt x="3280654" y="633801"/>
                  </a:lnTo>
                  <a:lnTo>
                    <a:pt x="3325200" y="638312"/>
                  </a:lnTo>
                  <a:lnTo>
                    <a:pt x="3349447" y="662559"/>
                  </a:lnTo>
                  <a:lnTo>
                    <a:pt x="3385536" y="659176"/>
                  </a:lnTo>
                  <a:lnTo>
                    <a:pt x="3432901" y="650154"/>
                  </a:lnTo>
                  <a:lnTo>
                    <a:pt x="3389483" y="630418"/>
                  </a:lnTo>
                  <a:lnTo>
                    <a:pt x="3389483" y="575158"/>
                  </a:lnTo>
                  <a:lnTo>
                    <a:pt x="3440796" y="564444"/>
                  </a:lnTo>
                  <a:lnTo>
                    <a:pt x="3509025" y="604479"/>
                  </a:lnTo>
                  <a:lnTo>
                    <a:pt x="3529325" y="568391"/>
                  </a:lnTo>
                  <a:lnTo>
                    <a:pt x="3511281" y="541889"/>
                  </a:lnTo>
                  <a:lnTo>
                    <a:pt x="3537783" y="539069"/>
                  </a:lnTo>
                  <a:lnTo>
                    <a:pt x="3574436" y="584744"/>
                  </a:lnTo>
                  <a:lnTo>
                    <a:pt x="3560902" y="610682"/>
                  </a:lnTo>
                  <a:lnTo>
                    <a:pt x="3556391" y="644515"/>
                  </a:lnTo>
                  <a:lnTo>
                    <a:pt x="3558083" y="686806"/>
                  </a:lnTo>
                  <a:lnTo>
                    <a:pt x="3525941" y="694136"/>
                  </a:lnTo>
                  <a:lnTo>
                    <a:pt x="3541730" y="709361"/>
                  </a:lnTo>
                  <a:lnTo>
                    <a:pt x="3541167" y="729661"/>
                  </a:lnTo>
                  <a:lnTo>
                    <a:pt x="3577255" y="776463"/>
                  </a:lnTo>
                  <a:lnTo>
                    <a:pt x="3667476" y="852023"/>
                  </a:lnTo>
                  <a:lnTo>
                    <a:pt x="3726683" y="901644"/>
                  </a:lnTo>
                  <a:lnTo>
                    <a:pt x="3758824" y="925891"/>
                  </a:lnTo>
                  <a:lnTo>
                    <a:pt x="3767846" y="893750"/>
                  </a:lnTo>
                  <a:lnTo>
                    <a:pt x="3742471" y="858789"/>
                  </a:lnTo>
                  <a:lnTo>
                    <a:pt x="3774613" y="850331"/>
                  </a:lnTo>
                  <a:lnTo>
                    <a:pt x="3744163" y="811423"/>
                  </a:lnTo>
                  <a:lnTo>
                    <a:pt x="3772357" y="793943"/>
                  </a:lnTo>
                  <a:lnTo>
                    <a:pt x="3745855" y="779282"/>
                  </a:lnTo>
                  <a:lnTo>
                    <a:pt x="3726683" y="751088"/>
                  </a:lnTo>
                  <a:lnTo>
                    <a:pt x="3749802" y="749960"/>
                  </a:lnTo>
                  <a:lnTo>
                    <a:pt x="3699053" y="701467"/>
                  </a:lnTo>
                  <a:lnTo>
                    <a:pt x="3661273" y="693572"/>
                  </a:lnTo>
                  <a:lnTo>
                    <a:pt x="3644921" y="680039"/>
                  </a:lnTo>
                  <a:lnTo>
                    <a:pt x="3638717" y="648462"/>
                  </a:lnTo>
                  <a:lnTo>
                    <a:pt x="3621237" y="626471"/>
                  </a:lnTo>
                  <a:lnTo>
                    <a:pt x="3660709" y="630982"/>
                  </a:lnTo>
                  <a:lnTo>
                    <a:pt x="3668040" y="616885"/>
                  </a:lnTo>
                  <a:lnTo>
                    <a:pt x="3694542" y="629290"/>
                  </a:lnTo>
                  <a:lnTo>
                    <a:pt x="3728938" y="603352"/>
                  </a:lnTo>
                  <a:lnTo>
                    <a:pt x="3793221" y="625907"/>
                  </a:lnTo>
                  <a:lnTo>
                    <a:pt x="3783635" y="611246"/>
                  </a:lnTo>
                  <a:lnTo>
                    <a:pt x="3794913" y="590946"/>
                  </a:lnTo>
                  <a:lnTo>
                    <a:pt x="3803371" y="568391"/>
                  </a:lnTo>
                  <a:lnTo>
                    <a:pt x="3820851" y="564444"/>
                  </a:lnTo>
                  <a:lnTo>
                    <a:pt x="3857503" y="540197"/>
                  </a:lnTo>
                  <a:lnTo>
                    <a:pt x="3912764" y="546964"/>
                  </a:lnTo>
                  <a:lnTo>
                    <a:pt x="3907689" y="538505"/>
                  </a:lnTo>
                  <a:lnTo>
                    <a:pt x="3886261" y="525536"/>
                  </a:lnTo>
                  <a:lnTo>
                    <a:pt x="3863142" y="516514"/>
                  </a:lnTo>
                  <a:lnTo>
                    <a:pt x="3811829" y="490576"/>
                  </a:lnTo>
                  <a:lnTo>
                    <a:pt x="3766155" y="473659"/>
                  </a:lnTo>
                  <a:lnTo>
                    <a:pt x="3800551" y="475915"/>
                  </a:lnTo>
                  <a:lnTo>
                    <a:pt x="3811829" y="461818"/>
                  </a:lnTo>
                  <a:lnTo>
                    <a:pt x="3811829" y="461818"/>
                  </a:lnTo>
                  <a:lnTo>
                    <a:pt x="3626312" y="338328"/>
                  </a:lnTo>
                  <a:lnTo>
                    <a:pt x="3573307" y="325359"/>
                  </a:lnTo>
                  <a:lnTo>
                    <a:pt x="3484779" y="310698"/>
                  </a:lnTo>
                  <a:lnTo>
                    <a:pt x="3440232" y="312390"/>
                  </a:lnTo>
                  <a:lnTo>
                    <a:pt x="3354522" y="304495"/>
                  </a:lnTo>
                  <a:lnTo>
                    <a:pt x="3364672" y="317464"/>
                  </a:lnTo>
                  <a:lnTo>
                    <a:pt x="3412602" y="336636"/>
                  </a:lnTo>
                  <a:lnTo>
                    <a:pt x="3398505" y="346786"/>
                  </a:lnTo>
                  <a:lnTo>
                    <a:pt x="3318434" y="319720"/>
                  </a:lnTo>
                  <a:lnTo>
                    <a:pt x="3280090" y="323103"/>
                  </a:lnTo>
                  <a:lnTo>
                    <a:pt x="3228213" y="316901"/>
                  </a:lnTo>
                  <a:lnTo>
                    <a:pt x="3188742" y="318028"/>
                  </a:lnTo>
                  <a:lnTo>
                    <a:pt x="3166750" y="324231"/>
                  </a:lnTo>
                  <a:lnTo>
                    <a:pt x="3126151" y="315209"/>
                  </a:lnTo>
                  <a:lnTo>
                    <a:pt x="3097393" y="293781"/>
                  </a:lnTo>
                  <a:lnTo>
                    <a:pt x="3060740" y="281376"/>
                  </a:lnTo>
                  <a:lnTo>
                    <a:pt x="3008864" y="276301"/>
                  </a:lnTo>
                  <a:lnTo>
                    <a:pt x="2925974" y="281940"/>
                  </a:lnTo>
                  <a:lnTo>
                    <a:pt x="2835188" y="259385"/>
                  </a:lnTo>
                  <a:lnTo>
                    <a:pt x="2791206" y="242468"/>
                  </a:lnTo>
                  <a:lnTo>
                    <a:pt x="2565090" y="223296"/>
                  </a:lnTo>
                  <a:lnTo>
                    <a:pt x="2553248" y="235702"/>
                  </a:lnTo>
                  <a:lnTo>
                    <a:pt x="2605689" y="262768"/>
                  </a:lnTo>
                  <a:lnTo>
                    <a:pt x="2563398" y="258821"/>
                  </a:lnTo>
                  <a:lnTo>
                    <a:pt x="2557760" y="267279"/>
                  </a:lnTo>
                  <a:lnTo>
                    <a:pt x="2503064" y="258257"/>
                  </a:lnTo>
                  <a:lnTo>
                    <a:pt x="2474870" y="266151"/>
                  </a:lnTo>
                  <a:lnTo>
                    <a:pt x="2422428" y="252618"/>
                  </a:lnTo>
                  <a:lnTo>
                    <a:pt x="2439345" y="283632"/>
                  </a:lnTo>
                  <a:lnTo>
                    <a:pt x="2389159" y="271790"/>
                  </a:lnTo>
                  <a:lnTo>
                    <a:pt x="2332771" y="248671"/>
                  </a:lnTo>
                  <a:lnTo>
                    <a:pt x="2330516" y="236266"/>
                  </a:lnTo>
                  <a:lnTo>
                    <a:pt x="2296683" y="217658"/>
                  </a:lnTo>
                  <a:lnTo>
                    <a:pt x="2241423" y="202997"/>
                  </a:lnTo>
                  <a:lnTo>
                    <a:pt x="2207027" y="202997"/>
                  </a:lnTo>
                  <a:lnTo>
                    <a:pt x="2154585" y="197922"/>
                  </a:lnTo>
                  <a:lnTo>
                    <a:pt x="2181088" y="219913"/>
                  </a:lnTo>
                  <a:lnTo>
                    <a:pt x="2084100" y="215402"/>
                  </a:lnTo>
                  <a:lnTo>
                    <a:pt x="2062109" y="202433"/>
                  </a:lnTo>
                  <a:lnTo>
                    <a:pt x="1987113" y="197358"/>
                  </a:lnTo>
                  <a:lnTo>
                    <a:pt x="1957227" y="201869"/>
                  </a:lnTo>
                  <a:lnTo>
                    <a:pt x="1956664" y="209199"/>
                  </a:lnTo>
                  <a:lnTo>
                    <a:pt x="1923958" y="191155"/>
                  </a:lnTo>
                  <a:lnTo>
                    <a:pt x="1910990" y="196230"/>
                  </a:lnTo>
                  <a:lnTo>
                    <a:pt x="1870390" y="189464"/>
                  </a:lnTo>
                  <a:lnTo>
                    <a:pt x="1838813" y="185517"/>
                  </a:lnTo>
                  <a:lnTo>
                    <a:pt x="1845015" y="177058"/>
                  </a:lnTo>
                  <a:lnTo>
                    <a:pt x="1882231" y="161270"/>
                  </a:lnTo>
                  <a:lnTo>
                    <a:pt x="1895201" y="152811"/>
                  </a:lnTo>
                  <a:lnTo>
                    <a:pt x="1881667" y="138714"/>
                  </a:lnTo>
                  <a:lnTo>
                    <a:pt x="1850654" y="128001"/>
                  </a:lnTo>
                  <a:lnTo>
                    <a:pt x="1785808" y="115032"/>
                  </a:lnTo>
                  <a:lnTo>
                    <a:pt x="1724909" y="114468"/>
                  </a:lnTo>
                  <a:lnTo>
                    <a:pt x="1714195" y="121234"/>
                  </a:lnTo>
                  <a:lnTo>
                    <a:pt x="1691076" y="107701"/>
                  </a:lnTo>
                  <a:close/>
                  <a:moveTo>
                    <a:pt x="776463" y="285887"/>
                  </a:moveTo>
                  <a:lnTo>
                    <a:pt x="720638" y="261640"/>
                  </a:lnTo>
                  <a:lnTo>
                    <a:pt x="703158" y="237393"/>
                  </a:lnTo>
                  <a:lnTo>
                    <a:pt x="721766" y="209763"/>
                  </a:lnTo>
                  <a:lnTo>
                    <a:pt x="737555" y="181569"/>
                  </a:lnTo>
                  <a:lnTo>
                    <a:pt x="786049" y="155067"/>
                  </a:lnTo>
                  <a:lnTo>
                    <a:pt x="841309" y="141534"/>
                  </a:lnTo>
                  <a:lnTo>
                    <a:pt x="905027" y="128001"/>
                  </a:lnTo>
                  <a:lnTo>
                    <a:pt x="912357" y="119543"/>
                  </a:lnTo>
                  <a:lnTo>
                    <a:pt x="888675" y="108829"/>
                  </a:lnTo>
                  <a:lnTo>
                    <a:pt x="851459" y="112212"/>
                  </a:lnTo>
                  <a:lnTo>
                    <a:pt x="823829" y="122362"/>
                  </a:lnTo>
                  <a:lnTo>
                    <a:pt x="757855" y="127437"/>
                  </a:lnTo>
                  <a:lnTo>
                    <a:pt x="700902" y="144917"/>
                  </a:lnTo>
                  <a:lnTo>
                    <a:pt x="662559" y="160142"/>
                  </a:lnTo>
                  <a:lnTo>
                    <a:pt x="676656" y="172547"/>
                  </a:lnTo>
                  <a:lnTo>
                    <a:pt x="639440" y="197358"/>
                  </a:lnTo>
                  <a:lnTo>
                    <a:pt x="661431" y="201305"/>
                  </a:lnTo>
                  <a:lnTo>
                    <a:pt x="630982" y="225552"/>
                  </a:lnTo>
                  <a:lnTo>
                    <a:pt x="640004" y="241341"/>
                  </a:lnTo>
                  <a:lnTo>
                    <a:pt x="620832" y="247543"/>
                  </a:lnTo>
                  <a:lnTo>
                    <a:pt x="631546" y="263332"/>
                  </a:lnTo>
                  <a:lnTo>
                    <a:pt x="676092" y="271226"/>
                  </a:lnTo>
                  <a:lnTo>
                    <a:pt x="688497" y="284196"/>
                  </a:lnTo>
                  <a:lnTo>
                    <a:pt x="764057" y="288143"/>
                  </a:lnTo>
                  <a:lnTo>
                    <a:pt x="776463" y="285887"/>
                  </a:lnTo>
                  <a:close/>
                  <a:moveTo>
                    <a:pt x="2547046" y="146609"/>
                  </a:moveTo>
                  <a:lnTo>
                    <a:pt x="2446111" y="131948"/>
                  </a:lnTo>
                  <a:lnTo>
                    <a:pt x="2388596" y="130820"/>
                  </a:lnTo>
                  <a:lnTo>
                    <a:pt x="2369424" y="135895"/>
                  </a:lnTo>
                  <a:lnTo>
                    <a:pt x="2388596" y="155067"/>
                  </a:lnTo>
                  <a:lnTo>
                    <a:pt x="2458517" y="173111"/>
                  </a:lnTo>
                  <a:lnTo>
                    <a:pt x="2483892" y="166345"/>
                  </a:lnTo>
                  <a:lnTo>
                    <a:pt x="2563962" y="167472"/>
                  </a:lnTo>
                  <a:lnTo>
                    <a:pt x="2547046" y="146609"/>
                  </a:lnTo>
                  <a:close/>
                  <a:moveTo>
                    <a:pt x="2689144" y="159578"/>
                  </a:moveTo>
                  <a:lnTo>
                    <a:pt x="2623170" y="152248"/>
                  </a:lnTo>
                  <a:lnTo>
                    <a:pt x="2576932" y="148300"/>
                  </a:lnTo>
                  <a:lnTo>
                    <a:pt x="2586517" y="157323"/>
                  </a:lnTo>
                  <a:lnTo>
                    <a:pt x="2644597" y="168600"/>
                  </a:lnTo>
                  <a:lnTo>
                    <a:pt x="2682941" y="170856"/>
                  </a:lnTo>
                  <a:lnTo>
                    <a:pt x="2689144" y="159578"/>
                  </a:lnTo>
                  <a:close/>
                  <a:moveTo>
                    <a:pt x="2618659" y="213147"/>
                  </a:moveTo>
                  <a:lnTo>
                    <a:pt x="2604562" y="205252"/>
                  </a:lnTo>
                  <a:lnTo>
                    <a:pt x="2557760" y="194539"/>
                  </a:lnTo>
                  <a:lnTo>
                    <a:pt x="2534641" y="197358"/>
                  </a:lnTo>
                  <a:lnTo>
                    <a:pt x="2530129" y="208636"/>
                  </a:lnTo>
                  <a:lnTo>
                    <a:pt x="2536332" y="209763"/>
                  </a:lnTo>
                  <a:lnTo>
                    <a:pt x="2585954" y="213147"/>
                  </a:lnTo>
                  <a:lnTo>
                    <a:pt x="2618659" y="213147"/>
                  </a:lnTo>
                  <a:close/>
                  <a:moveTo>
                    <a:pt x="3535528" y="282504"/>
                  </a:moveTo>
                  <a:lnTo>
                    <a:pt x="3501695" y="262204"/>
                  </a:lnTo>
                  <a:lnTo>
                    <a:pt x="3493800" y="274610"/>
                  </a:lnTo>
                  <a:lnTo>
                    <a:pt x="3513536" y="283632"/>
                  </a:lnTo>
                  <a:lnTo>
                    <a:pt x="3535528" y="282504"/>
                  </a:lnTo>
                  <a:close/>
                  <a:moveTo>
                    <a:pt x="82326" y="811987"/>
                  </a:moveTo>
                  <a:lnTo>
                    <a:pt x="78943" y="803529"/>
                  </a:lnTo>
                  <a:lnTo>
                    <a:pt x="80071" y="793943"/>
                  </a:lnTo>
                  <a:lnTo>
                    <a:pt x="67666" y="788868"/>
                  </a:lnTo>
                  <a:lnTo>
                    <a:pt x="39472" y="782665"/>
                  </a:lnTo>
                  <a:lnTo>
                    <a:pt x="3947" y="793943"/>
                  </a:lnTo>
                  <a:lnTo>
                    <a:pt x="0" y="808604"/>
                  </a:lnTo>
                  <a:lnTo>
                    <a:pt x="33269" y="812551"/>
                  </a:lnTo>
                  <a:lnTo>
                    <a:pt x="82326" y="811987"/>
                  </a:lnTo>
                  <a:close/>
                  <a:moveTo>
                    <a:pt x="3407527" y="934913"/>
                  </a:moveTo>
                  <a:lnTo>
                    <a:pt x="3366927" y="899953"/>
                  </a:lnTo>
                  <a:lnTo>
                    <a:pt x="3338170" y="866120"/>
                  </a:lnTo>
                  <a:lnTo>
                    <a:pt x="3299826" y="833415"/>
                  </a:lnTo>
                  <a:lnTo>
                    <a:pt x="3272195" y="810859"/>
                  </a:lnTo>
                  <a:lnTo>
                    <a:pt x="3264865" y="815371"/>
                  </a:lnTo>
                  <a:lnTo>
                    <a:pt x="3289676" y="831159"/>
                  </a:lnTo>
                  <a:lnTo>
                    <a:pt x="3278962" y="846948"/>
                  </a:lnTo>
                  <a:lnTo>
                    <a:pt x="3317306" y="893750"/>
                  </a:lnTo>
                  <a:lnTo>
                    <a:pt x="3361289" y="927583"/>
                  </a:lnTo>
                  <a:lnTo>
                    <a:pt x="3397377" y="974385"/>
                  </a:lnTo>
                  <a:lnTo>
                    <a:pt x="3410910" y="1000323"/>
                  </a:lnTo>
                  <a:lnTo>
                    <a:pt x="3441924" y="1038667"/>
                  </a:lnTo>
                  <a:lnTo>
                    <a:pt x="3463351" y="1072500"/>
                  </a:lnTo>
                  <a:lnTo>
                    <a:pt x="3489289" y="1101822"/>
                  </a:lnTo>
                  <a:lnTo>
                    <a:pt x="3488725" y="1074755"/>
                  </a:lnTo>
                  <a:lnTo>
                    <a:pt x="3525378" y="1096183"/>
                  </a:lnTo>
                  <a:lnTo>
                    <a:pt x="3508461" y="1071372"/>
                  </a:lnTo>
                  <a:lnTo>
                    <a:pt x="3454893" y="1035848"/>
                  </a:lnTo>
                  <a:lnTo>
                    <a:pt x="3434029" y="985098"/>
                  </a:lnTo>
                  <a:lnTo>
                    <a:pt x="3484215" y="996376"/>
                  </a:lnTo>
                  <a:lnTo>
                    <a:pt x="3407527" y="93491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6"/>
            <p:cNvSpPr/>
            <p:nvPr/>
          </p:nvSpPr>
          <p:spPr>
            <a:xfrm>
              <a:off x="6761503" y="4102729"/>
              <a:ext cx="56388" cy="62026"/>
            </a:xfrm>
            <a:custGeom>
              <a:rect b="b" l="l" r="r" t="t"/>
              <a:pathLst>
                <a:path extrusionOk="0" h="62026" w="56388">
                  <a:moveTo>
                    <a:pt x="44547" y="0"/>
                  </a:moveTo>
                  <a:lnTo>
                    <a:pt x="25939" y="10714"/>
                  </a:lnTo>
                  <a:lnTo>
                    <a:pt x="18045" y="7330"/>
                  </a:lnTo>
                  <a:lnTo>
                    <a:pt x="9023" y="17480"/>
                  </a:lnTo>
                  <a:lnTo>
                    <a:pt x="7894" y="38908"/>
                  </a:lnTo>
                  <a:lnTo>
                    <a:pt x="3384" y="41163"/>
                  </a:lnTo>
                  <a:lnTo>
                    <a:pt x="0" y="60899"/>
                  </a:lnTo>
                  <a:lnTo>
                    <a:pt x="19736" y="63718"/>
                  </a:lnTo>
                  <a:lnTo>
                    <a:pt x="29322" y="43418"/>
                  </a:lnTo>
                  <a:lnTo>
                    <a:pt x="46239" y="45674"/>
                  </a:lnTo>
                  <a:lnTo>
                    <a:pt x="46239" y="45674"/>
                  </a:lnTo>
                  <a:lnTo>
                    <a:pt x="55261" y="41163"/>
                  </a:lnTo>
                  <a:lnTo>
                    <a:pt x="57516" y="20300"/>
                  </a:lnTo>
                  <a:lnTo>
                    <a:pt x="44547" y="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6"/>
            <p:cNvSpPr/>
            <p:nvPr/>
          </p:nvSpPr>
          <p:spPr>
            <a:xfrm>
              <a:off x="5312332" y="3069701"/>
              <a:ext cx="259384" cy="236829"/>
            </a:xfrm>
            <a:custGeom>
              <a:rect b="b" l="l" r="r" t="t"/>
              <a:pathLst>
                <a:path extrusionOk="0" h="236829" w="259384">
                  <a:moveTo>
                    <a:pt x="264460" y="0"/>
                  </a:moveTo>
                  <a:lnTo>
                    <a:pt x="259949" y="0"/>
                  </a:lnTo>
                  <a:lnTo>
                    <a:pt x="259949" y="0"/>
                  </a:lnTo>
                  <a:lnTo>
                    <a:pt x="260513" y="19172"/>
                  </a:lnTo>
                  <a:lnTo>
                    <a:pt x="241341" y="20300"/>
                  </a:lnTo>
                  <a:lnTo>
                    <a:pt x="231191" y="28758"/>
                  </a:lnTo>
                  <a:lnTo>
                    <a:pt x="217094" y="28758"/>
                  </a:lnTo>
                  <a:lnTo>
                    <a:pt x="206380" y="23683"/>
                  </a:lnTo>
                  <a:lnTo>
                    <a:pt x="180442" y="27630"/>
                  </a:lnTo>
                  <a:lnTo>
                    <a:pt x="169728" y="55824"/>
                  </a:lnTo>
                  <a:lnTo>
                    <a:pt x="160142" y="58080"/>
                  </a:lnTo>
                  <a:lnTo>
                    <a:pt x="144353" y="103754"/>
                  </a:lnTo>
                  <a:lnTo>
                    <a:pt x="100371" y="142098"/>
                  </a:lnTo>
                  <a:lnTo>
                    <a:pt x="89093" y="191719"/>
                  </a:lnTo>
                  <a:lnTo>
                    <a:pt x="76124" y="208072"/>
                  </a:lnTo>
                  <a:lnTo>
                    <a:pt x="72177" y="221041"/>
                  </a:lnTo>
                  <a:lnTo>
                    <a:pt x="2255" y="223860"/>
                  </a:lnTo>
                  <a:lnTo>
                    <a:pt x="1692" y="223860"/>
                  </a:lnTo>
                  <a:lnTo>
                    <a:pt x="0" y="239085"/>
                  </a:lnTo>
                  <a:lnTo>
                    <a:pt x="6767" y="226680"/>
                  </a:lnTo>
                  <a:lnTo>
                    <a:pt x="128565" y="227244"/>
                  </a:lnTo>
                  <a:lnTo>
                    <a:pt x="123490" y="175367"/>
                  </a:lnTo>
                  <a:lnTo>
                    <a:pt x="131384" y="156759"/>
                  </a:lnTo>
                  <a:lnTo>
                    <a:pt x="160706" y="153939"/>
                  </a:lnTo>
                  <a:lnTo>
                    <a:pt x="161834" y="62027"/>
                  </a:lnTo>
                  <a:lnTo>
                    <a:pt x="262768" y="63718"/>
                  </a:lnTo>
                  <a:lnTo>
                    <a:pt x="263896" y="9022"/>
                  </a:lnTo>
                  <a:lnTo>
                    <a:pt x="264460" y="2255"/>
                  </a:lnTo>
                  <a:lnTo>
                    <a:pt x="264460" y="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6"/>
            <p:cNvSpPr/>
            <p:nvPr/>
          </p:nvSpPr>
          <p:spPr>
            <a:xfrm>
              <a:off x="6901909" y="2908431"/>
              <a:ext cx="665378" cy="563880"/>
            </a:xfrm>
            <a:custGeom>
              <a:rect b="b" l="l" r="r" t="t"/>
              <a:pathLst>
                <a:path extrusionOk="0" h="563880" w="665378">
                  <a:moveTo>
                    <a:pt x="361447" y="109393"/>
                  </a:moveTo>
                  <a:lnTo>
                    <a:pt x="303931" y="106573"/>
                  </a:lnTo>
                  <a:lnTo>
                    <a:pt x="209764" y="34960"/>
                  </a:lnTo>
                  <a:lnTo>
                    <a:pt x="161834" y="9586"/>
                  </a:lnTo>
                  <a:lnTo>
                    <a:pt x="124054" y="0"/>
                  </a:lnTo>
                  <a:lnTo>
                    <a:pt x="118979" y="5639"/>
                  </a:lnTo>
                  <a:lnTo>
                    <a:pt x="60336" y="23119"/>
                  </a:lnTo>
                  <a:lnTo>
                    <a:pt x="94732" y="59207"/>
                  </a:lnTo>
                  <a:lnTo>
                    <a:pt x="85146" y="64846"/>
                  </a:lnTo>
                  <a:lnTo>
                    <a:pt x="81199" y="77251"/>
                  </a:lnTo>
                  <a:lnTo>
                    <a:pt x="58644" y="81763"/>
                  </a:lnTo>
                  <a:lnTo>
                    <a:pt x="52441" y="94732"/>
                  </a:lnTo>
                  <a:lnTo>
                    <a:pt x="40600" y="106009"/>
                  </a:lnTo>
                  <a:lnTo>
                    <a:pt x="6203" y="100371"/>
                  </a:lnTo>
                  <a:lnTo>
                    <a:pt x="3383" y="114468"/>
                  </a:lnTo>
                  <a:lnTo>
                    <a:pt x="3383" y="126873"/>
                  </a:lnTo>
                  <a:lnTo>
                    <a:pt x="0" y="146609"/>
                  </a:lnTo>
                  <a:lnTo>
                    <a:pt x="15225" y="146609"/>
                  </a:lnTo>
                  <a:lnTo>
                    <a:pt x="33269" y="171419"/>
                  </a:lnTo>
                  <a:lnTo>
                    <a:pt x="54132" y="200177"/>
                  </a:lnTo>
                  <a:lnTo>
                    <a:pt x="68229" y="226680"/>
                  </a:lnTo>
                  <a:lnTo>
                    <a:pt x="77816" y="235138"/>
                  </a:lnTo>
                  <a:lnTo>
                    <a:pt x="87401" y="253746"/>
                  </a:lnTo>
                  <a:lnTo>
                    <a:pt x="86274" y="261640"/>
                  </a:lnTo>
                  <a:lnTo>
                    <a:pt x="98115" y="282504"/>
                  </a:lnTo>
                  <a:lnTo>
                    <a:pt x="115032" y="289834"/>
                  </a:lnTo>
                  <a:lnTo>
                    <a:pt x="130821" y="303931"/>
                  </a:lnTo>
                  <a:lnTo>
                    <a:pt x="151120" y="343403"/>
                  </a:lnTo>
                  <a:lnTo>
                    <a:pt x="151120" y="364830"/>
                  </a:lnTo>
                  <a:lnTo>
                    <a:pt x="156195" y="389641"/>
                  </a:lnTo>
                  <a:lnTo>
                    <a:pt x="178750" y="424038"/>
                  </a:lnTo>
                  <a:lnTo>
                    <a:pt x="192847" y="429676"/>
                  </a:lnTo>
                  <a:lnTo>
                    <a:pt x="215966" y="454487"/>
                  </a:lnTo>
                  <a:lnTo>
                    <a:pt x="226680" y="483809"/>
                  </a:lnTo>
                  <a:lnTo>
                    <a:pt x="244724" y="513695"/>
                  </a:lnTo>
                  <a:lnTo>
                    <a:pt x="261640" y="526664"/>
                  </a:lnTo>
                  <a:lnTo>
                    <a:pt x="265024" y="540761"/>
                  </a:lnTo>
                  <a:lnTo>
                    <a:pt x="275174" y="551475"/>
                  </a:lnTo>
                  <a:lnTo>
                    <a:pt x="280249" y="567263"/>
                  </a:lnTo>
                  <a:lnTo>
                    <a:pt x="293218" y="555422"/>
                  </a:lnTo>
                  <a:lnTo>
                    <a:pt x="289271" y="540197"/>
                  </a:lnTo>
                  <a:lnTo>
                    <a:pt x="296037" y="522717"/>
                  </a:lnTo>
                  <a:lnTo>
                    <a:pt x="309570" y="532303"/>
                  </a:lnTo>
                  <a:lnTo>
                    <a:pt x="318028" y="528919"/>
                  </a:lnTo>
                  <a:lnTo>
                    <a:pt x="354117" y="527792"/>
                  </a:lnTo>
                  <a:lnTo>
                    <a:pt x="359756" y="531739"/>
                  </a:lnTo>
                  <a:lnTo>
                    <a:pt x="390205" y="535122"/>
                  </a:lnTo>
                  <a:lnTo>
                    <a:pt x="402047" y="533431"/>
                  </a:lnTo>
                  <a:lnTo>
                    <a:pt x="411069" y="545272"/>
                  </a:lnTo>
                  <a:lnTo>
                    <a:pt x="425166" y="539633"/>
                  </a:lnTo>
                  <a:lnTo>
                    <a:pt x="444901" y="501853"/>
                  </a:lnTo>
                  <a:lnTo>
                    <a:pt x="473095" y="485501"/>
                  </a:lnTo>
                  <a:lnTo>
                    <a:pt x="561624" y="471967"/>
                  </a:lnTo>
                  <a:lnTo>
                    <a:pt x="652410" y="435879"/>
                  </a:lnTo>
                  <a:lnTo>
                    <a:pt x="667070" y="364267"/>
                  </a:lnTo>
                  <a:lnTo>
                    <a:pt x="650718" y="338892"/>
                  </a:lnTo>
                  <a:lnTo>
                    <a:pt x="645079" y="346222"/>
                  </a:lnTo>
                  <a:lnTo>
                    <a:pt x="550347" y="328178"/>
                  </a:lnTo>
                  <a:lnTo>
                    <a:pt x="535686" y="292090"/>
                  </a:lnTo>
                  <a:lnTo>
                    <a:pt x="533430" y="283632"/>
                  </a:lnTo>
                  <a:lnTo>
                    <a:pt x="526664" y="270099"/>
                  </a:lnTo>
                  <a:lnTo>
                    <a:pt x="518206" y="272354"/>
                  </a:lnTo>
                  <a:lnTo>
                    <a:pt x="508056" y="265588"/>
                  </a:lnTo>
                  <a:lnTo>
                    <a:pt x="502417" y="256565"/>
                  </a:lnTo>
                  <a:lnTo>
                    <a:pt x="497343" y="244724"/>
                  </a:lnTo>
                  <a:lnTo>
                    <a:pt x="487756" y="234574"/>
                  </a:lnTo>
                  <a:lnTo>
                    <a:pt x="482117" y="222733"/>
                  </a:lnTo>
                  <a:lnTo>
                    <a:pt x="484373" y="210891"/>
                  </a:lnTo>
                  <a:lnTo>
                    <a:pt x="480990" y="195666"/>
                  </a:lnTo>
                  <a:lnTo>
                    <a:pt x="458435" y="181006"/>
                  </a:lnTo>
                  <a:lnTo>
                    <a:pt x="451668" y="168036"/>
                  </a:lnTo>
                  <a:lnTo>
                    <a:pt x="435316" y="160142"/>
                  </a:lnTo>
                  <a:lnTo>
                    <a:pt x="420091" y="129128"/>
                  </a:lnTo>
                  <a:lnTo>
                    <a:pt x="398664" y="130256"/>
                  </a:lnTo>
                  <a:lnTo>
                    <a:pt x="389077" y="112776"/>
                  </a:lnTo>
                  <a:lnTo>
                    <a:pt x="361447" y="10939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6"/>
            <p:cNvSpPr/>
            <p:nvPr/>
          </p:nvSpPr>
          <p:spPr>
            <a:xfrm>
              <a:off x="6532568" y="3272698"/>
              <a:ext cx="507492" cy="479298"/>
            </a:xfrm>
            <a:custGeom>
              <a:rect b="b" l="l" r="r" t="t"/>
              <a:pathLst>
                <a:path extrusionOk="0" h="479298" w="507492">
                  <a:moveTo>
                    <a:pt x="460690" y="204688"/>
                  </a:moveTo>
                  <a:lnTo>
                    <a:pt x="462945" y="181005"/>
                  </a:lnTo>
                  <a:lnTo>
                    <a:pt x="471968" y="169728"/>
                  </a:lnTo>
                  <a:lnTo>
                    <a:pt x="494523" y="164089"/>
                  </a:lnTo>
                  <a:lnTo>
                    <a:pt x="509184" y="143789"/>
                  </a:lnTo>
                  <a:lnTo>
                    <a:pt x="491704" y="130256"/>
                  </a:lnTo>
                  <a:lnTo>
                    <a:pt x="479298" y="121234"/>
                  </a:lnTo>
                  <a:lnTo>
                    <a:pt x="465201" y="78379"/>
                  </a:lnTo>
                  <a:lnTo>
                    <a:pt x="458998" y="41727"/>
                  </a:lnTo>
                  <a:lnTo>
                    <a:pt x="465201" y="34960"/>
                  </a:lnTo>
                  <a:lnTo>
                    <a:pt x="453360" y="0"/>
                  </a:lnTo>
                  <a:lnTo>
                    <a:pt x="330434" y="0"/>
                  </a:lnTo>
                  <a:lnTo>
                    <a:pt x="209764" y="0"/>
                  </a:lnTo>
                  <a:lnTo>
                    <a:pt x="85146" y="0"/>
                  </a:lnTo>
                  <a:lnTo>
                    <a:pt x="87965" y="71613"/>
                  </a:lnTo>
                  <a:lnTo>
                    <a:pt x="52441" y="71613"/>
                  </a:lnTo>
                  <a:lnTo>
                    <a:pt x="52441" y="86837"/>
                  </a:lnTo>
                  <a:lnTo>
                    <a:pt x="58644" y="228935"/>
                  </a:lnTo>
                  <a:lnTo>
                    <a:pt x="31577" y="226680"/>
                  </a:lnTo>
                  <a:lnTo>
                    <a:pt x="18045" y="253182"/>
                  </a:lnTo>
                  <a:lnTo>
                    <a:pt x="10150" y="275173"/>
                  </a:lnTo>
                  <a:lnTo>
                    <a:pt x="16916" y="283632"/>
                  </a:lnTo>
                  <a:lnTo>
                    <a:pt x="6767" y="294345"/>
                  </a:lnTo>
                  <a:lnTo>
                    <a:pt x="10714" y="309570"/>
                  </a:lnTo>
                  <a:lnTo>
                    <a:pt x="2819" y="324231"/>
                  </a:lnTo>
                  <a:lnTo>
                    <a:pt x="0" y="337764"/>
                  </a:lnTo>
                  <a:lnTo>
                    <a:pt x="11278" y="335509"/>
                  </a:lnTo>
                  <a:lnTo>
                    <a:pt x="18045" y="349606"/>
                  </a:lnTo>
                  <a:lnTo>
                    <a:pt x="18608" y="370469"/>
                  </a:lnTo>
                  <a:lnTo>
                    <a:pt x="30450" y="380619"/>
                  </a:lnTo>
                  <a:lnTo>
                    <a:pt x="30450" y="389641"/>
                  </a:lnTo>
                  <a:lnTo>
                    <a:pt x="34397" y="404866"/>
                  </a:lnTo>
                  <a:lnTo>
                    <a:pt x="53005" y="427421"/>
                  </a:lnTo>
                  <a:lnTo>
                    <a:pt x="53005" y="442082"/>
                  </a:lnTo>
                  <a:lnTo>
                    <a:pt x="48494" y="456743"/>
                  </a:lnTo>
                  <a:lnTo>
                    <a:pt x="50185" y="468020"/>
                  </a:lnTo>
                  <a:lnTo>
                    <a:pt x="61463" y="478170"/>
                  </a:lnTo>
                  <a:lnTo>
                    <a:pt x="64282" y="479862"/>
                  </a:lnTo>
                  <a:lnTo>
                    <a:pt x="73868" y="475915"/>
                  </a:lnTo>
                  <a:lnTo>
                    <a:pt x="84582" y="469148"/>
                  </a:lnTo>
                  <a:lnTo>
                    <a:pt x="91913" y="437007"/>
                  </a:lnTo>
                  <a:lnTo>
                    <a:pt x="100371" y="420654"/>
                  </a:lnTo>
                  <a:lnTo>
                    <a:pt x="122926" y="415579"/>
                  </a:lnTo>
                  <a:lnTo>
                    <a:pt x="128565" y="425729"/>
                  </a:lnTo>
                  <a:lnTo>
                    <a:pt x="145481" y="446593"/>
                  </a:lnTo>
                  <a:lnTo>
                    <a:pt x="153940" y="449412"/>
                  </a:lnTo>
                  <a:lnTo>
                    <a:pt x="165217" y="443210"/>
                  </a:lnTo>
                  <a:lnTo>
                    <a:pt x="188336" y="444901"/>
                  </a:lnTo>
                  <a:lnTo>
                    <a:pt x="192847" y="452232"/>
                  </a:lnTo>
                  <a:lnTo>
                    <a:pt x="223861" y="452232"/>
                  </a:lnTo>
                  <a:lnTo>
                    <a:pt x="224988" y="444901"/>
                  </a:lnTo>
                  <a:lnTo>
                    <a:pt x="241341" y="438135"/>
                  </a:lnTo>
                  <a:lnTo>
                    <a:pt x="244160" y="427421"/>
                  </a:lnTo>
                  <a:lnTo>
                    <a:pt x="256002" y="420091"/>
                  </a:lnTo>
                  <a:lnTo>
                    <a:pt x="283068" y="440954"/>
                  </a:lnTo>
                  <a:lnTo>
                    <a:pt x="298856" y="437007"/>
                  </a:lnTo>
                  <a:lnTo>
                    <a:pt x="314082" y="411632"/>
                  </a:lnTo>
                  <a:lnTo>
                    <a:pt x="330998" y="391897"/>
                  </a:lnTo>
                  <a:lnTo>
                    <a:pt x="327614" y="369905"/>
                  </a:lnTo>
                  <a:lnTo>
                    <a:pt x="319720" y="359755"/>
                  </a:lnTo>
                  <a:lnTo>
                    <a:pt x="338892" y="358064"/>
                  </a:lnTo>
                  <a:lnTo>
                    <a:pt x="340584" y="349606"/>
                  </a:lnTo>
                  <a:lnTo>
                    <a:pt x="355244" y="352425"/>
                  </a:lnTo>
                  <a:lnTo>
                    <a:pt x="352425" y="378927"/>
                  </a:lnTo>
                  <a:lnTo>
                    <a:pt x="356936" y="404866"/>
                  </a:lnTo>
                  <a:lnTo>
                    <a:pt x="373289" y="418963"/>
                  </a:lnTo>
                  <a:lnTo>
                    <a:pt x="377236" y="431368"/>
                  </a:lnTo>
                  <a:lnTo>
                    <a:pt x="377236" y="448848"/>
                  </a:lnTo>
                  <a:lnTo>
                    <a:pt x="381747" y="449412"/>
                  </a:lnTo>
                  <a:lnTo>
                    <a:pt x="381747" y="445465"/>
                  </a:lnTo>
                  <a:lnTo>
                    <a:pt x="389641" y="407685"/>
                  </a:lnTo>
                  <a:lnTo>
                    <a:pt x="404302" y="397535"/>
                  </a:lnTo>
                  <a:lnTo>
                    <a:pt x="407122" y="382875"/>
                  </a:lnTo>
                  <a:lnTo>
                    <a:pt x="420091" y="355808"/>
                  </a:lnTo>
                  <a:lnTo>
                    <a:pt x="438135" y="337764"/>
                  </a:lnTo>
                  <a:lnTo>
                    <a:pt x="449977" y="302803"/>
                  </a:lnTo>
                  <a:lnTo>
                    <a:pt x="453923" y="271790"/>
                  </a:lnTo>
                  <a:lnTo>
                    <a:pt x="449977" y="257693"/>
                  </a:lnTo>
                  <a:lnTo>
                    <a:pt x="460690" y="20468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56"/>
            <p:cNvSpPr/>
            <p:nvPr/>
          </p:nvSpPr>
          <p:spPr>
            <a:xfrm>
              <a:off x="6596850" y="3622303"/>
              <a:ext cx="360883" cy="310134"/>
            </a:xfrm>
            <a:custGeom>
              <a:rect b="b" l="l" r="r" t="t"/>
              <a:pathLst>
                <a:path extrusionOk="0" h="310134" w="360883">
                  <a:moveTo>
                    <a:pt x="312953" y="81763"/>
                  </a:moveTo>
                  <a:lnTo>
                    <a:pt x="309007" y="69357"/>
                  </a:lnTo>
                  <a:lnTo>
                    <a:pt x="292654" y="55260"/>
                  </a:lnTo>
                  <a:lnTo>
                    <a:pt x="288143" y="29322"/>
                  </a:lnTo>
                  <a:lnTo>
                    <a:pt x="290962" y="2819"/>
                  </a:lnTo>
                  <a:lnTo>
                    <a:pt x="276301" y="0"/>
                  </a:lnTo>
                  <a:lnTo>
                    <a:pt x="274609" y="8458"/>
                  </a:lnTo>
                  <a:lnTo>
                    <a:pt x="255438" y="10150"/>
                  </a:lnTo>
                  <a:lnTo>
                    <a:pt x="263332" y="20300"/>
                  </a:lnTo>
                  <a:lnTo>
                    <a:pt x="266716" y="42291"/>
                  </a:lnTo>
                  <a:lnTo>
                    <a:pt x="249799" y="62027"/>
                  </a:lnTo>
                  <a:lnTo>
                    <a:pt x="234574" y="87401"/>
                  </a:lnTo>
                  <a:lnTo>
                    <a:pt x="218786" y="91348"/>
                  </a:lnTo>
                  <a:lnTo>
                    <a:pt x="191719" y="70485"/>
                  </a:lnTo>
                  <a:lnTo>
                    <a:pt x="179878" y="77815"/>
                  </a:lnTo>
                  <a:lnTo>
                    <a:pt x="177058" y="88529"/>
                  </a:lnTo>
                  <a:lnTo>
                    <a:pt x="160706" y="95296"/>
                  </a:lnTo>
                  <a:lnTo>
                    <a:pt x="159578" y="102626"/>
                  </a:lnTo>
                  <a:lnTo>
                    <a:pt x="128565" y="102626"/>
                  </a:lnTo>
                  <a:lnTo>
                    <a:pt x="124054" y="95296"/>
                  </a:lnTo>
                  <a:lnTo>
                    <a:pt x="100935" y="93604"/>
                  </a:lnTo>
                  <a:lnTo>
                    <a:pt x="89657" y="99807"/>
                  </a:lnTo>
                  <a:lnTo>
                    <a:pt x="81199" y="96987"/>
                  </a:lnTo>
                  <a:lnTo>
                    <a:pt x="64282" y="76124"/>
                  </a:lnTo>
                  <a:lnTo>
                    <a:pt x="58644" y="65974"/>
                  </a:lnTo>
                  <a:lnTo>
                    <a:pt x="36088" y="71049"/>
                  </a:lnTo>
                  <a:lnTo>
                    <a:pt x="27630" y="87401"/>
                  </a:lnTo>
                  <a:lnTo>
                    <a:pt x="20300" y="119543"/>
                  </a:lnTo>
                  <a:lnTo>
                    <a:pt x="9586" y="126309"/>
                  </a:lnTo>
                  <a:lnTo>
                    <a:pt x="0" y="130256"/>
                  </a:lnTo>
                  <a:lnTo>
                    <a:pt x="21428" y="144353"/>
                  </a:lnTo>
                  <a:lnTo>
                    <a:pt x="38908" y="159014"/>
                  </a:lnTo>
                  <a:lnTo>
                    <a:pt x="39472" y="170292"/>
                  </a:lnTo>
                  <a:lnTo>
                    <a:pt x="60899" y="189464"/>
                  </a:lnTo>
                  <a:lnTo>
                    <a:pt x="74432" y="204688"/>
                  </a:lnTo>
                  <a:lnTo>
                    <a:pt x="82890" y="226116"/>
                  </a:lnTo>
                  <a:lnTo>
                    <a:pt x="106573" y="240213"/>
                  </a:lnTo>
                  <a:lnTo>
                    <a:pt x="111649" y="252054"/>
                  </a:lnTo>
                  <a:lnTo>
                    <a:pt x="131384" y="281376"/>
                  </a:lnTo>
                  <a:lnTo>
                    <a:pt x="145481" y="285887"/>
                  </a:lnTo>
                  <a:lnTo>
                    <a:pt x="153940" y="279684"/>
                  </a:lnTo>
                  <a:lnTo>
                    <a:pt x="168600" y="281940"/>
                  </a:lnTo>
                  <a:lnTo>
                    <a:pt x="186080" y="274610"/>
                  </a:lnTo>
                  <a:lnTo>
                    <a:pt x="193975" y="289834"/>
                  </a:lnTo>
                  <a:lnTo>
                    <a:pt x="222169" y="313517"/>
                  </a:lnTo>
                  <a:lnTo>
                    <a:pt x="222169" y="313517"/>
                  </a:lnTo>
                  <a:lnTo>
                    <a:pt x="235138" y="303931"/>
                  </a:lnTo>
                  <a:lnTo>
                    <a:pt x="254873" y="311826"/>
                  </a:lnTo>
                  <a:lnTo>
                    <a:pt x="280248" y="303367"/>
                  </a:lnTo>
                  <a:lnTo>
                    <a:pt x="302803" y="303931"/>
                  </a:lnTo>
                  <a:lnTo>
                    <a:pt x="321975" y="287015"/>
                  </a:lnTo>
                  <a:lnTo>
                    <a:pt x="341147" y="265587"/>
                  </a:lnTo>
                  <a:lnTo>
                    <a:pt x="362575" y="241904"/>
                  </a:lnTo>
                  <a:lnTo>
                    <a:pt x="342839" y="202997"/>
                  </a:lnTo>
                  <a:lnTo>
                    <a:pt x="328178" y="194539"/>
                  </a:lnTo>
                  <a:lnTo>
                    <a:pt x="322539" y="180442"/>
                  </a:lnTo>
                  <a:lnTo>
                    <a:pt x="306187" y="162961"/>
                  </a:lnTo>
                  <a:lnTo>
                    <a:pt x="287015" y="160142"/>
                  </a:lnTo>
                  <a:lnTo>
                    <a:pt x="297165" y="139842"/>
                  </a:lnTo>
                  <a:lnTo>
                    <a:pt x="314081" y="139278"/>
                  </a:lnTo>
                  <a:lnTo>
                    <a:pt x="318592" y="128001"/>
                  </a:lnTo>
                  <a:lnTo>
                    <a:pt x="317465" y="99807"/>
                  </a:lnTo>
                  <a:lnTo>
                    <a:pt x="312953" y="99243"/>
                  </a:lnTo>
                  <a:lnTo>
                    <a:pt x="312953" y="8176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6"/>
            <p:cNvSpPr/>
            <p:nvPr/>
          </p:nvSpPr>
          <p:spPr>
            <a:xfrm>
              <a:off x="5289213" y="3466672"/>
              <a:ext cx="191719" cy="152247"/>
            </a:xfrm>
            <a:custGeom>
              <a:rect b="b" l="l" r="r" t="t"/>
              <a:pathLst>
                <a:path extrusionOk="0" h="152247" w="191719">
                  <a:moveTo>
                    <a:pt x="170856" y="71049"/>
                  </a:moveTo>
                  <a:lnTo>
                    <a:pt x="150556" y="46238"/>
                  </a:lnTo>
                  <a:lnTo>
                    <a:pt x="132512" y="19736"/>
                  </a:lnTo>
                  <a:lnTo>
                    <a:pt x="111649" y="10150"/>
                  </a:lnTo>
                  <a:lnTo>
                    <a:pt x="96987" y="0"/>
                  </a:lnTo>
                  <a:lnTo>
                    <a:pt x="79507" y="0"/>
                  </a:lnTo>
                  <a:lnTo>
                    <a:pt x="63719" y="7894"/>
                  </a:lnTo>
                  <a:lnTo>
                    <a:pt x="48494" y="5075"/>
                  </a:lnTo>
                  <a:lnTo>
                    <a:pt x="37216" y="16352"/>
                  </a:lnTo>
                  <a:lnTo>
                    <a:pt x="29886" y="34960"/>
                  </a:lnTo>
                  <a:lnTo>
                    <a:pt x="14097" y="59771"/>
                  </a:lnTo>
                  <a:lnTo>
                    <a:pt x="0" y="66538"/>
                  </a:lnTo>
                  <a:lnTo>
                    <a:pt x="15225" y="79507"/>
                  </a:lnTo>
                  <a:lnTo>
                    <a:pt x="27630" y="107701"/>
                  </a:lnTo>
                  <a:lnTo>
                    <a:pt x="62027" y="106573"/>
                  </a:lnTo>
                  <a:lnTo>
                    <a:pt x="69358" y="98115"/>
                  </a:lnTo>
                  <a:lnTo>
                    <a:pt x="79507" y="97551"/>
                  </a:lnTo>
                  <a:lnTo>
                    <a:pt x="91349" y="106009"/>
                  </a:lnTo>
                  <a:lnTo>
                    <a:pt x="101498" y="106573"/>
                  </a:lnTo>
                  <a:lnTo>
                    <a:pt x="111649" y="100371"/>
                  </a:lnTo>
                  <a:lnTo>
                    <a:pt x="117851" y="110521"/>
                  </a:lnTo>
                  <a:lnTo>
                    <a:pt x="104318" y="118979"/>
                  </a:lnTo>
                  <a:lnTo>
                    <a:pt x="90785" y="118415"/>
                  </a:lnTo>
                  <a:lnTo>
                    <a:pt x="77252" y="110521"/>
                  </a:lnTo>
                  <a:lnTo>
                    <a:pt x="65410" y="118979"/>
                  </a:lnTo>
                  <a:lnTo>
                    <a:pt x="59771" y="118979"/>
                  </a:lnTo>
                  <a:lnTo>
                    <a:pt x="51877" y="124054"/>
                  </a:lnTo>
                  <a:lnTo>
                    <a:pt x="23683" y="123490"/>
                  </a:lnTo>
                  <a:lnTo>
                    <a:pt x="28194" y="151120"/>
                  </a:lnTo>
                  <a:lnTo>
                    <a:pt x="45110" y="144917"/>
                  </a:lnTo>
                  <a:lnTo>
                    <a:pt x="55261" y="146045"/>
                  </a:lnTo>
                  <a:lnTo>
                    <a:pt x="63719" y="142098"/>
                  </a:lnTo>
                  <a:lnTo>
                    <a:pt x="121798" y="143789"/>
                  </a:lnTo>
                  <a:lnTo>
                    <a:pt x="137023" y="144353"/>
                  </a:lnTo>
                  <a:lnTo>
                    <a:pt x="159578" y="152812"/>
                  </a:lnTo>
                  <a:lnTo>
                    <a:pt x="166909" y="152248"/>
                  </a:lnTo>
                  <a:lnTo>
                    <a:pt x="169164" y="148300"/>
                  </a:lnTo>
                  <a:lnTo>
                    <a:pt x="186080" y="151120"/>
                  </a:lnTo>
                  <a:lnTo>
                    <a:pt x="190592" y="148864"/>
                  </a:lnTo>
                  <a:lnTo>
                    <a:pt x="192283" y="137587"/>
                  </a:lnTo>
                  <a:lnTo>
                    <a:pt x="190028" y="124054"/>
                  </a:lnTo>
                  <a:lnTo>
                    <a:pt x="178186" y="113904"/>
                  </a:lnTo>
                  <a:lnTo>
                    <a:pt x="171983" y="93040"/>
                  </a:lnTo>
                  <a:lnTo>
                    <a:pt x="170856" y="7104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6"/>
            <p:cNvSpPr/>
            <p:nvPr/>
          </p:nvSpPr>
          <p:spPr>
            <a:xfrm>
              <a:off x="5423980" y="3701246"/>
              <a:ext cx="90220" cy="112776"/>
            </a:xfrm>
            <a:custGeom>
              <a:rect b="b" l="l" r="r" t="t"/>
              <a:pathLst>
                <a:path extrusionOk="0" h="112776" w="90220">
                  <a:moveTo>
                    <a:pt x="95296" y="59207"/>
                  </a:moveTo>
                  <a:lnTo>
                    <a:pt x="86838" y="60899"/>
                  </a:lnTo>
                  <a:lnTo>
                    <a:pt x="86838" y="47930"/>
                  </a:lnTo>
                  <a:lnTo>
                    <a:pt x="81763" y="38344"/>
                  </a:lnTo>
                  <a:lnTo>
                    <a:pt x="82890" y="28194"/>
                  </a:lnTo>
                  <a:lnTo>
                    <a:pt x="76124" y="12969"/>
                  </a:lnTo>
                  <a:lnTo>
                    <a:pt x="67666" y="0"/>
                  </a:lnTo>
                  <a:lnTo>
                    <a:pt x="42291" y="0"/>
                  </a:lnTo>
                  <a:lnTo>
                    <a:pt x="34961" y="6766"/>
                  </a:lnTo>
                  <a:lnTo>
                    <a:pt x="26502" y="7894"/>
                  </a:lnTo>
                  <a:lnTo>
                    <a:pt x="20864" y="15789"/>
                  </a:lnTo>
                  <a:lnTo>
                    <a:pt x="16916" y="25375"/>
                  </a:lnTo>
                  <a:lnTo>
                    <a:pt x="0" y="41163"/>
                  </a:lnTo>
                  <a:lnTo>
                    <a:pt x="3947" y="67666"/>
                  </a:lnTo>
                  <a:lnTo>
                    <a:pt x="9022" y="80635"/>
                  </a:lnTo>
                  <a:lnTo>
                    <a:pt x="25375" y="100371"/>
                  </a:lnTo>
                  <a:lnTo>
                    <a:pt x="48494" y="114468"/>
                  </a:lnTo>
                  <a:lnTo>
                    <a:pt x="56952" y="117287"/>
                  </a:lnTo>
                  <a:lnTo>
                    <a:pt x="64282" y="106009"/>
                  </a:lnTo>
                  <a:lnTo>
                    <a:pt x="65974" y="95296"/>
                  </a:lnTo>
                  <a:lnTo>
                    <a:pt x="80635" y="76124"/>
                  </a:lnTo>
                  <a:lnTo>
                    <a:pt x="95296" y="59207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6"/>
            <p:cNvSpPr/>
            <p:nvPr/>
          </p:nvSpPr>
          <p:spPr>
            <a:xfrm>
              <a:off x="3011138" y="3544488"/>
              <a:ext cx="73304" cy="45110"/>
            </a:xfrm>
            <a:custGeom>
              <a:rect b="b" l="l" r="r" t="t"/>
              <a:pathLst>
                <a:path extrusionOk="0" h="45110" w="73304">
                  <a:moveTo>
                    <a:pt x="71049" y="37216"/>
                  </a:moveTo>
                  <a:lnTo>
                    <a:pt x="74432" y="23119"/>
                  </a:lnTo>
                  <a:lnTo>
                    <a:pt x="70485" y="19172"/>
                  </a:lnTo>
                  <a:lnTo>
                    <a:pt x="64282" y="16352"/>
                  </a:lnTo>
                  <a:lnTo>
                    <a:pt x="50185" y="20864"/>
                  </a:lnTo>
                  <a:lnTo>
                    <a:pt x="49621" y="15789"/>
                  </a:lnTo>
                  <a:lnTo>
                    <a:pt x="40599" y="10150"/>
                  </a:lnTo>
                  <a:lnTo>
                    <a:pt x="34397" y="2819"/>
                  </a:lnTo>
                  <a:lnTo>
                    <a:pt x="25939" y="0"/>
                  </a:lnTo>
                  <a:lnTo>
                    <a:pt x="18044" y="2255"/>
                  </a:lnTo>
                  <a:lnTo>
                    <a:pt x="19172" y="6203"/>
                  </a:lnTo>
                  <a:lnTo>
                    <a:pt x="12969" y="10150"/>
                  </a:lnTo>
                  <a:lnTo>
                    <a:pt x="1128" y="19172"/>
                  </a:lnTo>
                  <a:lnTo>
                    <a:pt x="0" y="24811"/>
                  </a:lnTo>
                  <a:lnTo>
                    <a:pt x="7894" y="32141"/>
                  </a:lnTo>
                  <a:lnTo>
                    <a:pt x="25375" y="34397"/>
                  </a:lnTo>
                  <a:lnTo>
                    <a:pt x="37780" y="41727"/>
                  </a:lnTo>
                  <a:lnTo>
                    <a:pt x="48494" y="45110"/>
                  </a:lnTo>
                  <a:lnTo>
                    <a:pt x="67102" y="45674"/>
                  </a:lnTo>
                  <a:lnTo>
                    <a:pt x="71049" y="37216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6374118" y="2409397"/>
              <a:ext cx="124053" cy="135331"/>
            </a:xfrm>
            <a:custGeom>
              <a:rect b="b" l="l" r="r" t="t"/>
              <a:pathLst>
                <a:path extrusionOk="0" h="135331" w="124053">
                  <a:moveTo>
                    <a:pt x="77816" y="34397"/>
                  </a:moveTo>
                  <a:lnTo>
                    <a:pt x="59771" y="25939"/>
                  </a:lnTo>
                  <a:lnTo>
                    <a:pt x="55261" y="15225"/>
                  </a:lnTo>
                  <a:lnTo>
                    <a:pt x="38908" y="1128"/>
                  </a:lnTo>
                  <a:lnTo>
                    <a:pt x="20863" y="0"/>
                  </a:lnTo>
                  <a:lnTo>
                    <a:pt x="0" y="9022"/>
                  </a:lnTo>
                  <a:lnTo>
                    <a:pt x="0" y="9022"/>
                  </a:lnTo>
                  <a:lnTo>
                    <a:pt x="8458" y="22555"/>
                  </a:lnTo>
                  <a:lnTo>
                    <a:pt x="18044" y="32705"/>
                  </a:lnTo>
                  <a:lnTo>
                    <a:pt x="8458" y="45674"/>
                  </a:lnTo>
                  <a:lnTo>
                    <a:pt x="8458" y="45674"/>
                  </a:lnTo>
                  <a:lnTo>
                    <a:pt x="18608" y="45674"/>
                  </a:lnTo>
                  <a:lnTo>
                    <a:pt x="12970" y="60899"/>
                  </a:lnTo>
                  <a:lnTo>
                    <a:pt x="28194" y="73868"/>
                  </a:lnTo>
                  <a:lnTo>
                    <a:pt x="25375" y="90221"/>
                  </a:lnTo>
                  <a:lnTo>
                    <a:pt x="18608" y="91912"/>
                  </a:lnTo>
                  <a:lnTo>
                    <a:pt x="27067" y="98115"/>
                  </a:lnTo>
                  <a:lnTo>
                    <a:pt x="31577" y="102626"/>
                  </a:lnTo>
                  <a:lnTo>
                    <a:pt x="41727" y="106573"/>
                  </a:lnTo>
                  <a:lnTo>
                    <a:pt x="53005" y="113340"/>
                  </a:lnTo>
                  <a:lnTo>
                    <a:pt x="50749" y="116723"/>
                  </a:lnTo>
                  <a:lnTo>
                    <a:pt x="57515" y="113904"/>
                  </a:lnTo>
                  <a:lnTo>
                    <a:pt x="60335" y="102626"/>
                  </a:lnTo>
                  <a:lnTo>
                    <a:pt x="65410" y="100371"/>
                  </a:lnTo>
                  <a:lnTo>
                    <a:pt x="69921" y="105445"/>
                  </a:lnTo>
                  <a:lnTo>
                    <a:pt x="75560" y="107701"/>
                  </a:lnTo>
                  <a:lnTo>
                    <a:pt x="80071" y="113340"/>
                  </a:lnTo>
                  <a:lnTo>
                    <a:pt x="84582" y="115031"/>
                  </a:lnTo>
                  <a:lnTo>
                    <a:pt x="90785" y="121234"/>
                  </a:lnTo>
                  <a:lnTo>
                    <a:pt x="95296" y="121234"/>
                  </a:lnTo>
                  <a:lnTo>
                    <a:pt x="92476" y="129692"/>
                  </a:lnTo>
                  <a:lnTo>
                    <a:pt x="89657" y="133639"/>
                  </a:lnTo>
                  <a:lnTo>
                    <a:pt x="90785" y="136459"/>
                  </a:lnTo>
                  <a:lnTo>
                    <a:pt x="100371" y="134203"/>
                  </a:lnTo>
                  <a:lnTo>
                    <a:pt x="113903" y="133639"/>
                  </a:lnTo>
                  <a:lnTo>
                    <a:pt x="117851" y="128565"/>
                  </a:lnTo>
                  <a:lnTo>
                    <a:pt x="114468" y="124618"/>
                  </a:lnTo>
                  <a:lnTo>
                    <a:pt x="118415" y="113340"/>
                  </a:lnTo>
                  <a:lnTo>
                    <a:pt x="128000" y="102626"/>
                  </a:lnTo>
                  <a:lnTo>
                    <a:pt x="112212" y="87965"/>
                  </a:lnTo>
                  <a:lnTo>
                    <a:pt x="108265" y="74996"/>
                  </a:lnTo>
                  <a:lnTo>
                    <a:pt x="114468" y="67102"/>
                  </a:lnTo>
                  <a:lnTo>
                    <a:pt x="108829" y="61463"/>
                  </a:lnTo>
                  <a:lnTo>
                    <a:pt x="115032" y="55260"/>
                  </a:lnTo>
                  <a:lnTo>
                    <a:pt x="107137" y="51313"/>
                  </a:lnTo>
                  <a:lnTo>
                    <a:pt x="99243" y="58643"/>
                  </a:lnTo>
                  <a:lnTo>
                    <a:pt x="81763" y="48494"/>
                  </a:lnTo>
                  <a:lnTo>
                    <a:pt x="77816" y="34397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4004694" y="3845599"/>
              <a:ext cx="129692" cy="146608"/>
            </a:xfrm>
            <a:custGeom>
              <a:rect b="b" l="l" r="r" t="t"/>
              <a:pathLst>
                <a:path extrusionOk="0" h="146608" w="129692">
                  <a:moveTo>
                    <a:pt x="96987" y="0"/>
                  </a:moveTo>
                  <a:lnTo>
                    <a:pt x="71049" y="2819"/>
                  </a:lnTo>
                  <a:lnTo>
                    <a:pt x="67666" y="9022"/>
                  </a:lnTo>
                  <a:lnTo>
                    <a:pt x="29886" y="2256"/>
                  </a:lnTo>
                  <a:lnTo>
                    <a:pt x="24247" y="34397"/>
                  </a:lnTo>
                  <a:lnTo>
                    <a:pt x="4511" y="43419"/>
                  </a:lnTo>
                  <a:lnTo>
                    <a:pt x="6203" y="51877"/>
                  </a:lnTo>
                  <a:lnTo>
                    <a:pt x="0" y="70485"/>
                  </a:lnTo>
                  <a:lnTo>
                    <a:pt x="13533" y="96424"/>
                  </a:lnTo>
                  <a:lnTo>
                    <a:pt x="23683" y="96987"/>
                  </a:lnTo>
                  <a:lnTo>
                    <a:pt x="27630" y="116723"/>
                  </a:lnTo>
                  <a:lnTo>
                    <a:pt x="46238" y="148300"/>
                  </a:lnTo>
                  <a:lnTo>
                    <a:pt x="63718" y="151120"/>
                  </a:lnTo>
                  <a:lnTo>
                    <a:pt x="66538" y="143789"/>
                  </a:lnTo>
                  <a:lnTo>
                    <a:pt x="61463" y="136459"/>
                  </a:lnTo>
                  <a:lnTo>
                    <a:pt x="64282" y="126309"/>
                  </a:lnTo>
                  <a:lnTo>
                    <a:pt x="77252" y="129692"/>
                  </a:lnTo>
                  <a:lnTo>
                    <a:pt x="92476" y="125745"/>
                  </a:lnTo>
                  <a:lnTo>
                    <a:pt x="110521" y="133640"/>
                  </a:lnTo>
                  <a:lnTo>
                    <a:pt x="118415" y="118415"/>
                  </a:lnTo>
                  <a:lnTo>
                    <a:pt x="121798" y="102062"/>
                  </a:lnTo>
                  <a:lnTo>
                    <a:pt x="127437" y="86274"/>
                  </a:lnTo>
                  <a:lnTo>
                    <a:pt x="115595" y="65410"/>
                  </a:lnTo>
                  <a:lnTo>
                    <a:pt x="113340" y="40599"/>
                  </a:lnTo>
                  <a:lnTo>
                    <a:pt x="130820" y="9586"/>
                  </a:lnTo>
                  <a:lnTo>
                    <a:pt x="96987" y="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6"/>
            <p:cNvSpPr/>
            <p:nvPr/>
          </p:nvSpPr>
          <p:spPr>
            <a:xfrm>
              <a:off x="6311527" y="2289855"/>
              <a:ext cx="152247" cy="62026"/>
            </a:xfrm>
            <a:custGeom>
              <a:rect b="b" l="l" r="r" t="t"/>
              <a:pathLst>
                <a:path extrusionOk="0" h="62026" w="152247">
                  <a:moveTo>
                    <a:pt x="155067" y="16916"/>
                  </a:moveTo>
                  <a:lnTo>
                    <a:pt x="127437" y="3947"/>
                  </a:lnTo>
                  <a:lnTo>
                    <a:pt x="108265" y="8458"/>
                  </a:lnTo>
                  <a:lnTo>
                    <a:pt x="94731" y="5075"/>
                  </a:lnTo>
                  <a:lnTo>
                    <a:pt x="78943" y="12405"/>
                  </a:lnTo>
                  <a:lnTo>
                    <a:pt x="63718" y="0"/>
                  </a:lnTo>
                  <a:lnTo>
                    <a:pt x="53005" y="5075"/>
                  </a:lnTo>
                  <a:lnTo>
                    <a:pt x="51313" y="2819"/>
                  </a:lnTo>
                  <a:lnTo>
                    <a:pt x="42855" y="2819"/>
                  </a:lnTo>
                  <a:lnTo>
                    <a:pt x="39472" y="9022"/>
                  </a:lnTo>
                  <a:lnTo>
                    <a:pt x="33269" y="10714"/>
                  </a:lnTo>
                  <a:lnTo>
                    <a:pt x="32141" y="18608"/>
                  </a:lnTo>
                  <a:lnTo>
                    <a:pt x="27066" y="20300"/>
                  </a:lnTo>
                  <a:lnTo>
                    <a:pt x="26502" y="23683"/>
                  </a:lnTo>
                  <a:lnTo>
                    <a:pt x="17480" y="27066"/>
                  </a:lnTo>
                  <a:lnTo>
                    <a:pt x="5075" y="26502"/>
                  </a:lnTo>
                  <a:lnTo>
                    <a:pt x="1691" y="34397"/>
                  </a:lnTo>
                  <a:lnTo>
                    <a:pt x="0" y="38908"/>
                  </a:lnTo>
                  <a:lnTo>
                    <a:pt x="3947" y="50749"/>
                  </a:lnTo>
                  <a:lnTo>
                    <a:pt x="18608" y="59771"/>
                  </a:lnTo>
                  <a:lnTo>
                    <a:pt x="29321" y="63719"/>
                  </a:lnTo>
                  <a:lnTo>
                    <a:pt x="52440" y="59207"/>
                  </a:lnTo>
                  <a:lnTo>
                    <a:pt x="54132" y="52441"/>
                  </a:lnTo>
                  <a:lnTo>
                    <a:pt x="64846" y="51313"/>
                  </a:lnTo>
                  <a:lnTo>
                    <a:pt x="77815" y="45674"/>
                  </a:lnTo>
                  <a:lnTo>
                    <a:pt x="81199" y="47930"/>
                  </a:lnTo>
                  <a:lnTo>
                    <a:pt x="93604" y="43983"/>
                  </a:lnTo>
                  <a:lnTo>
                    <a:pt x="99243" y="35525"/>
                  </a:lnTo>
                  <a:lnTo>
                    <a:pt x="108265" y="33269"/>
                  </a:lnTo>
                  <a:lnTo>
                    <a:pt x="139278" y="43983"/>
                  </a:lnTo>
                  <a:lnTo>
                    <a:pt x="144917" y="40599"/>
                  </a:lnTo>
                  <a:lnTo>
                    <a:pt x="148864" y="26502"/>
                  </a:lnTo>
                  <a:lnTo>
                    <a:pt x="155067" y="16916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6"/>
            <p:cNvSpPr/>
            <p:nvPr/>
          </p:nvSpPr>
          <p:spPr>
            <a:xfrm>
              <a:off x="6229201" y="2385150"/>
              <a:ext cx="78943" cy="45110"/>
            </a:xfrm>
            <a:custGeom>
              <a:rect b="b" l="l" r="r" t="t"/>
              <a:pathLst>
                <a:path extrusionOk="0" h="45110" w="78943">
                  <a:moveTo>
                    <a:pt x="79507" y="12405"/>
                  </a:moveTo>
                  <a:lnTo>
                    <a:pt x="72740" y="564"/>
                  </a:lnTo>
                  <a:lnTo>
                    <a:pt x="68229" y="0"/>
                  </a:lnTo>
                  <a:lnTo>
                    <a:pt x="63154" y="6203"/>
                  </a:lnTo>
                  <a:lnTo>
                    <a:pt x="38907" y="6767"/>
                  </a:lnTo>
                  <a:lnTo>
                    <a:pt x="25375" y="14661"/>
                  </a:lnTo>
                  <a:lnTo>
                    <a:pt x="1691" y="12405"/>
                  </a:lnTo>
                  <a:lnTo>
                    <a:pt x="0" y="29322"/>
                  </a:lnTo>
                  <a:lnTo>
                    <a:pt x="7894" y="44547"/>
                  </a:lnTo>
                  <a:lnTo>
                    <a:pt x="1691" y="47366"/>
                  </a:lnTo>
                  <a:lnTo>
                    <a:pt x="21427" y="48494"/>
                  </a:lnTo>
                  <a:lnTo>
                    <a:pt x="25938" y="42855"/>
                  </a:lnTo>
                  <a:lnTo>
                    <a:pt x="36088" y="48494"/>
                  </a:lnTo>
                  <a:lnTo>
                    <a:pt x="47365" y="49058"/>
                  </a:lnTo>
                  <a:lnTo>
                    <a:pt x="46238" y="39472"/>
                  </a:lnTo>
                  <a:lnTo>
                    <a:pt x="55824" y="36088"/>
                  </a:lnTo>
                  <a:lnTo>
                    <a:pt x="57515" y="21991"/>
                  </a:lnTo>
                  <a:lnTo>
                    <a:pt x="79507" y="12405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6"/>
            <p:cNvSpPr/>
            <p:nvPr/>
          </p:nvSpPr>
          <p:spPr>
            <a:xfrm>
              <a:off x="6124319" y="1648159"/>
              <a:ext cx="287578" cy="439826"/>
            </a:xfrm>
            <a:custGeom>
              <a:rect b="b" l="l" r="r" t="t"/>
              <a:pathLst>
                <a:path extrusionOk="0" h="439826" w="287578">
                  <a:moveTo>
                    <a:pt x="287579" y="95860"/>
                  </a:moveTo>
                  <a:lnTo>
                    <a:pt x="276866" y="83454"/>
                  </a:lnTo>
                  <a:lnTo>
                    <a:pt x="267279" y="36088"/>
                  </a:lnTo>
                  <a:lnTo>
                    <a:pt x="226680" y="15225"/>
                  </a:lnTo>
                  <a:lnTo>
                    <a:pt x="193411" y="0"/>
                  </a:lnTo>
                  <a:lnTo>
                    <a:pt x="179314" y="1692"/>
                  </a:lnTo>
                  <a:lnTo>
                    <a:pt x="179314" y="21427"/>
                  </a:lnTo>
                  <a:lnTo>
                    <a:pt x="134767" y="16352"/>
                  </a:lnTo>
                  <a:lnTo>
                    <a:pt x="131384" y="33833"/>
                  </a:lnTo>
                  <a:lnTo>
                    <a:pt x="108829" y="33269"/>
                  </a:lnTo>
                  <a:lnTo>
                    <a:pt x="96424" y="55260"/>
                  </a:lnTo>
                  <a:lnTo>
                    <a:pt x="77252" y="89657"/>
                  </a:lnTo>
                  <a:lnTo>
                    <a:pt x="45110" y="134203"/>
                  </a:lnTo>
                  <a:lnTo>
                    <a:pt x="55261" y="144917"/>
                  </a:lnTo>
                  <a:lnTo>
                    <a:pt x="47930" y="157322"/>
                  </a:lnTo>
                  <a:lnTo>
                    <a:pt x="23683" y="156759"/>
                  </a:lnTo>
                  <a:lnTo>
                    <a:pt x="10714" y="186644"/>
                  </a:lnTo>
                  <a:lnTo>
                    <a:pt x="16353" y="229499"/>
                  </a:lnTo>
                  <a:lnTo>
                    <a:pt x="33833" y="245852"/>
                  </a:lnTo>
                  <a:lnTo>
                    <a:pt x="28758" y="284759"/>
                  </a:lnTo>
                  <a:lnTo>
                    <a:pt x="9586" y="307315"/>
                  </a:lnTo>
                  <a:lnTo>
                    <a:pt x="0" y="325923"/>
                  </a:lnTo>
                  <a:lnTo>
                    <a:pt x="23683" y="373289"/>
                  </a:lnTo>
                  <a:lnTo>
                    <a:pt x="48494" y="411069"/>
                  </a:lnTo>
                  <a:lnTo>
                    <a:pt x="59772" y="443210"/>
                  </a:lnTo>
                  <a:lnTo>
                    <a:pt x="89657" y="441518"/>
                  </a:lnTo>
                  <a:lnTo>
                    <a:pt x="102063" y="415016"/>
                  </a:lnTo>
                  <a:lnTo>
                    <a:pt x="134204" y="417835"/>
                  </a:lnTo>
                  <a:lnTo>
                    <a:pt x="145481" y="386822"/>
                  </a:lnTo>
                  <a:lnTo>
                    <a:pt x="148864" y="330434"/>
                  </a:lnTo>
                  <a:lnTo>
                    <a:pt x="174803" y="323103"/>
                  </a:lnTo>
                  <a:lnTo>
                    <a:pt x="193411" y="285887"/>
                  </a:lnTo>
                  <a:lnTo>
                    <a:pt x="166345" y="267279"/>
                  </a:lnTo>
                  <a:lnTo>
                    <a:pt x="146045" y="244724"/>
                  </a:lnTo>
                  <a:lnTo>
                    <a:pt x="157886" y="199050"/>
                  </a:lnTo>
                  <a:lnTo>
                    <a:pt x="201306" y="171419"/>
                  </a:lnTo>
                  <a:lnTo>
                    <a:pt x="235702" y="146045"/>
                  </a:lnTo>
                  <a:lnTo>
                    <a:pt x="228936" y="126309"/>
                  </a:lnTo>
                  <a:lnTo>
                    <a:pt x="248107" y="104318"/>
                  </a:lnTo>
                  <a:lnTo>
                    <a:pt x="287579" y="9586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6"/>
            <p:cNvSpPr/>
            <p:nvPr/>
          </p:nvSpPr>
          <p:spPr>
            <a:xfrm>
              <a:off x="6784623" y="4982382"/>
              <a:ext cx="39471" cy="56388"/>
            </a:xfrm>
            <a:custGeom>
              <a:rect b="b" l="l" r="r" t="t"/>
              <a:pathLst>
                <a:path extrusionOk="0" h="56388" w="39471">
                  <a:moveTo>
                    <a:pt x="37780" y="6766"/>
                  </a:moveTo>
                  <a:lnTo>
                    <a:pt x="22555" y="0"/>
                  </a:lnTo>
                  <a:lnTo>
                    <a:pt x="13533" y="2819"/>
                  </a:lnTo>
                  <a:lnTo>
                    <a:pt x="9586" y="12969"/>
                  </a:lnTo>
                  <a:lnTo>
                    <a:pt x="564" y="26502"/>
                  </a:lnTo>
                  <a:lnTo>
                    <a:pt x="0" y="38908"/>
                  </a:lnTo>
                  <a:lnTo>
                    <a:pt x="16916" y="58643"/>
                  </a:lnTo>
                  <a:lnTo>
                    <a:pt x="35524" y="54696"/>
                  </a:lnTo>
                  <a:lnTo>
                    <a:pt x="42855" y="38908"/>
                  </a:lnTo>
                  <a:lnTo>
                    <a:pt x="41163" y="23119"/>
                  </a:lnTo>
                  <a:lnTo>
                    <a:pt x="37780" y="6766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6"/>
            <p:cNvSpPr/>
            <p:nvPr/>
          </p:nvSpPr>
          <p:spPr>
            <a:xfrm>
              <a:off x="6913187" y="2724606"/>
              <a:ext cx="180441" cy="174802"/>
            </a:xfrm>
            <a:custGeom>
              <a:rect b="b" l="l" r="r" t="t"/>
              <a:pathLst>
                <a:path extrusionOk="0" h="174802" w="180441">
                  <a:moveTo>
                    <a:pt x="95296" y="140406"/>
                  </a:moveTo>
                  <a:lnTo>
                    <a:pt x="157323" y="102626"/>
                  </a:lnTo>
                  <a:lnTo>
                    <a:pt x="162398" y="58643"/>
                  </a:lnTo>
                  <a:lnTo>
                    <a:pt x="155631" y="32141"/>
                  </a:lnTo>
                  <a:lnTo>
                    <a:pt x="170856" y="23119"/>
                  </a:lnTo>
                  <a:lnTo>
                    <a:pt x="182697" y="0"/>
                  </a:lnTo>
                  <a:lnTo>
                    <a:pt x="149428" y="6203"/>
                  </a:lnTo>
                  <a:lnTo>
                    <a:pt x="133640" y="5075"/>
                  </a:lnTo>
                  <a:lnTo>
                    <a:pt x="101498" y="19172"/>
                  </a:lnTo>
                  <a:lnTo>
                    <a:pt x="77252" y="19172"/>
                  </a:lnTo>
                  <a:lnTo>
                    <a:pt x="60336" y="12405"/>
                  </a:lnTo>
                  <a:lnTo>
                    <a:pt x="29322" y="22555"/>
                  </a:lnTo>
                  <a:lnTo>
                    <a:pt x="18608" y="15225"/>
                  </a:lnTo>
                  <a:lnTo>
                    <a:pt x="19172" y="35524"/>
                  </a:lnTo>
                  <a:lnTo>
                    <a:pt x="12406" y="43983"/>
                  </a:lnTo>
                  <a:lnTo>
                    <a:pt x="5639" y="51877"/>
                  </a:lnTo>
                  <a:lnTo>
                    <a:pt x="0" y="66538"/>
                  </a:lnTo>
                  <a:lnTo>
                    <a:pt x="6203" y="94732"/>
                  </a:lnTo>
                  <a:lnTo>
                    <a:pt x="19736" y="96424"/>
                  </a:lnTo>
                  <a:lnTo>
                    <a:pt x="26503" y="110521"/>
                  </a:lnTo>
                  <a:lnTo>
                    <a:pt x="11841" y="124054"/>
                  </a:lnTo>
                  <a:lnTo>
                    <a:pt x="6767" y="143789"/>
                  </a:lnTo>
                  <a:lnTo>
                    <a:pt x="8458" y="158450"/>
                  </a:lnTo>
                  <a:lnTo>
                    <a:pt x="5075" y="164089"/>
                  </a:lnTo>
                  <a:lnTo>
                    <a:pt x="5639" y="164089"/>
                  </a:lnTo>
                  <a:lnTo>
                    <a:pt x="41164" y="178186"/>
                  </a:lnTo>
                  <a:lnTo>
                    <a:pt x="95296" y="140406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6"/>
            <p:cNvSpPr/>
            <p:nvPr/>
          </p:nvSpPr>
          <p:spPr>
            <a:xfrm>
              <a:off x="6267544" y="3221948"/>
              <a:ext cx="321411" cy="569518"/>
            </a:xfrm>
            <a:custGeom>
              <a:rect b="b" l="l" r="r" t="t"/>
              <a:pathLst>
                <a:path extrusionOk="0" h="569518" w="321411">
                  <a:moveTo>
                    <a:pt x="317465" y="137587"/>
                  </a:moveTo>
                  <a:lnTo>
                    <a:pt x="191155" y="68793"/>
                  </a:lnTo>
                  <a:lnTo>
                    <a:pt x="65410" y="0"/>
                  </a:lnTo>
                  <a:lnTo>
                    <a:pt x="34961" y="19736"/>
                  </a:lnTo>
                  <a:lnTo>
                    <a:pt x="43983" y="75560"/>
                  </a:lnTo>
                  <a:lnTo>
                    <a:pt x="55261" y="84582"/>
                  </a:lnTo>
                  <a:lnTo>
                    <a:pt x="56388" y="96423"/>
                  </a:lnTo>
                  <a:lnTo>
                    <a:pt x="69358" y="108829"/>
                  </a:lnTo>
                  <a:lnTo>
                    <a:pt x="63155" y="124054"/>
                  </a:lnTo>
                  <a:lnTo>
                    <a:pt x="53005" y="196794"/>
                  </a:lnTo>
                  <a:lnTo>
                    <a:pt x="51877" y="243596"/>
                  </a:lnTo>
                  <a:lnTo>
                    <a:pt x="12970" y="277429"/>
                  </a:lnTo>
                  <a:lnTo>
                    <a:pt x="0" y="324795"/>
                  </a:lnTo>
                  <a:lnTo>
                    <a:pt x="13533" y="337764"/>
                  </a:lnTo>
                  <a:lnTo>
                    <a:pt x="13533" y="360883"/>
                  </a:lnTo>
                  <a:lnTo>
                    <a:pt x="33833" y="362011"/>
                  </a:lnTo>
                  <a:lnTo>
                    <a:pt x="31013" y="378363"/>
                  </a:lnTo>
                  <a:lnTo>
                    <a:pt x="43419" y="401482"/>
                  </a:lnTo>
                  <a:lnTo>
                    <a:pt x="46239" y="425166"/>
                  </a:lnTo>
                  <a:lnTo>
                    <a:pt x="45110" y="449412"/>
                  </a:lnTo>
                  <a:lnTo>
                    <a:pt x="62591" y="482117"/>
                  </a:lnTo>
                  <a:lnTo>
                    <a:pt x="45110" y="481554"/>
                  </a:lnTo>
                  <a:lnTo>
                    <a:pt x="36088" y="483809"/>
                  </a:lnTo>
                  <a:lnTo>
                    <a:pt x="21991" y="480426"/>
                  </a:lnTo>
                  <a:lnTo>
                    <a:pt x="15225" y="497342"/>
                  </a:lnTo>
                  <a:lnTo>
                    <a:pt x="33833" y="518206"/>
                  </a:lnTo>
                  <a:lnTo>
                    <a:pt x="47930" y="524408"/>
                  </a:lnTo>
                  <a:lnTo>
                    <a:pt x="52441" y="539069"/>
                  </a:lnTo>
                  <a:lnTo>
                    <a:pt x="62591" y="563880"/>
                  </a:lnTo>
                  <a:lnTo>
                    <a:pt x="57516" y="573466"/>
                  </a:lnTo>
                  <a:lnTo>
                    <a:pt x="84018" y="571210"/>
                  </a:lnTo>
                  <a:lnTo>
                    <a:pt x="89657" y="561624"/>
                  </a:lnTo>
                  <a:lnTo>
                    <a:pt x="94732" y="562752"/>
                  </a:lnTo>
                  <a:lnTo>
                    <a:pt x="102627" y="570647"/>
                  </a:lnTo>
                  <a:lnTo>
                    <a:pt x="142662" y="557113"/>
                  </a:lnTo>
                  <a:lnTo>
                    <a:pt x="155631" y="543016"/>
                  </a:lnTo>
                  <a:lnTo>
                    <a:pt x="171983" y="530611"/>
                  </a:lnTo>
                  <a:lnTo>
                    <a:pt x="168600" y="517642"/>
                  </a:lnTo>
                  <a:lnTo>
                    <a:pt x="177622" y="514259"/>
                  </a:lnTo>
                  <a:lnTo>
                    <a:pt x="208072" y="516514"/>
                  </a:lnTo>
                  <a:lnTo>
                    <a:pt x="237393" y="500161"/>
                  </a:lnTo>
                  <a:lnTo>
                    <a:pt x="259949" y="460690"/>
                  </a:lnTo>
                  <a:lnTo>
                    <a:pt x="275737" y="446593"/>
                  </a:lnTo>
                  <a:lnTo>
                    <a:pt x="295473" y="440390"/>
                  </a:lnTo>
                  <a:lnTo>
                    <a:pt x="295473" y="431368"/>
                  </a:lnTo>
                  <a:lnTo>
                    <a:pt x="283632" y="421218"/>
                  </a:lnTo>
                  <a:lnTo>
                    <a:pt x="283068" y="400355"/>
                  </a:lnTo>
                  <a:lnTo>
                    <a:pt x="276301" y="386258"/>
                  </a:lnTo>
                  <a:lnTo>
                    <a:pt x="265024" y="388513"/>
                  </a:lnTo>
                  <a:lnTo>
                    <a:pt x="267843" y="374980"/>
                  </a:lnTo>
                  <a:lnTo>
                    <a:pt x="275737" y="360319"/>
                  </a:lnTo>
                  <a:lnTo>
                    <a:pt x="271791" y="345094"/>
                  </a:lnTo>
                  <a:lnTo>
                    <a:pt x="281940" y="334381"/>
                  </a:lnTo>
                  <a:lnTo>
                    <a:pt x="275174" y="325923"/>
                  </a:lnTo>
                  <a:lnTo>
                    <a:pt x="283068" y="303931"/>
                  </a:lnTo>
                  <a:lnTo>
                    <a:pt x="296601" y="277429"/>
                  </a:lnTo>
                  <a:lnTo>
                    <a:pt x="323667" y="279684"/>
                  </a:lnTo>
                  <a:lnTo>
                    <a:pt x="317465" y="137587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6"/>
            <p:cNvSpPr/>
            <p:nvPr/>
          </p:nvSpPr>
          <p:spPr>
            <a:xfrm>
              <a:off x="5840687" y="3666850"/>
              <a:ext cx="56388" cy="180441"/>
            </a:xfrm>
            <a:custGeom>
              <a:rect b="b" l="l" r="r" t="t"/>
              <a:pathLst>
                <a:path extrusionOk="0" h="180441" w="56388">
                  <a:moveTo>
                    <a:pt x="29886" y="564"/>
                  </a:moveTo>
                  <a:lnTo>
                    <a:pt x="2255" y="0"/>
                  </a:lnTo>
                  <a:lnTo>
                    <a:pt x="0" y="10714"/>
                  </a:lnTo>
                  <a:lnTo>
                    <a:pt x="13533" y="29322"/>
                  </a:lnTo>
                  <a:lnTo>
                    <a:pt x="12969" y="55260"/>
                  </a:lnTo>
                  <a:lnTo>
                    <a:pt x="16352" y="84018"/>
                  </a:lnTo>
                  <a:lnTo>
                    <a:pt x="24247" y="96987"/>
                  </a:lnTo>
                  <a:lnTo>
                    <a:pt x="17480" y="129128"/>
                  </a:lnTo>
                  <a:lnTo>
                    <a:pt x="19736" y="147173"/>
                  </a:lnTo>
                  <a:lnTo>
                    <a:pt x="28194" y="169728"/>
                  </a:lnTo>
                  <a:lnTo>
                    <a:pt x="34960" y="182133"/>
                  </a:lnTo>
                  <a:lnTo>
                    <a:pt x="60899" y="174803"/>
                  </a:lnTo>
                  <a:lnTo>
                    <a:pt x="53005" y="149992"/>
                  </a:lnTo>
                  <a:lnTo>
                    <a:pt x="54132" y="67665"/>
                  </a:lnTo>
                  <a:lnTo>
                    <a:pt x="47930" y="60335"/>
                  </a:lnTo>
                  <a:lnTo>
                    <a:pt x="46802" y="42855"/>
                  </a:lnTo>
                  <a:lnTo>
                    <a:pt x="35524" y="29886"/>
                  </a:lnTo>
                  <a:lnTo>
                    <a:pt x="25938" y="19172"/>
                  </a:lnTo>
                  <a:lnTo>
                    <a:pt x="29886" y="564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56"/>
            <p:cNvSpPr/>
            <p:nvPr/>
          </p:nvSpPr>
          <p:spPr>
            <a:xfrm>
              <a:off x="8881128" y="3329649"/>
              <a:ext cx="270662" cy="524408"/>
            </a:xfrm>
            <a:custGeom>
              <a:rect b="b" l="l" r="r" t="t"/>
              <a:pathLst>
                <a:path extrusionOk="0" h="524408" w="270662">
                  <a:moveTo>
                    <a:pt x="265587" y="220477"/>
                  </a:moveTo>
                  <a:lnTo>
                    <a:pt x="274046" y="204125"/>
                  </a:lnTo>
                  <a:lnTo>
                    <a:pt x="271226" y="173675"/>
                  </a:lnTo>
                  <a:lnTo>
                    <a:pt x="241905" y="142662"/>
                  </a:lnTo>
                  <a:lnTo>
                    <a:pt x="234574" y="107137"/>
                  </a:lnTo>
                  <a:lnTo>
                    <a:pt x="206944" y="77816"/>
                  </a:lnTo>
                  <a:lnTo>
                    <a:pt x="182697" y="75560"/>
                  </a:lnTo>
                  <a:lnTo>
                    <a:pt x="178186" y="87965"/>
                  </a:lnTo>
                  <a:lnTo>
                    <a:pt x="160142" y="89093"/>
                  </a:lnTo>
                  <a:lnTo>
                    <a:pt x="149992" y="82327"/>
                  </a:lnTo>
                  <a:lnTo>
                    <a:pt x="120107" y="103754"/>
                  </a:lnTo>
                  <a:lnTo>
                    <a:pt x="114468" y="71613"/>
                  </a:lnTo>
                  <a:lnTo>
                    <a:pt x="116724" y="33833"/>
                  </a:lnTo>
                  <a:lnTo>
                    <a:pt x="95296" y="32141"/>
                  </a:lnTo>
                  <a:lnTo>
                    <a:pt x="90221" y="10714"/>
                  </a:lnTo>
                  <a:lnTo>
                    <a:pt x="75560" y="0"/>
                  </a:lnTo>
                  <a:lnTo>
                    <a:pt x="58644" y="7894"/>
                  </a:lnTo>
                  <a:lnTo>
                    <a:pt x="42855" y="23683"/>
                  </a:lnTo>
                  <a:lnTo>
                    <a:pt x="20864" y="25375"/>
                  </a:lnTo>
                  <a:lnTo>
                    <a:pt x="12406" y="64282"/>
                  </a:lnTo>
                  <a:lnTo>
                    <a:pt x="0" y="70485"/>
                  </a:lnTo>
                  <a:lnTo>
                    <a:pt x="19736" y="102062"/>
                  </a:lnTo>
                  <a:lnTo>
                    <a:pt x="42855" y="128001"/>
                  </a:lnTo>
                  <a:lnTo>
                    <a:pt x="59207" y="151684"/>
                  </a:lnTo>
                  <a:lnTo>
                    <a:pt x="51313" y="183261"/>
                  </a:lnTo>
                  <a:lnTo>
                    <a:pt x="41727" y="189464"/>
                  </a:lnTo>
                  <a:lnTo>
                    <a:pt x="51313" y="207508"/>
                  </a:lnTo>
                  <a:lnTo>
                    <a:pt x="74996" y="236266"/>
                  </a:lnTo>
                  <a:lnTo>
                    <a:pt x="80635" y="256002"/>
                  </a:lnTo>
                  <a:lnTo>
                    <a:pt x="81763" y="272918"/>
                  </a:lnTo>
                  <a:lnTo>
                    <a:pt x="97552" y="305623"/>
                  </a:lnTo>
                  <a:lnTo>
                    <a:pt x="82891" y="338892"/>
                  </a:lnTo>
                  <a:lnTo>
                    <a:pt x="70485" y="376108"/>
                  </a:lnTo>
                  <a:lnTo>
                    <a:pt x="63155" y="410505"/>
                  </a:lnTo>
                  <a:lnTo>
                    <a:pt x="61463" y="432496"/>
                  </a:lnTo>
                  <a:lnTo>
                    <a:pt x="68229" y="452796"/>
                  </a:lnTo>
                  <a:lnTo>
                    <a:pt x="72177" y="431368"/>
                  </a:lnTo>
                  <a:lnTo>
                    <a:pt x="88530" y="448849"/>
                  </a:lnTo>
                  <a:lnTo>
                    <a:pt x="106573" y="468585"/>
                  </a:lnTo>
                  <a:lnTo>
                    <a:pt x="112776" y="486628"/>
                  </a:lnTo>
                  <a:lnTo>
                    <a:pt x="126309" y="500162"/>
                  </a:lnTo>
                  <a:lnTo>
                    <a:pt x="131384" y="493959"/>
                  </a:lnTo>
                  <a:lnTo>
                    <a:pt x="157886" y="509748"/>
                  </a:lnTo>
                  <a:lnTo>
                    <a:pt x="161270" y="528356"/>
                  </a:lnTo>
                  <a:lnTo>
                    <a:pt x="182134" y="523845"/>
                  </a:lnTo>
                  <a:lnTo>
                    <a:pt x="191719" y="509184"/>
                  </a:lnTo>
                  <a:lnTo>
                    <a:pt x="174239" y="490576"/>
                  </a:lnTo>
                  <a:lnTo>
                    <a:pt x="155067" y="486065"/>
                  </a:lnTo>
                  <a:lnTo>
                    <a:pt x="136459" y="465765"/>
                  </a:lnTo>
                  <a:lnTo>
                    <a:pt x="128565" y="434752"/>
                  </a:lnTo>
                  <a:lnTo>
                    <a:pt x="113904" y="402046"/>
                  </a:lnTo>
                  <a:lnTo>
                    <a:pt x="93040" y="400919"/>
                  </a:lnTo>
                  <a:lnTo>
                    <a:pt x="89093" y="374980"/>
                  </a:lnTo>
                  <a:lnTo>
                    <a:pt x="96988" y="343403"/>
                  </a:lnTo>
                  <a:lnTo>
                    <a:pt x="109393" y="290962"/>
                  </a:lnTo>
                  <a:lnTo>
                    <a:pt x="108265" y="251491"/>
                  </a:lnTo>
                  <a:lnTo>
                    <a:pt x="135895" y="250927"/>
                  </a:lnTo>
                  <a:lnTo>
                    <a:pt x="134204" y="279121"/>
                  </a:lnTo>
                  <a:lnTo>
                    <a:pt x="160706" y="278557"/>
                  </a:lnTo>
                  <a:lnTo>
                    <a:pt x="190592" y="294909"/>
                  </a:lnTo>
                  <a:lnTo>
                    <a:pt x="178750" y="251491"/>
                  </a:lnTo>
                  <a:lnTo>
                    <a:pt x="195667" y="222169"/>
                  </a:lnTo>
                  <a:lnTo>
                    <a:pt x="235702" y="214838"/>
                  </a:lnTo>
                  <a:lnTo>
                    <a:pt x="265587" y="220477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56"/>
            <p:cNvSpPr/>
            <p:nvPr/>
          </p:nvSpPr>
          <p:spPr>
            <a:xfrm>
              <a:off x="7820470" y="2590403"/>
              <a:ext cx="236829" cy="152247"/>
            </a:xfrm>
            <a:custGeom>
              <a:rect b="b" l="l" r="r" t="t"/>
              <a:pathLst>
                <a:path extrusionOk="0" h="152247" w="236829">
                  <a:moveTo>
                    <a:pt x="93604" y="25375"/>
                  </a:moveTo>
                  <a:lnTo>
                    <a:pt x="81763" y="26502"/>
                  </a:lnTo>
                  <a:lnTo>
                    <a:pt x="74432" y="16352"/>
                  </a:lnTo>
                  <a:lnTo>
                    <a:pt x="75560" y="0"/>
                  </a:lnTo>
                  <a:lnTo>
                    <a:pt x="39472" y="8458"/>
                  </a:lnTo>
                  <a:lnTo>
                    <a:pt x="36652" y="31013"/>
                  </a:lnTo>
                  <a:lnTo>
                    <a:pt x="28194" y="50749"/>
                  </a:lnTo>
                  <a:lnTo>
                    <a:pt x="3383" y="49057"/>
                  </a:lnTo>
                  <a:lnTo>
                    <a:pt x="0" y="64846"/>
                  </a:lnTo>
                  <a:lnTo>
                    <a:pt x="23683" y="73868"/>
                  </a:lnTo>
                  <a:lnTo>
                    <a:pt x="37216" y="100371"/>
                  </a:lnTo>
                  <a:lnTo>
                    <a:pt x="29886" y="137587"/>
                  </a:lnTo>
                  <a:lnTo>
                    <a:pt x="40035" y="142098"/>
                  </a:lnTo>
                  <a:lnTo>
                    <a:pt x="58644" y="130256"/>
                  </a:lnTo>
                  <a:lnTo>
                    <a:pt x="70485" y="137587"/>
                  </a:lnTo>
                  <a:lnTo>
                    <a:pt x="75560" y="120670"/>
                  </a:lnTo>
                  <a:lnTo>
                    <a:pt x="93604" y="121234"/>
                  </a:lnTo>
                  <a:lnTo>
                    <a:pt x="96987" y="116159"/>
                  </a:lnTo>
                  <a:lnTo>
                    <a:pt x="95860" y="101498"/>
                  </a:lnTo>
                  <a:lnTo>
                    <a:pt x="105445" y="88529"/>
                  </a:lnTo>
                  <a:lnTo>
                    <a:pt x="123490" y="96987"/>
                  </a:lnTo>
                  <a:lnTo>
                    <a:pt x="123490" y="108265"/>
                  </a:lnTo>
                  <a:lnTo>
                    <a:pt x="132512" y="109957"/>
                  </a:lnTo>
                  <a:lnTo>
                    <a:pt x="138151" y="140406"/>
                  </a:lnTo>
                  <a:lnTo>
                    <a:pt x="152811" y="152248"/>
                  </a:lnTo>
                  <a:lnTo>
                    <a:pt x="161270" y="144917"/>
                  </a:lnTo>
                  <a:lnTo>
                    <a:pt x="173111" y="140970"/>
                  </a:lnTo>
                  <a:lnTo>
                    <a:pt x="187208" y="124617"/>
                  </a:lnTo>
                  <a:lnTo>
                    <a:pt x="208636" y="127437"/>
                  </a:lnTo>
                  <a:lnTo>
                    <a:pt x="239085" y="127437"/>
                  </a:lnTo>
                  <a:lnTo>
                    <a:pt x="228935" y="106573"/>
                  </a:lnTo>
                  <a:lnTo>
                    <a:pt x="225552" y="92476"/>
                  </a:lnTo>
                  <a:lnTo>
                    <a:pt x="205816" y="84582"/>
                  </a:lnTo>
                  <a:lnTo>
                    <a:pt x="196794" y="87965"/>
                  </a:lnTo>
                  <a:lnTo>
                    <a:pt x="179878" y="54696"/>
                  </a:lnTo>
                  <a:lnTo>
                    <a:pt x="126309" y="59771"/>
                  </a:lnTo>
                  <a:lnTo>
                    <a:pt x="86274" y="48494"/>
                  </a:lnTo>
                  <a:lnTo>
                    <a:pt x="55824" y="51313"/>
                  </a:lnTo>
                  <a:lnTo>
                    <a:pt x="52441" y="30449"/>
                  </a:lnTo>
                  <a:lnTo>
                    <a:pt x="85709" y="36652"/>
                  </a:lnTo>
                  <a:lnTo>
                    <a:pt x="93604" y="25375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56"/>
            <p:cNvSpPr/>
            <p:nvPr/>
          </p:nvSpPr>
          <p:spPr>
            <a:xfrm>
              <a:off x="7361472" y="2527812"/>
              <a:ext cx="445465" cy="265023"/>
            </a:xfrm>
            <a:custGeom>
              <a:rect b="b" l="l" r="r" t="t"/>
              <a:pathLst>
                <a:path extrusionOk="0" h="265023" w="445465">
                  <a:moveTo>
                    <a:pt x="448285" y="192283"/>
                  </a:moveTo>
                  <a:lnTo>
                    <a:pt x="443774" y="169728"/>
                  </a:lnTo>
                  <a:lnTo>
                    <a:pt x="400355" y="154503"/>
                  </a:lnTo>
                  <a:lnTo>
                    <a:pt x="365395" y="136459"/>
                  </a:lnTo>
                  <a:lnTo>
                    <a:pt x="341711" y="119542"/>
                  </a:lnTo>
                  <a:lnTo>
                    <a:pt x="302240" y="94732"/>
                  </a:lnTo>
                  <a:lnTo>
                    <a:pt x="277993" y="58643"/>
                  </a:lnTo>
                  <a:lnTo>
                    <a:pt x="266716" y="51877"/>
                  </a:lnTo>
                  <a:lnTo>
                    <a:pt x="235702" y="53569"/>
                  </a:lnTo>
                  <a:lnTo>
                    <a:pt x="222733" y="46238"/>
                  </a:lnTo>
                  <a:lnTo>
                    <a:pt x="212019" y="18608"/>
                  </a:lnTo>
                  <a:lnTo>
                    <a:pt x="168037" y="0"/>
                  </a:lnTo>
                  <a:lnTo>
                    <a:pt x="149428" y="20300"/>
                  </a:lnTo>
                  <a:lnTo>
                    <a:pt x="128001" y="32705"/>
                  </a:lnTo>
                  <a:lnTo>
                    <a:pt x="137023" y="50185"/>
                  </a:lnTo>
                  <a:lnTo>
                    <a:pt x="104318" y="50749"/>
                  </a:lnTo>
                  <a:lnTo>
                    <a:pt x="90221" y="52441"/>
                  </a:lnTo>
                  <a:lnTo>
                    <a:pt x="62591" y="24811"/>
                  </a:lnTo>
                  <a:lnTo>
                    <a:pt x="41164" y="15225"/>
                  </a:lnTo>
                  <a:lnTo>
                    <a:pt x="10150" y="22555"/>
                  </a:lnTo>
                  <a:lnTo>
                    <a:pt x="0" y="33833"/>
                  </a:lnTo>
                  <a:lnTo>
                    <a:pt x="14097" y="56388"/>
                  </a:lnTo>
                  <a:lnTo>
                    <a:pt x="11278" y="31013"/>
                  </a:lnTo>
                  <a:lnTo>
                    <a:pt x="32142" y="21991"/>
                  </a:lnTo>
                  <a:lnTo>
                    <a:pt x="45674" y="42291"/>
                  </a:lnTo>
                  <a:lnTo>
                    <a:pt x="71613" y="63154"/>
                  </a:lnTo>
                  <a:lnTo>
                    <a:pt x="49058" y="74432"/>
                  </a:lnTo>
                  <a:lnTo>
                    <a:pt x="19172" y="65974"/>
                  </a:lnTo>
                  <a:lnTo>
                    <a:pt x="19736" y="95296"/>
                  </a:lnTo>
                  <a:lnTo>
                    <a:pt x="39472" y="97551"/>
                  </a:lnTo>
                  <a:lnTo>
                    <a:pt x="37216" y="122362"/>
                  </a:lnTo>
                  <a:lnTo>
                    <a:pt x="62591" y="134203"/>
                  </a:lnTo>
                  <a:lnTo>
                    <a:pt x="66538" y="172547"/>
                  </a:lnTo>
                  <a:lnTo>
                    <a:pt x="76688" y="197922"/>
                  </a:lnTo>
                  <a:lnTo>
                    <a:pt x="101498" y="191155"/>
                  </a:lnTo>
                  <a:lnTo>
                    <a:pt x="118415" y="170292"/>
                  </a:lnTo>
                  <a:lnTo>
                    <a:pt x="138151" y="171419"/>
                  </a:lnTo>
                  <a:lnTo>
                    <a:pt x="149992" y="164653"/>
                  </a:lnTo>
                  <a:lnTo>
                    <a:pt x="171420" y="168036"/>
                  </a:lnTo>
                  <a:lnTo>
                    <a:pt x="208072" y="186644"/>
                  </a:lnTo>
                  <a:lnTo>
                    <a:pt x="232319" y="190591"/>
                  </a:lnTo>
                  <a:lnTo>
                    <a:pt x="273482" y="222733"/>
                  </a:lnTo>
                  <a:lnTo>
                    <a:pt x="295473" y="223860"/>
                  </a:lnTo>
                  <a:lnTo>
                    <a:pt x="304495" y="254874"/>
                  </a:lnTo>
                  <a:lnTo>
                    <a:pt x="337764" y="268407"/>
                  </a:lnTo>
                  <a:lnTo>
                    <a:pt x="359756" y="263896"/>
                  </a:lnTo>
                  <a:lnTo>
                    <a:pt x="362011" y="246979"/>
                  </a:lnTo>
                  <a:lnTo>
                    <a:pt x="384567" y="241905"/>
                  </a:lnTo>
                  <a:lnTo>
                    <a:pt x="398664" y="230627"/>
                  </a:lnTo>
                  <a:lnTo>
                    <a:pt x="398099" y="201305"/>
                  </a:lnTo>
                  <a:lnTo>
                    <a:pt x="421219" y="194539"/>
                  </a:lnTo>
                  <a:lnTo>
                    <a:pt x="422910" y="181569"/>
                  </a:lnTo>
                  <a:lnTo>
                    <a:pt x="439263" y="191155"/>
                  </a:lnTo>
                  <a:lnTo>
                    <a:pt x="448285" y="19228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6"/>
            <p:cNvSpPr/>
            <p:nvPr/>
          </p:nvSpPr>
          <p:spPr>
            <a:xfrm>
              <a:off x="9787847" y="4358730"/>
              <a:ext cx="73304" cy="39471"/>
            </a:xfrm>
            <a:custGeom>
              <a:rect b="b" l="l" r="r" t="t"/>
              <a:pathLst>
                <a:path extrusionOk="0" h="39471" w="73304">
                  <a:moveTo>
                    <a:pt x="2256" y="40036"/>
                  </a:moveTo>
                  <a:lnTo>
                    <a:pt x="29885" y="29886"/>
                  </a:lnTo>
                  <a:lnTo>
                    <a:pt x="63718" y="14097"/>
                  </a:lnTo>
                  <a:lnTo>
                    <a:pt x="76124" y="4511"/>
                  </a:lnTo>
                  <a:lnTo>
                    <a:pt x="64846" y="0"/>
                  </a:lnTo>
                  <a:lnTo>
                    <a:pt x="54696" y="4511"/>
                  </a:lnTo>
                  <a:lnTo>
                    <a:pt x="32141" y="5639"/>
                  </a:lnTo>
                  <a:lnTo>
                    <a:pt x="4511" y="13533"/>
                  </a:lnTo>
                  <a:lnTo>
                    <a:pt x="0" y="21991"/>
                  </a:lnTo>
                  <a:lnTo>
                    <a:pt x="2819" y="29322"/>
                  </a:lnTo>
                  <a:lnTo>
                    <a:pt x="2256" y="40036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6"/>
            <p:cNvSpPr/>
            <p:nvPr/>
          </p:nvSpPr>
          <p:spPr>
            <a:xfrm>
              <a:off x="6067931" y="2720659"/>
              <a:ext cx="118414" cy="253746"/>
            </a:xfrm>
            <a:custGeom>
              <a:rect b="b" l="l" r="r" t="t"/>
              <a:pathLst>
                <a:path extrusionOk="0" h="253746" w="118414">
                  <a:moveTo>
                    <a:pt x="120106" y="152812"/>
                  </a:moveTo>
                  <a:lnTo>
                    <a:pt x="108829" y="147173"/>
                  </a:lnTo>
                  <a:lnTo>
                    <a:pt x="100371" y="130256"/>
                  </a:lnTo>
                  <a:lnTo>
                    <a:pt x="84582" y="129692"/>
                  </a:lnTo>
                  <a:lnTo>
                    <a:pt x="78379" y="109957"/>
                  </a:lnTo>
                  <a:lnTo>
                    <a:pt x="97551" y="91913"/>
                  </a:lnTo>
                  <a:lnTo>
                    <a:pt x="100371" y="60335"/>
                  </a:lnTo>
                  <a:lnTo>
                    <a:pt x="89657" y="51313"/>
                  </a:lnTo>
                  <a:lnTo>
                    <a:pt x="89093" y="34397"/>
                  </a:lnTo>
                  <a:lnTo>
                    <a:pt x="103190" y="16353"/>
                  </a:lnTo>
                  <a:lnTo>
                    <a:pt x="100934" y="9022"/>
                  </a:lnTo>
                  <a:lnTo>
                    <a:pt x="76123" y="22555"/>
                  </a:lnTo>
                  <a:lnTo>
                    <a:pt x="76688" y="3947"/>
                  </a:lnTo>
                  <a:lnTo>
                    <a:pt x="55824" y="0"/>
                  </a:lnTo>
                  <a:lnTo>
                    <a:pt x="24247" y="14661"/>
                  </a:lnTo>
                  <a:lnTo>
                    <a:pt x="18608" y="33269"/>
                  </a:lnTo>
                  <a:lnTo>
                    <a:pt x="24247" y="68230"/>
                  </a:lnTo>
                  <a:lnTo>
                    <a:pt x="18044" y="98115"/>
                  </a:lnTo>
                  <a:lnTo>
                    <a:pt x="0" y="118415"/>
                  </a:lnTo>
                  <a:lnTo>
                    <a:pt x="3383" y="145481"/>
                  </a:lnTo>
                  <a:lnTo>
                    <a:pt x="28758" y="166909"/>
                  </a:lnTo>
                  <a:lnTo>
                    <a:pt x="28758" y="175367"/>
                  </a:lnTo>
                  <a:lnTo>
                    <a:pt x="47929" y="190028"/>
                  </a:lnTo>
                  <a:lnTo>
                    <a:pt x="62591" y="253746"/>
                  </a:lnTo>
                  <a:lnTo>
                    <a:pt x="77252" y="245852"/>
                  </a:lnTo>
                  <a:lnTo>
                    <a:pt x="79507" y="230627"/>
                  </a:lnTo>
                  <a:lnTo>
                    <a:pt x="75560" y="215966"/>
                  </a:lnTo>
                  <a:lnTo>
                    <a:pt x="96424" y="201869"/>
                  </a:lnTo>
                  <a:lnTo>
                    <a:pt x="104882" y="190592"/>
                  </a:lnTo>
                  <a:lnTo>
                    <a:pt x="119543" y="180442"/>
                  </a:lnTo>
                  <a:lnTo>
                    <a:pt x="120106" y="152812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6"/>
            <p:cNvSpPr/>
            <p:nvPr/>
          </p:nvSpPr>
          <p:spPr>
            <a:xfrm>
              <a:off x="6597978" y="2549239"/>
              <a:ext cx="569518" cy="225552"/>
            </a:xfrm>
            <a:custGeom>
              <a:rect b="b" l="l" r="r" t="t"/>
              <a:pathLst>
                <a:path extrusionOk="0" h="225552" w="569518">
                  <a:moveTo>
                    <a:pt x="315209" y="28194"/>
                  </a:moveTo>
                  <a:lnTo>
                    <a:pt x="260513" y="3383"/>
                  </a:lnTo>
                  <a:lnTo>
                    <a:pt x="212583" y="4511"/>
                  </a:lnTo>
                  <a:lnTo>
                    <a:pt x="180442" y="14097"/>
                  </a:lnTo>
                  <a:lnTo>
                    <a:pt x="148864" y="36652"/>
                  </a:lnTo>
                  <a:lnTo>
                    <a:pt x="93040" y="32141"/>
                  </a:lnTo>
                  <a:lnTo>
                    <a:pt x="84018" y="59207"/>
                  </a:lnTo>
                  <a:lnTo>
                    <a:pt x="39472" y="60335"/>
                  </a:lnTo>
                  <a:lnTo>
                    <a:pt x="10714" y="94732"/>
                  </a:lnTo>
                  <a:lnTo>
                    <a:pt x="31013" y="111648"/>
                  </a:lnTo>
                  <a:lnTo>
                    <a:pt x="19736" y="139842"/>
                  </a:lnTo>
                  <a:lnTo>
                    <a:pt x="43419" y="160142"/>
                  </a:lnTo>
                  <a:lnTo>
                    <a:pt x="64282" y="196230"/>
                  </a:lnTo>
                  <a:lnTo>
                    <a:pt x="96988" y="195666"/>
                  </a:lnTo>
                  <a:lnTo>
                    <a:pt x="127437" y="215402"/>
                  </a:lnTo>
                  <a:lnTo>
                    <a:pt x="147737" y="210891"/>
                  </a:lnTo>
                  <a:lnTo>
                    <a:pt x="152812" y="195666"/>
                  </a:lnTo>
                  <a:lnTo>
                    <a:pt x="184953" y="196794"/>
                  </a:lnTo>
                  <a:lnTo>
                    <a:pt x="210891" y="216530"/>
                  </a:lnTo>
                  <a:lnTo>
                    <a:pt x="256002" y="212583"/>
                  </a:lnTo>
                  <a:lnTo>
                    <a:pt x="273482" y="191719"/>
                  </a:lnTo>
                  <a:lnTo>
                    <a:pt x="299421" y="200177"/>
                  </a:lnTo>
                  <a:lnTo>
                    <a:pt x="317465" y="196794"/>
                  </a:lnTo>
                  <a:lnTo>
                    <a:pt x="307879" y="210327"/>
                  </a:lnTo>
                  <a:lnTo>
                    <a:pt x="320848" y="227244"/>
                  </a:lnTo>
                  <a:lnTo>
                    <a:pt x="327615" y="219349"/>
                  </a:lnTo>
                  <a:lnTo>
                    <a:pt x="334381" y="210891"/>
                  </a:lnTo>
                  <a:lnTo>
                    <a:pt x="333817" y="190592"/>
                  </a:lnTo>
                  <a:lnTo>
                    <a:pt x="344531" y="197922"/>
                  </a:lnTo>
                  <a:lnTo>
                    <a:pt x="375545" y="187772"/>
                  </a:lnTo>
                  <a:lnTo>
                    <a:pt x="392461" y="194539"/>
                  </a:lnTo>
                  <a:lnTo>
                    <a:pt x="416707" y="194539"/>
                  </a:lnTo>
                  <a:lnTo>
                    <a:pt x="448849" y="180442"/>
                  </a:lnTo>
                  <a:lnTo>
                    <a:pt x="464637" y="181569"/>
                  </a:lnTo>
                  <a:lnTo>
                    <a:pt x="497906" y="175367"/>
                  </a:lnTo>
                  <a:lnTo>
                    <a:pt x="509748" y="169728"/>
                  </a:lnTo>
                  <a:lnTo>
                    <a:pt x="544709" y="174803"/>
                  </a:lnTo>
                  <a:lnTo>
                    <a:pt x="556550" y="183825"/>
                  </a:lnTo>
                  <a:lnTo>
                    <a:pt x="569519" y="177622"/>
                  </a:lnTo>
                  <a:lnTo>
                    <a:pt x="569519" y="177622"/>
                  </a:lnTo>
                  <a:lnTo>
                    <a:pt x="548656" y="148301"/>
                  </a:lnTo>
                  <a:lnTo>
                    <a:pt x="552602" y="137023"/>
                  </a:lnTo>
                  <a:lnTo>
                    <a:pt x="536250" y="95860"/>
                  </a:lnTo>
                  <a:lnTo>
                    <a:pt x="554858" y="85710"/>
                  </a:lnTo>
                  <a:lnTo>
                    <a:pt x="541325" y="74996"/>
                  </a:lnTo>
                  <a:lnTo>
                    <a:pt x="517642" y="66538"/>
                  </a:lnTo>
                  <a:lnTo>
                    <a:pt x="517642" y="49058"/>
                  </a:lnTo>
                  <a:lnTo>
                    <a:pt x="510311" y="36652"/>
                  </a:lnTo>
                  <a:lnTo>
                    <a:pt x="478734" y="19736"/>
                  </a:lnTo>
                  <a:lnTo>
                    <a:pt x="448285" y="21428"/>
                  </a:lnTo>
                  <a:lnTo>
                    <a:pt x="417271" y="39472"/>
                  </a:lnTo>
                  <a:lnTo>
                    <a:pt x="391897" y="36088"/>
                  </a:lnTo>
                  <a:lnTo>
                    <a:pt x="359192" y="41727"/>
                  </a:lnTo>
                  <a:lnTo>
                    <a:pt x="315209" y="28194"/>
                  </a:lnTo>
                  <a:close/>
                  <a:moveTo>
                    <a:pt x="35525" y="50749"/>
                  </a:moveTo>
                  <a:lnTo>
                    <a:pt x="46802" y="40036"/>
                  </a:lnTo>
                  <a:lnTo>
                    <a:pt x="81199" y="37780"/>
                  </a:lnTo>
                  <a:lnTo>
                    <a:pt x="85146" y="29322"/>
                  </a:lnTo>
                  <a:lnTo>
                    <a:pt x="58644" y="18044"/>
                  </a:lnTo>
                  <a:lnTo>
                    <a:pt x="53569" y="4511"/>
                  </a:lnTo>
                  <a:lnTo>
                    <a:pt x="28194" y="0"/>
                  </a:lnTo>
                  <a:lnTo>
                    <a:pt x="0" y="11278"/>
                  </a:lnTo>
                  <a:lnTo>
                    <a:pt x="15225" y="20300"/>
                  </a:lnTo>
                  <a:lnTo>
                    <a:pt x="8458" y="42291"/>
                  </a:lnTo>
                  <a:lnTo>
                    <a:pt x="2256" y="46238"/>
                  </a:lnTo>
                  <a:lnTo>
                    <a:pt x="2819" y="53569"/>
                  </a:lnTo>
                  <a:lnTo>
                    <a:pt x="13533" y="69921"/>
                  </a:lnTo>
                  <a:lnTo>
                    <a:pt x="35525" y="5074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56"/>
            <p:cNvSpPr/>
            <p:nvPr/>
          </p:nvSpPr>
          <p:spPr>
            <a:xfrm>
              <a:off x="9557220" y="3154283"/>
              <a:ext cx="45110" cy="118414"/>
            </a:xfrm>
            <a:custGeom>
              <a:rect b="b" l="l" r="r" t="t"/>
              <a:pathLst>
                <a:path extrusionOk="0" h="118414" w="45110">
                  <a:moveTo>
                    <a:pt x="38344" y="90221"/>
                  </a:moveTo>
                  <a:lnTo>
                    <a:pt x="45110" y="32705"/>
                  </a:lnTo>
                  <a:lnTo>
                    <a:pt x="45674" y="10714"/>
                  </a:lnTo>
                  <a:lnTo>
                    <a:pt x="29321" y="0"/>
                  </a:lnTo>
                  <a:lnTo>
                    <a:pt x="10714" y="27066"/>
                  </a:lnTo>
                  <a:lnTo>
                    <a:pt x="0" y="62591"/>
                  </a:lnTo>
                  <a:lnTo>
                    <a:pt x="8458" y="89093"/>
                  </a:lnTo>
                  <a:lnTo>
                    <a:pt x="31013" y="119542"/>
                  </a:lnTo>
                  <a:lnTo>
                    <a:pt x="38344" y="90221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56"/>
            <p:cNvSpPr/>
            <p:nvPr/>
          </p:nvSpPr>
          <p:spPr>
            <a:xfrm>
              <a:off x="6778984" y="4098218"/>
              <a:ext cx="332689" cy="383438"/>
            </a:xfrm>
            <a:custGeom>
              <a:rect b="b" l="l" r="r" t="t"/>
              <a:pathLst>
                <a:path extrusionOk="0" h="383438" w="332689">
                  <a:moveTo>
                    <a:pt x="38343" y="0"/>
                  </a:moveTo>
                  <a:lnTo>
                    <a:pt x="27066" y="4511"/>
                  </a:lnTo>
                  <a:lnTo>
                    <a:pt x="40035" y="24811"/>
                  </a:lnTo>
                  <a:lnTo>
                    <a:pt x="37780" y="45674"/>
                  </a:lnTo>
                  <a:lnTo>
                    <a:pt x="28758" y="50185"/>
                  </a:lnTo>
                  <a:lnTo>
                    <a:pt x="28758" y="50185"/>
                  </a:lnTo>
                  <a:lnTo>
                    <a:pt x="30449" y="64282"/>
                  </a:lnTo>
                  <a:lnTo>
                    <a:pt x="37216" y="72741"/>
                  </a:lnTo>
                  <a:lnTo>
                    <a:pt x="37216" y="84018"/>
                  </a:lnTo>
                  <a:lnTo>
                    <a:pt x="29321" y="91913"/>
                  </a:lnTo>
                  <a:lnTo>
                    <a:pt x="16916" y="110521"/>
                  </a:lnTo>
                  <a:lnTo>
                    <a:pt x="5074" y="123490"/>
                  </a:lnTo>
                  <a:lnTo>
                    <a:pt x="1691" y="124054"/>
                  </a:lnTo>
                  <a:lnTo>
                    <a:pt x="0" y="139278"/>
                  </a:lnTo>
                  <a:lnTo>
                    <a:pt x="6203" y="144353"/>
                  </a:lnTo>
                  <a:lnTo>
                    <a:pt x="5074" y="159578"/>
                  </a:lnTo>
                  <a:lnTo>
                    <a:pt x="10713" y="174239"/>
                  </a:lnTo>
                  <a:lnTo>
                    <a:pt x="3383" y="187772"/>
                  </a:lnTo>
                  <a:lnTo>
                    <a:pt x="28758" y="212019"/>
                  </a:lnTo>
                  <a:lnTo>
                    <a:pt x="30449" y="234010"/>
                  </a:lnTo>
                  <a:lnTo>
                    <a:pt x="45674" y="270662"/>
                  </a:lnTo>
                  <a:lnTo>
                    <a:pt x="45674" y="270662"/>
                  </a:lnTo>
                  <a:lnTo>
                    <a:pt x="47365" y="271790"/>
                  </a:lnTo>
                  <a:lnTo>
                    <a:pt x="59771" y="277993"/>
                  </a:lnTo>
                  <a:lnTo>
                    <a:pt x="79507" y="284196"/>
                  </a:lnTo>
                  <a:lnTo>
                    <a:pt x="97551" y="294910"/>
                  </a:lnTo>
                  <a:lnTo>
                    <a:pt x="128000" y="301676"/>
                  </a:lnTo>
                  <a:lnTo>
                    <a:pt x="134203" y="311262"/>
                  </a:lnTo>
                  <a:lnTo>
                    <a:pt x="134203" y="311262"/>
                  </a:lnTo>
                  <a:lnTo>
                    <a:pt x="136459" y="304495"/>
                  </a:lnTo>
                  <a:lnTo>
                    <a:pt x="152248" y="323667"/>
                  </a:lnTo>
                  <a:lnTo>
                    <a:pt x="153939" y="361447"/>
                  </a:lnTo>
                  <a:lnTo>
                    <a:pt x="164089" y="374980"/>
                  </a:lnTo>
                  <a:lnTo>
                    <a:pt x="164089" y="375544"/>
                  </a:lnTo>
                  <a:lnTo>
                    <a:pt x="175930" y="373853"/>
                  </a:lnTo>
                  <a:lnTo>
                    <a:pt x="213710" y="384003"/>
                  </a:lnTo>
                  <a:lnTo>
                    <a:pt x="221604" y="379492"/>
                  </a:lnTo>
                  <a:lnTo>
                    <a:pt x="243596" y="378927"/>
                  </a:lnTo>
                  <a:lnTo>
                    <a:pt x="255437" y="368214"/>
                  </a:lnTo>
                  <a:lnTo>
                    <a:pt x="274046" y="368778"/>
                  </a:lnTo>
                  <a:lnTo>
                    <a:pt x="309006" y="354681"/>
                  </a:lnTo>
                  <a:lnTo>
                    <a:pt x="334944" y="333817"/>
                  </a:lnTo>
                  <a:lnTo>
                    <a:pt x="334944" y="333817"/>
                  </a:lnTo>
                  <a:lnTo>
                    <a:pt x="323667" y="325923"/>
                  </a:lnTo>
                  <a:lnTo>
                    <a:pt x="311262" y="290398"/>
                  </a:lnTo>
                  <a:lnTo>
                    <a:pt x="301111" y="268407"/>
                  </a:lnTo>
                  <a:lnTo>
                    <a:pt x="303367" y="250927"/>
                  </a:lnTo>
                  <a:lnTo>
                    <a:pt x="301676" y="240213"/>
                  </a:lnTo>
                  <a:lnTo>
                    <a:pt x="311262" y="218222"/>
                  </a:lnTo>
                  <a:lnTo>
                    <a:pt x="310134" y="209200"/>
                  </a:lnTo>
                  <a:lnTo>
                    <a:pt x="290398" y="196231"/>
                  </a:lnTo>
                  <a:lnTo>
                    <a:pt x="288706" y="175931"/>
                  </a:lnTo>
                  <a:lnTo>
                    <a:pt x="304495" y="131384"/>
                  </a:lnTo>
                  <a:lnTo>
                    <a:pt x="259385" y="95860"/>
                  </a:lnTo>
                  <a:lnTo>
                    <a:pt x="257129" y="74996"/>
                  </a:lnTo>
                  <a:lnTo>
                    <a:pt x="143225" y="1692"/>
                  </a:lnTo>
                  <a:lnTo>
                    <a:pt x="143225" y="1692"/>
                  </a:lnTo>
                  <a:lnTo>
                    <a:pt x="127437" y="17480"/>
                  </a:lnTo>
                  <a:lnTo>
                    <a:pt x="116723" y="33833"/>
                  </a:lnTo>
                  <a:lnTo>
                    <a:pt x="129128" y="46238"/>
                  </a:lnTo>
                  <a:lnTo>
                    <a:pt x="111084" y="55261"/>
                  </a:lnTo>
                  <a:lnTo>
                    <a:pt x="107137" y="50749"/>
                  </a:lnTo>
                  <a:lnTo>
                    <a:pt x="89093" y="53005"/>
                  </a:lnTo>
                  <a:lnTo>
                    <a:pt x="74996" y="60899"/>
                  </a:lnTo>
                  <a:lnTo>
                    <a:pt x="65974" y="47366"/>
                  </a:lnTo>
                  <a:lnTo>
                    <a:pt x="72176" y="21991"/>
                  </a:lnTo>
                  <a:lnTo>
                    <a:pt x="73304" y="564"/>
                  </a:lnTo>
                  <a:lnTo>
                    <a:pt x="73304" y="564"/>
                  </a:lnTo>
                  <a:lnTo>
                    <a:pt x="73304" y="564"/>
                  </a:lnTo>
                  <a:lnTo>
                    <a:pt x="38343" y="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56"/>
            <p:cNvSpPr/>
            <p:nvPr/>
          </p:nvSpPr>
          <p:spPr>
            <a:xfrm>
              <a:off x="6779548" y="3909318"/>
              <a:ext cx="169164" cy="202996"/>
            </a:xfrm>
            <a:custGeom>
              <a:rect b="b" l="l" r="r" t="t"/>
              <a:pathLst>
                <a:path extrusionOk="0" h="202996" w="169164">
                  <a:moveTo>
                    <a:pt x="139278" y="0"/>
                  </a:moveTo>
                  <a:lnTo>
                    <a:pt x="120106" y="16916"/>
                  </a:lnTo>
                  <a:lnTo>
                    <a:pt x="97551" y="16353"/>
                  </a:lnTo>
                  <a:lnTo>
                    <a:pt x="72176" y="24811"/>
                  </a:lnTo>
                  <a:lnTo>
                    <a:pt x="52440" y="16916"/>
                  </a:lnTo>
                  <a:lnTo>
                    <a:pt x="39472" y="26502"/>
                  </a:lnTo>
                  <a:lnTo>
                    <a:pt x="39472" y="26502"/>
                  </a:lnTo>
                  <a:lnTo>
                    <a:pt x="37780" y="68793"/>
                  </a:lnTo>
                  <a:lnTo>
                    <a:pt x="50749" y="73304"/>
                  </a:lnTo>
                  <a:lnTo>
                    <a:pt x="40599" y="86274"/>
                  </a:lnTo>
                  <a:lnTo>
                    <a:pt x="28194" y="95860"/>
                  </a:lnTo>
                  <a:lnTo>
                    <a:pt x="16353" y="114468"/>
                  </a:lnTo>
                  <a:lnTo>
                    <a:pt x="9586" y="131384"/>
                  </a:lnTo>
                  <a:lnTo>
                    <a:pt x="7894" y="160142"/>
                  </a:lnTo>
                  <a:lnTo>
                    <a:pt x="564" y="173675"/>
                  </a:lnTo>
                  <a:lnTo>
                    <a:pt x="0" y="200742"/>
                  </a:lnTo>
                  <a:lnTo>
                    <a:pt x="7894" y="204125"/>
                  </a:lnTo>
                  <a:lnTo>
                    <a:pt x="26502" y="193411"/>
                  </a:lnTo>
                  <a:lnTo>
                    <a:pt x="37780" y="188900"/>
                  </a:lnTo>
                  <a:lnTo>
                    <a:pt x="72741" y="189464"/>
                  </a:lnTo>
                  <a:lnTo>
                    <a:pt x="72741" y="189464"/>
                  </a:lnTo>
                  <a:lnTo>
                    <a:pt x="71049" y="175367"/>
                  </a:lnTo>
                  <a:lnTo>
                    <a:pt x="85709" y="154503"/>
                  </a:lnTo>
                  <a:lnTo>
                    <a:pt x="105445" y="149428"/>
                  </a:lnTo>
                  <a:lnTo>
                    <a:pt x="118979" y="140970"/>
                  </a:lnTo>
                  <a:lnTo>
                    <a:pt x="135331" y="147737"/>
                  </a:lnTo>
                  <a:lnTo>
                    <a:pt x="137022" y="150556"/>
                  </a:lnTo>
                  <a:lnTo>
                    <a:pt x="137022" y="148864"/>
                  </a:lnTo>
                  <a:lnTo>
                    <a:pt x="146045" y="134204"/>
                  </a:lnTo>
                  <a:lnTo>
                    <a:pt x="161270" y="110521"/>
                  </a:lnTo>
                  <a:lnTo>
                    <a:pt x="173111" y="84018"/>
                  </a:lnTo>
                  <a:lnTo>
                    <a:pt x="158450" y="42855"/>
                  </a:lnTo>
                  <a:lnTo>
                    <a:pt x="154503" y="24811"/>
                  </a:lnTo>
                  <a:lnTo>
                    <a:pt x="139278" y="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6"/>
            <p:cNvSpPr/>
            <p:nvPr/>
          </p:nvSpPr>
          <p:spPr>
            <a:xfrm>
              <a:off x="6456444" y="2194559"/>
              <a:ext cx="496214" cy="276301"/>
            </a:xfrm>
            <a:custGeom>
              <a:rect b="b" l="l" r="r" t="t"/>
              <a:pathLst>
                <a:path extrusionOk="0" h="276301" w="496214">
                  <a:moveTo>
                    <a:pt x="298293" y="0"/>
                  </a:moveTo>
                  <a:lnTo>
                    <a:pt x="271226" y="2819"/>
                  </a:lnTo>
                  <a:lnTo>
                    <a:pt x="262768" y="1128"/>
                  </a:lnTo>
                  <a:lnTo>
                    <a:pt x="257129" y="9022"/>
                  </a:lnTo>
                  <a:lnTo>
                    <a:pt x="246980" y="7894"/>
                  </a:lnTo>
                  <a:lnTo>
                    <a:pt x="246980" y="7894"/>
                  </a:lnTo>
                  <a:lnTo>
                    <a:pt x="223861" y="9586"/>
                  </a:lnTo>
                  <a:lnTo>
                    <a:pt x="217094" y="17480"/>
                  </a:lnTo>
                  <a:lnTo>
                    <a:pt x="218222" y="34961"/>
                  </a:lnTo>
                  <a:lnTo>
                    <a:pt x="206944" y="31577"/>
                  </a:lnTo>
                  <a:lnTo>
                    <a:pt x="182697" y="33269"/>
                  </a:lnTo>
                  <a:lnTo>
                    <a:pt x="174239" y="24811"/>
                  </a:lnTo>
                  <a:lnTo>
                    <a:pt x="165217" y="31013"/>
                  </a:lnTo>
                  <a:lnTo>
                    <a:pt x="153940" y="25939"/>
                  </a:lnTo>
                  <a:lnTo>
                    <a:pt x="132512" y="25375"/>
                  </a:lnTo>
                  <a:lnTo>
                    <a:pt x="100935" y="16916"/>
                  </a:lnTo>
                  <a:lnTo>
                    <a:pt x="72741" y="14097"/>
                  </a:lnTo>
                  <a:lnTo>
                    <a:pt x="51877" y="15225"/>
                  </a:lnTo>
                  <a:lnTo>
                    <a:pt x="38344" y="24247"/>
                  </a:lnTo>
                  <a:lnTo>
                    <a:pt x="25938" y="25939"/>
                  </a:lnTo>
                  <a:lnTo>
                    <a:pt x="43419" y="55824"/>
                  </a:lnTo>
                  <a:lnTo>
                    <a:pt x="41727" y="65974"/>
                  </a:lnTo>
                  <a:lnTo>
                    <a:pt x="28758" y="69921"/>
                  </a:lnTo>
                  <a:lnTo>
                    <a:pt x="7331" y="98679"/>
                  </a:lnTo>
                  <a:lnTo>
                    <a:pt x="16353" y="114468"/>
                  </a:lnTo>
                  <a:lnTo>
                    <a:pt x="10150" y="112212"/>
                  </a:lnTo>
                  <a:lnTo>
                    <a:pt x="3948" y="121798"/>
                  </a:lnTo>
                  <a:lnTo>
                    <a:pt x="0" y="135895"/>
                  </a:lnTo>
                  <a:lnTo>
                    <a:pt x="16353" y="145481"/>
                  </a:lnTo>
                  <a:lnTo>
                    <a:pt x="19736" y="154503"/>
                  </a:lnTo>
                  <a:lnTo>
                    <a:pt x="30450" y="147173"/>
                  </a:lnTo>
                  <a:lnTo>
                    <a:pt x="48494" y="151120"/>
                  </a:lnTo>
                  <a:lnTo>
                    <a:pt x="66538" y="151120"/>
                  </a:lnTo>
                  <a:lnTo>
                    <a:pt x="80071" y="159578"/>
                  </a:lnTo>
                  <a:lnTo>
                    <a:pt x="89093" y="154503"/>
                  </a:lnTo>
                  <a:lnTo>
                    <a:pt x="109393" y="151120"/>
                  </a:lnTo>
                  <a:lnTo>
                    <a:pt x="115032" y="142662"/>
                  </a:lnTo>
                  <a:lnTo>
                    <a:pt x="126873" y="142662"/>
                  </a:lnTo>
                  <a:lnTo>
                    <a:pt x="133076" y="137587"/>
                  </a:lnTo>
                  <a:lnTo>
                    <a:pt x="151120" y="134203"/>
                  </a:lnTo>
                  <a:lnTo>
                    <a:pt x="173112" y="144917"/>
                  </a:lnTo>
                  <a:lnTo>
                    <a:pt x="184389" y="146609"/>
                  </a:lnTo>
                  <a:lnTo>
                    <a:pt x="198486" y="155631"/>
                  </a:lnTo>
                  <a:lnTo>
                    <a:pt x="198486" y="167472"/>
                  </a:lnTo>
                  <a:lnTo>
                    <a:pt x="209199" y="173675"/>
                  </a:lnTo>
                  <a:lnTo>
                    <a:pt x="215403" y="188336"/>
                  </a:lnTo>
                  <a:lnTo>
                    <a:pt x="226680" y="196794"/>
                  </a:lnTo>
                  <a:lnTo>
                    <a:pt x="225552" y="202433"/>
                  </a:lnTo>
                  <a:lnTo>
                    <a:pt x="231191" y="205816"/>
                  </a:lnTo>
                  <a:lnTo>
                    <a:pt x="224425" y="208636"/>
                  </a:lnTo>
                  <a:lnTo>
                    <a:pt x="207508" y="207508"/>
                  </a:lnTo>
                  <a:lnTo>
                    <a:pt x="204125" y="202433"/>
                  </a:lnTo>
                  <a:lnTo>
                    <a:pt x="198486" y="205252"/>
                  </a:lnTo>
                  <a:lnTo>
                    <a:pt x="201306" y="211455"/>
                  </a:lnTo>
                  <a:lnTo>
                    <a:pt x="195102" y="222733"/>
                  </a:lnTo>
                  <a:lnTo>
                    <a:pt x="192283" y="234574"/>
                  </a:lnTo>
                  <a:lnTo>
                    <a:pt x="185517" y="238521"/>
                  </a:lnTo>
                  <a:lnTo>
                    <a:pt x="199050" y="244724"/>
                  </a:lnTo>
                  <a:lnTo>
                    <a:pt x="211455" y="239085"/>
                  </a:lnTo>
                  <a:lnTo>
                    <a:pt x="224988" y="245288"/>
                  </a:lnTo>
                  <a:lnTo>
                    <a:pt x="243597" y="219349"/>
                  </a:lnTo>
                  <a:lnTo>
                    <a:pt x="250927" y="200177"/>
                  </a:lnTo>
                  <a:lnTo>
                    <a:pt x="276301" y="195666"/>
                  </a:lnTo>
                  <a:lnTo>
                    <a:pt x="280249" y="209200"/>
                  </a:lnTo>
                  <a:lnTo>
                    <a:pt x="325359" y="217658"/>
                  </a:lnTo>
                  <a:lnTo>
                    <a:pt x="334945" y="225552"/>
                  </a:lnTo>
                  <a:lnTo>
                    <a:pt x="309570" y="237394"/>
                  </a:lnTo>
                  <a:lnTo>
                    <a:pt x="305623" y="244160"/>
                  </a:lnTo>
                  <a:lnTo>
                    <a:pt x="338328" y="254310"/>
                  </a:lnTo>
                  <a:lnTo>
                    <a:pt x="334945" y="270662"/>
                  </a:lnTo>
                  <a:lnTo>
                    <a:pt x="351861" y="277993"/>
                  </a:lnTo>
                  <a:lnTo>
                    <a:pt x="387386" y="257693"/>
                  </a:lnTo>
                  <a:lnTo>
                    <a:pt x="417271" y="251491"/>
                  </a:lnTo>
                  <a:lnTo>
                    <a:pt x="420654" y="239085"/>
                  </a:lnTo>
                  <a:lnTo>
                    <a:pt x="391897" y="241341"/>
                  </a:lnTo>
                  <a:lnTo>
                    <a:pt x="376672" y="232882"/>
                  </a:lnTo>
                  <a:lnTo>
                    <a:pt x="371033" y="210891"/>
                  </a:lnTo>
                  <a:lnTo>
                    <a:pt x="393025" y="197922"/>
                  </a:lnTo>
                  <a:lnTo>
                    <a:pt x="418963" y="196230"/>
                  </a:lnTo>
                  <a:lnTo>
                    <a:pt x="435880" y="184953"/>
                  </a:lnTo>
                  <a:lnTo>
                    <a:pt x="457871" y="182133"/>
                  </a:lnTo>
                  <a:lnTo>
                    <a:pt x="455615" y="166345"/>
                  </a:lnTo>
                  <a:lnTo>
                    <a:pt x="468020" y="156759"/>
                  </a:lnTo>
                  <a:lnTo>
                    <a:pt x="494523" y="153939"/>
                  </a:lnTo>
                  <a:lnTo>
                    <a:pt x="496214" y="142098"/>
                  </a:lnTo>
                  <a:lnTo>
                    <a:pt x="486065" y="122926"/>
                  </a:lnTo>
                  <a:lnTo>
                    <a:pt x="493395" y="104882"/>
                  </a:lnTo>
                  <a:lnTo>
                    <a:pt x="491139" y="94168"/>
                  </a:lnTo>
                  <a:lnTo>
                    <a:pt x="448285" y="82890"/>
                  </a:lnTo>
                  <a:lnTo>
                    <a:pt x="431932" y="83454"/>
                  </a:lnTo>
                  <a:lnTo>
                    <a:pt x="411632" y="67102"/>
                  </a:lnTo>
                  <a:lnTo>
                    <a:pt x="391897" y="72740"/>
                  </a:lnTo>
                  <a:lnTo>
                    <a:pt x="354681" y="60335"/>
                  </a:lnTo>
                  <a:lnTo>
                    <a:pt x="353553" y="53569"/>
                  </a:lnTo>
                  <a:lnTo>
                    <a:pt x="341147" y="38344"/>
                  </a:lnTo>
                  <a:lnTo>
                    <a:pt x="318592" y="37216"/>
                  </a:lnTo>
                  <a:lnTo>
                    <a:pt x="314645" y="26502"/>
                  </a:lnTo>
                  <a:lnTo>
                    <a:pt x="319720" y="19172"/>
                  </a:lnTo>
                  <a:lnTo>
                    <a:pt x="298293" y="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6"/>
            <p:cNvSpPr/>
            <p:nvPr/>
          </p:nvSpPr>
          <p:spPr>
            <a:xfrm>
              <a:off x="4085893" y="5141960"/>
              <a:ext cx="152247" cy="169164"/>
            </a:xfrm>
            <a:custGeom>
              <a:rect b="b" l="l" r="r" t="t"/>
              <a:pathLst>
                <a:path extrusionOk="0" h="169164" w="152247">
                  <a:moveTo>
                    <a:pt x="153939" y="131384"/>
                  </a:moveTo>
                  <a:lnTo>
                    <a:pt x="142098" y="110520"/>
                  </a:lnTo>
                  <a:lnTo>
                    <a:pt x="152811" y="93604"/>
                  </a:lnTo>
                  <a:lnTo>
                    <a:pt x="131384" y="69357"/>
                  </a:lnTo>
                  <a:lnTo>
                    <a:pt x="104318" y="49621"/>
                  </a:lnTo>
                  <a:lnTo>
                    <a:pt x="69357" y="26502"/>
                  </a:lnTo>
                  <a:lnTo>
                    <a:pt x="58643" y="27630"/>
                  </a:lnTo>
                  <a:lnTo>
                    <a:pt x="23683" y="0"/>
                  </a:lnTo>
                  <a:lnTo>
                    <a:pt x="4511" y="3947"/>
                  </a:lnTo>
                  <a:lnTo>
                    <a:pt x="1692" y="32705"/>
                  </a:lnTo>
                  <a:lnTo>
                    <a:pt x="0" y="69357"/>
                  </a:lnTo>
                  <a:lnTo>
                    <a:pt x="6203" y="104882"/>
                  </a:lnTo>
                  <a:lnTo>
                    <a:pt x="1128" y="112776"/>
                  </a:lnTo>
                  <a:lnTo>
                    <a:pt x="3383" y="136459"/>
                  </a:lnTo>
                  <a:lnTo>
                    <a:pt x="25375" y="156195"/>
                  </a:lnTo>
                  <a:lnTo>
                    <a:pt x="45674" y="155067"/>
                  </a:lnTo>
                  <a:lnTo>
                    <a:pt x="76124" y="170292"/>
                  </a:lnTo>
                  <a:lnTo>
                    <a:pt x="91349" y="166908"/>
                  </a:lnTo>
                  <a:lnTo>
                    <a:pt x="115031" y="173675"/>
                  </a:lnTo>
                  <a:lnTo>
                    <a:pt x="144917" y="153939"/>
                  </a:lnTo>
                  <a:lnTo>
                    <a:pt x="153939" y="131384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56"/>
            <p:cNvSpPr/>
            <p:nvPr/>
          </p:nvSpPr>
          <p:spPr>
            <a:xfrm>
              <a:off x="885874" y="1581057"/>
              <a:ext cx="3050590" cy="1798777"/>
            </a:xfrm>
            <a:custGeom>
              <a:rect b="b" l="l" r="r" t="t"/>
              <a:pathLst>
                <a:path extrusionOk="0" h="1798777" w="3050590">
                  <a:moveTo>
                    <a:pt x="107137" y="1795958"/>
                  </a:moveTo>
                  <a:lnTo>
                    <a:pt x="118415" y="1790883"/>
                  </a:lnTo>
                  <a:lnTo>
                    <a:pt x="132512" y="1782989"/>
                  </a:lnTo>
                  <a:lnTo>
                    <a:pt x="133640" y="1780733"/>
                  </a:lnTo>
                  <a:lnTo>
                    <a:pt x="128565" y="1768328"/>
                  </a:lnTo>
                  <a:lnTo>
                    <a:pt x="124618" y="1763817"/>
                  </a:lnTo>
                  <a:lnTo>
                    <a:pt x="120106" y="1760433"/>
                  </a:lnTo>
                  <a:lnTo>
                    <a:pt x="109393" y="1754231"/>
                  </a:lnTo>
                  <a:lnTo>
                    <a:pt x="107137" y="1753667"/>
                  </a:lnTo>
                  <a:lnTo>
                    <a:pt x="104882" y="1757050"/>
                  </a:lnTo>
                  <a:lnTo>
                    <a:pt x="104882" y="1764381"/>
                  </a:lnTo>
                  <a:lnTo>
                    <a:pt x="98115" y="1770019"/>
                  </a:lnTo>
                  <a:lnTo>
                    <a:pt x="95860" y="1773967"/>
                  </a:lnTo>
                  <a:lnTo>
                    <a:pt x="98115" y="1786936"/>
                  </a:lnTo>
                  <a:lnTo>
                    <a:pt x="94732" y="1797086"/>
                  </a:lnTo>
                  <a:lnTo>
                    <a:pt x="101498" y="1802161"/>
                  </a:lnTo>
                  <a:lnTo>
                    <a:pt x="107137" y="1795958"/>
                  </a:lnTo>
                  <a:close/>
                  <a:moveTo>
                    <a:pt x="103754" y="1740134"/>
                  </a:moveTo>
                  <a:lnTo>
                    <a:pt x="107137" y="1736187"/>
                  </a:lnTo>
                  <a:lnTo>
                    <a:pt x="100371" y="1730548"/>
                  </a:lnTo>
                  <a:lnTo>
                    <a:pt x="90221" y="1727165"/>
                  </a:lnTo>
                  <a:lnTo>
                    <a:pt x="86274" y="1729984"/>
                  </a:lnTo>
                  <a:lnTo>
                    <a:pt x="86274" y="1732239"/>
                  </a:lnTo>
                  <a:lnTo>
                    <a:pt x="89093" y="1735059"/>
                  </a:lnTo>
                  <a:lnTo>
                    <a:pt x="92476" y="1742953"/>
                  </a:lnTo>
                  <a:lnTo>
                    <a:pt x="103754" y="1740134"/>
                  </a:lnTo>
                  <a:close/>
                  <a:moveTo>
                    <a:pt x="86838" y="1720962"/>
                  </a:moveTo>
                  <a:lnTo>
                    <a:pt x="72177" y="1719834"/>
                  </a:lnTo>
                  <a:lnTo>
                    <a:pt x="68793" y="1723781"/>
                  </a:lnTo>
                  <a:lnTo>
                    <a:pt x="85146" y="1724909"/>
                  </a:lnTo>
                  <a:lnTo>
                    <a:pt x="86838" y="1720962"/>
                  </a:lnTo>
                  <a:close/>
                  <a:moveTo>
                    <a:pt x="60335" y="1715887"/>
                  </a:moveTo>
                  <a:lnTo>
                    <a:pt x="54133" y="1704045"/>
                  </a:lnTo>
                  <a:lnTo>
                    <a:pt x="52441" y="1701790"/>
                  </a:lnTo>
                  <a:lnTo>
                    <a:pt x="42855" y="1706865"/>
                  </a:lnTo>
                  <a:lnTo>
                    <a:pt x="43419" y="1707993"/>
                  </a:lnTo>
                  <a:lnTo>
                    <a:pt x="45674" y="1716451"/>
                  </a:lnTo>
                  <a:lnTo>
                    <a:pt x="55824" y="1717579"/>
                  </a:lnTo>
                  <a:lnTo>
                    <a:pt x="58080" y="1718142"/>
                  </a:lnTo>
                  <a:lnTo>
                    <a:pt x="60335" y="1715887"/>
                  </a:lnTo>
                  <a:close/>
                  <a:moveTo>
                    <a:pt x="13533" y="1692204"/>
                  </a:moveTo>
                  <a:lnTo>
                    <a:pt x="15225" y="1683746"/>
                  </a:lnTo>
                  <a:lnTo>
                    <a:pt x="7894" y="1683182"/>
                  </a:lnTo>
                  <a:lnTo>
                    <a:pt x="2256" y="1686565"/>
                  </a:lnTo>
                  <a:lnTo>
                    <a:pt x="0" y="1689385"/>
                  </a:lnTo>
                  <a:lnTo>
                    <a:pt x="9022" y="1695587"/>
                  </a:lnTo>
                  <a:lnTo>
                    <a:pt x="13533" y="1692204"/>
                  </a:lnTo>
                  <a:close/>
                  <a:moveTo>
                    <a:pt x="2337283" y="715564"/>
                  </a:moveTo>
                  <a:lnTo>
                    <a:pt x="2328261" y="715564"/>
                  </a:lnTo>
                  <a:lnTo>
                    <a:pt x="2320930" y="729097"/>
                  </a:lnTo>
                  <a:lnTo>
                    <a:pt x="2263978" y="729097"/>
                  </a:lnTo>
                  <a:lnTo>
                    <a:pt x="2169246" y="729097"/>
                  </a:lnTo>
                  <a:lnTo>
                    <a:pt x="2075079" y="729097"/>
                  </a:lnTo>
                  <a:lnTo>
                    <a:pt x="1991624" y="729097"/>
                  </a:lnTo>
                  <a:lnTo>
                    <a:pt x="1908734" y="729097"/>
                  </a:lnTo>
                  <a:lnTo>
                    <a:pt x="1826971" y="729097"/>
                  </a:lnTo>
                  <a:lnTo>
                    <a:pt x="1742389" y="729097"/>
                  </a:lnTo>
                  <a:lnTo>
                    <a:pt x="1715323" y="729097"/>
                  </a:lnTo>
                  <a:lnTo>
                    <a:pt x="1632996" y="729097"/>
                  </a:lnTo>
                  <a:lnTo>
                    <a:pt x="1554617" y="729097"/>
                  </a:lnTo>
                  <a:lnTo>
                    <a:pt x="1545595" y="757855"/>
                  </a:lnTo>
                  <a:lnTo>
                    <a:pt x="1532062" y="786613"/>
                  </a:lnTo>
                  <a:lnTo>
                    <a:pt x="1519093" y="795635"/>
                  </a:lnTo>
                  <a:lnTo>
                    <a:pt x="1525296" y="762366"/>
                  </a:lnTo>
                  <a:lnTo>
                    <a:pt x="1492590" y="750524"/>
                  </a:lnTo>
                  <a:lnTo>
                    <a:pt x="1484696" y="757291"/>
                  </a:lnTo>
                  <a:lnTo>
                    <a:pt x="1482441" y="773643"/>
                  </a:lnTo>
                  <a:lnTo>
                    <a:pt x="1472291" y="804093"/>
                  </a:lnTo>
                  <a:lnTo>
                    <a:pt x="1448608" y="850895"/>
                  </a:lnTo>
                  <a:lnTo>
                    <a:pt x="1426053" y="882472"/>
                  </a:lnTo>
                  <a:lnTo>
                    <a:pt x="1403497" y="914049"/>
                  </a:lnTo>
                  <a:lnTo>
                    <a:pt x="1373048" y="946755"/>
                  </a:lnTo>
                  <a:lnTo>
                    <a:pt x="1366845" y="973257"/>
                  </a:lnTo>
                  <a:lnTo>
                    <a:pt x="1351056" y="1003143"/>
                  </a:lnTo>
                  <a:lnTo>
                    <a:pt x="1329065" y="1032464"/>
                  </a:lnTo>
                  <a:lnTo>
                    <a:pt x="1334704" y="1051636"/>
                  </a:lnTo>
                  <a:lnTo>
                    <a:pt x="1323990" y="1080958"/>
                  </a:lnTo>
                  <a:lnTo>
                    <a:pt x="1332449" y="1111408"/>
                  </a:lnTo>
                  <a:lnTo>
                    <a:pt x="1339779" y="1123813"/>
                  </a:lnTo>
                  <a:lnTo>
                    <a:pt x="1335268" y="1132271"/>
                  </a:lnTo>
                  <a:lnTo>
                    <a:pt x="1337523" y="1183020"/>
                  </a:lnTo>
                  <a:lnTo>
                    <a:pt x="1351620" y="1219673"/>
                  </a:lnTo>
                  <a:lnTo>
                    <a:pt x="1347109" y="1239408"/>
                  </a:lnTo>
                  <a:lnTo>
                    <a:pt x="1352748" y="1245047"/>
                  </a:lnTo>
                  <a:lnTo>
                    <a:pt x="1378687" y="1248994"/>
                  </a:lnTo>
                  <a:lnTo>
                    <a:pt x="1386017" y="1258580"/>
                  </a:lnTo>
                  <a:lnTo>
                    <a:pt x="1401806" y="1260272"/>
                  </a:lnTo>
                  <a:lnTo>
                    <a:pt x="1401242" y="1270986"/>
                  </a:lnTo>
                  <a:lnTo>
                    <a:pt x="1413647" y="1274933"/>
                  </a:lnTo>
                  <a:lnTo>
                    <a:pt x="1425489" y="1295796"/>
                  </a:lnTo>
                  <a:lnTo>
                    <a:pt x="1423797" y="1313841"/>
                  </a:lnTo>
                  <a:lnTo>
                    <a:pt x="1459322" y="1311021"/>
                  </a:lnTo>
                  <a:lnTo>
                    <a:pt x="1498793" y="1307074"/>
                  </a:lnTo>
                  <a:lnTo>
                    <a:pt x="1493154" y="1314404"/>
                  </a:lnTo>
                  <a:lnTo>
                    <a:pt x="1533190" y="1331885"/>
                  </a:lnTo>
                  <a:lnTo>
                    <a:pt x="1593525" y="1356695"/>
                  </a:lnTo>
                  <a:lnTo>
                    <a:pt x="1653860" y="1356695"/>
                  </a:lnTo>
                  <a:lnTo>
                    <a:pt x="1678107" y="1356695"/>
                  </a:lnTo>
                  <a:lnTo>
                    <a:pt x="1682618" y="1342035"/>
                  </a:lnTo>
                  <a:lnTo>
                    <a:pt x="1735059" y="1342035"/>
                  </a:lnTo>
                  <a:lnTo>
                    <a:pt x="1742389" y="1354440"/>
                  </a:lnTo>
                  <a:lnTo>
                    <a:pt x="1754231" y="1365717"/>
                  </a:lnTo>
                  <a:lnTo>
                    <a:pt x="1767764" y="1381506"/>
                  </a:lnTo>
                  <a:lnTo>
                    <a:pt x="1772275" y="1400114"/>
                  </a:lnTo>
                  <a:lnTo>
                    <a:pt x="1774530" y="1419850"/>
                  </a:lnTo>
                  <a:lnTo>
                    <a:pt x="1786936" y="1430564"/>
                  </a:lnTo>
                  <a:lnTo>
                    <a:pt x="1809491" y="1441277"/>
                  </a:lnTo>
                  <a:lnTo>
                    <a:pt x="1836557" y="1413083"/>
                  </a:lnTo>
                  <a:lnTo>
                    <a:pt x="1861368" y="1412520"/>
                  </a:lnTo>
                  <a:lnTo>
                    <a:pt x="1878848" y="1426617"/>
                  </a:lnTo>
                  <a:lnTo>
                    <a:pt x="1887870" y="1451427"/>
                  </a:lnTo>
                  <a:lnTo>
                    <a:pt x="1893509" y="1472291"/>
                  </a:lnTo>
                  <a:lnTo>
                    <a:pt x="1907042" y="1492590"/>
                  </a:lnTo>
                  <a:lnTo>
                    <a:pt x="1908170" y="1517965"/>
                  </a:lnTo>
                  <a:lnTo>
                    <a:pt x="1912681" y="1534881"/>
                  </a:lnTo>
                  <a:lnTo>
                    <a:pt x="1934672" y="1546159"/>
                  </a:lnTo>
                  <a:lnTo>
                    <a:pt x="1954972" y="1554053"/>
                  </a:lnTo>
                  <a:lnTo>
                    <a:pt x="1966814" y="1552926"/>
                  </a:lnTo>
                  <a:lnTo>
                    <a:pt x="1963430" y="1540520"/>
                  </a:lnTo>
                  <a:lnTo>
                    <a:pt x="1965686" y="1523040"/>
                  </a:lnTo>
                  <a:lnTo>
                    <a:pt x="1971324" y="1498229"/>
                  </a:lnTo>
                  <a:lnTo>
                    <a:pt x="1982038" y="1482441"/>
                  </a:lnTo>
                  <a:lnTo>
                    <a:pt x="2002902" y="1464960"/>
                  </a:lnTo>
                  <a:lnTo>
                    <a:pt x="2036735" y="1449736"/>
                  </a:lnTo>
                  <a:lnTo>
                    <a:pt x="2071131" y="1423233"/>
                  </a:lnTo>
                  <a:lnTo>
                    <a:pt x="2098761" y="1414775"/>
                  </a:lnTo>
                  <a:lnTo>
                    <a:pt x="2118497" y="1412520"/>
                  </a:lnTo>
                  <a:lnTo>
                    <a:pt x="2138233" y="1420414"/>
                  </a:lnTo>
                  <a:lnTo>
                    <a:pt x="2165863" y="1415903"/>
                  </a:lnTo>
                  <a:lnTo>
                    <a:pt x="2184471" y="1435075"/>
                  </a:lnTo>
                  <a:lnTo>
                    <a:pt x="2205899" y="1436202"/>
                  </a:lnTo>
                  <a:lnTo>
                    <a:pt x="2219432" y="1429436"/>
                  </a:lnTo>
                  <a:lnTo>
                    <a:pt x="2229018" y="1434511"/>
                  </a:lnTo>
                  <a:lnTo>
                    <a:pt x="2236348" y="1430000"/>
                  </a:lnTo>
                  <a:lnTo>
                    <a:pt x="2231273" y="1422669"/>
                  </a:lnTo>
                  <a:lnTo>
                    <a:pt x="2235220" y="1408572"/>
                  </a:lnTo>
                  <a:lnTo>
                    <a:pt x="2232401" y="1398986"/>
                  </a:lnTo>
                  <a:lnTo>
                    <a:pt x="2245934" y="1393348"/>
                  </a:lnTo>
                  <a:lnTo>
                    <a:pt x="2269617" y="1391092"/>
                  </a:lnTo>
                  <a:lnTo>
                    <a:pt x="2296119" y="1395039"/>
                  </a:lnTo>
                  <a:lnTo>
                    <a:pt x="2331080" y="1390528"/>
                  </a:lnTo>
                  <a:lnTo>
                    <a:pt x="2347996" y="1398986"/>
                  </a:lnTo>
                  <a:lnTo>
                    <a:pt x="2359274" y="1415903"/>
                  </a:lnTo>
                  <a:lnTo>
                    <a:pt x="2364349" y="1417594"/>
                  </a:lnTo>
                  <a:lnTo>
                    <a:pt x="2398746" y="1401242"/>
                  </a:lnTo>
                  <a:lnTo>
                    <a:pt x="2409459" y="1406881"/>
                  </a:lnTo>
                  <a:lnTo>
                    <a:pt x="2426376" y="1436766"/>
                  </a:lnTo>
                  <a:lnTo>
                    <a:pt x="2430887" y="1456502"/>
                  </a:lnTo>
                  <a:lnTo>
                    <a:pt x="2419609" y="1480185"/>
                  </a:lnTo>
                  <a:lnTo>
                    <a:pt x="2421865" y="1494282"/>
                  </a:lnTo>
                  <a:lnTo>
                    <a:pt x="2430887" y="1521912"/>
                  </a:lnTo>
                  <a:lnTo>
                    <a:pt x="2442164" y="1552926"/>
                  </a:lnTo>
                  <a:lnTo>
                    <a:pt x="2452314" y="1560820"/>
                  </a:lnTo>
                  <a:lnTo>
                    <a:pt x="2454570" y="1576609"/>
                  </a:lnTo>
                  <a:lnTo>
                    <a:pt x="2469231" y="1581120"/>
                  </a:lnTo>
                  <a:lnTo>
                    <a:pt x="2478817" y="1576609"/>
                  </a:lnTo>
                  <a:lnTo>
                    <a:pt x="2490094" y="1554617"/>
                  </a:lnTo>
                  <a:lnTo>
                    <a:pt x="2494041" y="1540520"/>
                  </a:lnTo>
                  <a:lnTo>
                    <a:pt x="2499116" y="1516273"/>
                  </a:lnTo>
                  <a:lnTo>
                    <a:pt x="2492350" y="1474546"/>
                  </a:lnTo>
                  <a:lnTo>
                    <a:pt x="2495169" y="1459322"/>
                  </a:lnTo>
                  <a:lnTo>
                    <a:pt x="2486711" y="1433947"/>
                  </a:lnTo>
                  <a:lnTo>
                    <a:pt x="2482764" y="1403497"/>
                  </a:lnTo>
                  <a:lnTo>
                    <a:pt x="2483328" y="1378687"/>
                  </a:lnTo>
                  <a:lnTo>
                    <a:pt x="2493478" y="1353312"/>
                  </a:lnTo>
                  <a:lnTo>
                    <a:pt x="2513213" y="1331885"/>
                  </a:lnTo>
                  <a:lnTo>
                    <a:pt x="2534077" y="1314968"/>
                  </a:lnTo>
                  <a:lnTo>
                    <a:pt x="2572985" y="1291849"/>
                  </a:lnTo>
                  <a:lnTo>
                    <a:pt x="2580315" y="1279444"/>
                  </a:lnTo>
                  <a:lnTo>
                    <a:pt x="2598923" y="1266475"/>
                  </a:lnTo>
                  <a:lnTo>
                    <a:pt x="2614712" y="1264219"/>
                  </a:lnTo>
                  <a:lnTo>
                    <a:pt x="2639522" y="1242792"/>
                  </a:lnTo>
                  <a:lnTo>
                    <a:pt x="2673355" y="1232078"/>
                  </a:lnTo>
                  <a:lnTo>
                    <a:pt x="2699294" y="1205012"/>
                  </a:lnTo>
                  <a:lnTo>
                    <a:pt x="2704369" y="1168359"/>
                  </a:lnTo>
                  <a:lnTo>
                    <a:pt x="2704933" y="1155954"/>
                  </a:lnTo>
                  <a:lnTo>
                    <a:pt x="2697038" y="1153699"/>
                  </a:lnTo>
                  <a:lnTo>
                    <a:pt x="2705496" y="1118738"/>
                  </a:lnTo>
                  <a:lnTo>
                    <a:pt x="2688580" y="1106897"/>
                  </a:lnTo>
                  <a:lnTo>
                    <a:pt x="2706624" y="1112535"/>
                  </a:lnTo>
                  <a:lnTo>
                    <a:pt x="2706624" y="1089416"/>
                  </a:lnTo>
                  <a:lnTo>
                    <a:pt x="2717338" y="1074192"/>
                  </a:lnTo>
                  <a:lnTo>
                    <a:pt x="2711699" y="1104077"/>
                  </a:lnTo>
                  <a:lnTo>
                    <a:pt x="2722977" y="1118174"/>
                  </a:lnTo>
                  <a:lnTo>
                    <a:pt x="2706624" y="1142985"/>
                  </a:lnTo>
                  <a:lnTo>
                    <a:pt x="2708880" y="1144113"/>
                  </a:lnTo>
                  <a:lnTo>
                    <a:pt x="2733690" y="1115355"/>
                  </a:lnTo>
                  <a:lnTo>
                    <a:pt x="2747224" y="1101258"/>
                  </a:lnTo>
                  <a:lnTo>
                    <a:pt x="2750607" y="1087161"/>
                  </a:lnTo>
                  <a:lnTo>
                    <a:pt x="2745532" y="1080958"/>
                  </a:lnTo>
                  <a:lnTo>
                    <a:pt x="2744968" y="1061222"/>
                  </a:lnTo>
                  <a:lnTo>
                    <a:pt x="2751735" y="1070244"/>
                  </a:lnTo>
                  <a:lnTo>
                    <a:pt x="2757937" y="1072500"/>
                  </a:lnTo>
                  <a:lnTo>
                    <a:pt x="2757373" y="1081522"/>
                  </a:lnTo>
                  <a:lnTo>
                    <a:pt x="2786695" y="1053892"/>
                  </a:lnTo>
                  <a:lnTo>
                    <a:pt x="2800792" y="1028517"/>
                  </a:lnTo>
                  <a:lnTo>
                    <a:pt x="2792898" y="1026825"/>
                  </a:lnTo>
                  <a:lnTo>
                    <a:pt x="2804739" y="1016676"/>
                  </a:lnTo>
                  <a:lnTo>
                    <a:pt x="2802484" y="1021187"/>
                  </a:lnTo>
                  <a:lnTo>
                    <a:pt x="2821092" y="1021187"/>
                  </a:lnTo>
                  <a:lnTo>
                    <a:pt x="2865074" y="1010473"/>
                  </a:lnTo>
                  <a:lnTo>
                    <a:pt x="2858872" y="1003707"/>
                  </a:lnTo>
                  <a:lnTo>
                    <a:pt x="2814325" y="1010473"/>
                  </a:lnTo>
                  <a:lnTo>
                    <a:pt x="2841391" y="1000323"/>
                  </a:lnTo>
                  <a:lnTo>
                    <a:pt x="2858872" y="998631"/>
                  </a:lnTo>
                  <a:lnTo>
                    <a:pt x="2872405" y="996940"/>
                  </a:lnTo>
                  <a:lnTo>
                    <a:pt x="2895524" y="990737"/>
                  </a:lnTo>
                  <a:lnTo>
                    <a:pt x="2909057" y="991301"/>
                  </a:lnTo>
                  <a:lnTo>
                    <a:pt x="2930485" y="985662"/>
                  </a:lnTo>
                  <a:lnTo>
                    <a:pt x="2936123" y="976076"/>
                  </a:lnTo>
                  <a:lnTo>
                    <a:pt x="2929921" y="968182"/>
                  </a:lnTo>
                  <a:lnTo>
                    <a:pt x="2928793" y="980587"/>
                  </a:lnTo>
                  <a:lnTo>
                    <a:pt x="2916951" y="980024"/>
                  </a:lnTo>
                  <a:lnTo>
                    <a:pt x="2913568" y="961416"/>
                  </a:lnTo>
                  <a:lnTo>
                    <a:pt x="2919771" y="942807"/>
                  </a:lnTo>
                  <a:lnTo>
                    <a:pt x="2927665" y="935477"/>
                  </a:lnTo>
                  <a:lnTo>
                    <a:pt x="2949656" y="914613"/>
                  </a:lnTo>
                  <a:lnTo>
                    <a:pt x="2982925" y="904464"/>
                  </a:lnTo>
                  <a:lnTo>
                    <a:pt x="3016758" y="892622"/>
                  </a:lnTo>
                  <a:lnTo>
                    <a:pt x="3052283" y="875706"/>
                  </a:lnTo>
                  <a:lnTo>
                    <a:pt x="3051155" y="864428"/>
                  </a:lnTo>
                  <a:lnTo>
                    <a:pt x="3039313" y="844692"/>
                  </a:lnTo>
                  <a:lnTo>
                    <a:pt x="3055102" y="796763"/>
                  </a:lnTo>
                  <a:lnTo>
                    <a:pt x="3046644" y="786613"/>
                  </a:lnTo>
                  <a:lnTo>
                    <a:pt x="3025780" y="792815"/>
                  </a:lnTo>
                  <a:lnTo>
                    <a:pt x="3019578" y="783229"/>
                  </a:lnTo>
                  <a:lnTo>
                    <a:pt x="2988564" y="809732"/>
                  </a:lnTo>
                  <a:lnTo>
                    <a:pt x="2970520" y="837362"/>
                  </a:lnTo>
                  <a:lnTo>
                    <a:pt x="2955295" y="853151"/>
                  </a:lnTo>
                  <a:lnTo>
                    <a:pt x="2941198" y="858225"/>
                  </a:lnTo>
                  <a:lnTo>
                    <a:pt x="2931612" y="859917"/>
                  </a:lnTo>
                  <a:lnTo>
                    <a:pt x="2925973" y="868939"/>
                  </a:lnTo>
                  <a:lnTo>
                    <a:pt x="2873533" y="868939"/>
                  </a:lnTo>
                  <a:lnTo>
                    <a:pt x="2830114" y="868939"/>
                  </a:lnTo>
                  <a:lnTo>
                    <a:pt x="2814889" y="875706"/>
                  </a:lnTo>
                  <a:lnTo>
                    <a:pt x="2777109" y="899389"/>
                  </a:lnTo>
                  <a:lnTo>
                    <a:pt x="2778237" y="904464"/>
                  </a:lnTo>
                  <a:lnTo>
                    <a:pt x="2774854" y="917997"/>
                  </a:lnTo>
                  <a:lnTo>
                    <a:pt x="2748915" y="929274"/>
                  </a:lnTo>
                  <a:lnTo>
                    <a:pt x="2726924" y="926455"/>
                  </a:lnTo>
                  <a:lnTo>
                    <a:pt x="2704369" y="925327"/>
                  </a:lnTo>
                  <a:lnTo>
                    <a:pt x="2689708" y="929274"/>
                  </a:lnTo>
                  <a:lnTo>
                    <a:pt x="2688016" y="939424"/>
                  </a:lnTo>
                  <a:lnTo>
                    <a:pt x="2688016" y="939424"/>
                  </a:lnTo>
                  <a:lnTo>
                    <a:pt x="2687452" y="942807"/>
                  </a:lnTo>
                  <a:lnTo>
                    <a:pt x="2654747" y="963671"/>
                  </a:lnTo>
                  <a:lnTo>
                    <a:pt x="2629373" y="973821"/>
                  </a:lnTo>
                  <a:lnTo>
                    <a:pt x="2613020" y="978332"/>
                  </a:lnTo>
                  <a:lnTo>
                    <a:pt x="2592157" y="987918"/>
                  </a:lnTo>
                  <a:lnTo>
                    <a:pt x="2569601" y="992993"/>
                  </a:lnTo>
                  <a:lnTo>
                    <a:pt x="2555504" y="991301"/>
                  </a:lnTo>
                  <a:lnTo>
                    <a:pt x="2540280" y="983971"/>
                  </a:lnTo>
                  <a:lnTo>
                    <a:pt x="2555504" y="970437"/>
                  </a:lnTo>
                  <a:lnTo>
                    <a:pt x="2555504" y="970437"/>
                  </a:lnTo>
                  <a:lnTo>
                    <a:pt x="2566782" y="958032"/>
                  </a:lnTo>
                  <a:lnTo>
                    <a:pt x="2587645" y="938860"/>
                  </a:lnTo>
                  <a:lnTo>
                    <a:pt x="2587645" y="938860"/>
                  </a:lnTo>
                  <a:lnTo>
                    <a:pt x="2587645" y="938860"/>
                  </a:lnTo>
                  <a:lnTo>
                    <a:pt x="2591593" y="924763"/>
                  </a:lnTo>
                  <a:lnTo>
                    <a:pt x="2594412" y="905028"/>
                  </a:lnTo>
                  <a:lnTo>
                    <a:pt x="2585390" y="901080"/>
                  </a:lnTo>
                  <a:lnTo>
                    <a:pt x="2561143" y="916869"/>
                  </a:lnTo>
                  <a:lnTo>
                    <a:pt x="2556068" y="916305"/>
                  </a:lnTo>
                  <a:lnTo>
                    <a:pt x="2557760" y="907847"/>
                  </a:lnTo>
                  <a:lnTo>
                    <a:pt x="2579187" y="893750"/>
                  </a:lnTo>
                  <a:lnTo>
                    <a:pt x="2588209" y="877961"/>
                  </a:lnTo>
                  <a:lnTo>
                    <a:pt x="2592157" y="862173"/>
                  </a:lnTo>
                  <a:lnTo>
                    <a:pt x="2576932" y="848640"/>
                  </a:lnTo>
                  <a:lnTo>
                    <a:pt x="2556068" y="841309"/>
                  </a:lnTo>
                  <a:lnTo>
                    <a:pt x="2546482" y="854842"/>
                  </a:lnTo>
                  <a:lnTo>
                    <a:pt x="2538588" y="858225"/>
                  </a:lnTo>
                  <a:lnTo>
                    <a:pt x="2526183" y="875706"/>
                  </a:lnTo>
                  <a:lnTo>
                    <a:pt x="2528438" y="863864"/>
                  </a:lnTo>
                  <a:lnTo>
                    <a:pt x="2513777" y="872322"/>
                  </a:lnTo>
                  <a:lnTo>
                    <a:pt x="2501936" y="883600"/>
                  </a:lnTo>
                  <a:lnTo>
                    <a:pt x="2487275" y="901080"/>
                  </a:lnTo>
                  <a:lnTo>
                    <a:pt x="2479944" y="915741"/>
                  </a:lnTo>
                  <a:lnTo>
                    <a:pt x="2480508" y="937169"/>
                  </a:lnTo>
                  <a:lnTo>
                    <a:pt x="2470358" y="959724"/>
                  </a:lnTo>
                  <a:lnTo>
                    <a:pt x="2451750" y="976640"/>
                  </a:lnTo>
                  <a:lnTo>
                    <a:pt x="2443856" y="981715"/>
                  </a:lnTo>
                  <a:lnTo>
                    <a:pt x="2434834" y="985662"/>
                  </a:lnTo>
                  <a:lnTo>
                    <a:pt x="2424684" y="985662"/>
                  </a:lnTo>
                  <a:lnTo>
                    <a:pt x="2422993" y="983407"/>
                  </a:lnTo>
                  <a:lnTo>
                    <a:pt x="2422429" y="964799"/>
                  </a:lnTo>
                  <a:lnTo>
                    <a:pt x="2426376" y="955777"/>
                  </a:lnTo>
                  <a:lnTo>
                    <a:pt x="2430323" y="947319"/>
                  </a:lnTo>
                  <a:lnTo>
                    <a:pt x="2433706" y="930402"/>
                  </a:lnTo>
                  <a:lnTo>
                    <a:pt x="2447803" y="910666"/>
                  </a:lnTo>
                  <a:lnTo>
                    <a:pt x="2464156" y="886419"/>
                  </a:lnTo>
                  <a:lnTo>
                    <a:pt x="2490094" y="859917"/>
                  </a:lnTo>
                  <a:lnTo>
                    <a:pt x="2486147" y="859917"/>
                  </a:lnTo>
                  <a:lnTo>
                    <a:pt x="2455698" y="882472"/>
                  </a:lnTo>
                  <a:lnTo>
                    <a:pt x="2453442" y="878525"/>
                  </a:lnTo>
                  <a:lnTo>
                    <a:pt x="2469795" y="865556"/>
                  </a:lnTo>
                  <a:lnTo>
                    <a:pt x="2496297" y="843001"/>
                  </a:lnTo>
                  <a:lnTo>
                    <a:pt x="2517160" y="840181"/>
                  </a:lnTo>
                  <a:lnTo>
                    <a:pt x="2541971" y="832851"/>
                  </a:lnTo>
                  <a:lnTo>
                    <a:pt x="2562835" y="836798"/>
                  </a:lnTo>
                  <a:lnTo>
                    <a:pt x="2563399" y="836798"/>
                  </a:lnTo>
                  <a:lnTo>
                    <a:pt x="2589901" y="833979"/>
                  </a:lnTo>
                  <a:lnTo>
                    <a:pt x="2581443" y="819882"/>
                  </a:lnTo>
                  <a:lnTo>
                    <a:pt x="2581443" y="819882"/>
                  </a:lnTo>
                  <a:lnTo>
                    <a:pt x="2574676" y="818754"/>
                  </a:lnTo>
                  <a:lnTo>
                    <a:pt x="2574676" y="818754"/>
                  </a:lnTo>
                  <a:lnTo>
                    <a:pt x="2574676" y="818754"/>
                  </a:lnTo>
                  <a:lnTo>
                    <a:pt x="2566782" y="817062"/>
                  </a:lnTo>
                  <a:lnTo>
                    <a:pt x="2564526" y="807476"/>
                  </a:lnTo>
                  <a:lnTo>
                    <a:pt x="2535769" y="810296"/>
                  </a:lnTo>
                  <a:lnTo>
                    <a:pt x="2507575" y="818190"/>
                  </a:lnTo>
                  <a:lnTo>
                    <a:pt x="2493478" y="805221"/>
                  </a:lnTo>
                  <a:lnTo>
                    <a:pt x="2479381" y="800710"/>
                  </a:lnTo>
                  <a:lnTo>
                    <a:pt x="2496861" y="782102"/>
                  </a:lnTo>
                  <a:lnTo>
                    <a:pt x="2466975" y="793379"/>
                  </a:lnTo>
                  <a:lnTo>
                    <a:pt x="2439345" y="805221"/>
                  </a:lnTo>
                  <a:lnTo>
                    <a:pt x="2413407" y="813679"/>
                  </a:lnTo>
                  <a:lnTo>
                    <a:pt x="2401565" y="801837"/>
                  </a:lnTo>
                  <a:lnTo>
                    <a:pt x="2370552" y="809168"/>
                  </a:lnTo>
                  <a:lnTo>
                    <a:pt x="2372807" y="804093"/>
                  </a:lnTo>
                  <a:lnTo>
                    <a:pt x="2398746" y="789432"/>
                  </a:lnTo>
                  <a:lnTo>
                    <a:pt x="2425248" y="775335"/>
                  </a:lnTo>
                  <a:lnTo>
                    <a:pt x="2458517" y="763494"/>
                  </a:lnTo>
                  <a:lnTo>
                    <a:pt x="2458517" y="763494"/>
                  </a:lnTo>
                  <a:lnTo>
                    <a:pt x="2458517" y="763494"/>
                  </a:lnTo>
                  <a:lnTo>
                    <a:pt x="2428631" y="754472"/>
                  </a:lnTo>
                  <a:lnTo>
                    <a:pt x="2403821" y="758982"/>
                  </a:lnTo>
                  <a:lnTo>
                    <a:pt x="2382393" y="748269"/>
                  </a:lnTo>
                  <a:lnTo>
                    <a:pt x="2356455" y="742630"/>
                  </a:lnTo>
                  <a:lnTo>
                    <a:pt x="2338411" y="740375"/>
                  </a:lnTo>
                  <a:lnTo>
                    <a:pt x="2332772" y="734736"/>
                  </a:lnTo>
                  <a:lnTo>
                    <a:pt x="2337283" y="715564"/>
                  </a:lnTo>
                  <a:close/>
                  <a:moveTo>
                    <a:pt x="980587" y="451104"/>
                  </a:moveTo>
                  <a:lnTo>
                    <a:pt x="1019495" y="435315"/>
                  </a:lnTo>
                  <a:lnTo>
                    <a:pt x="1019495" y="425166"/>
                  </a:lnTo>
                  <a:lnTo>
                    <a:pt x="1004834" y="422910"/>
                  </a:lnTo>
                  <a:lnTo>
                    <a:pt x="985662" y="427985"/>
                  </a:lnTo>
                  <a:lnTo>
                    <a:pt x="949574" y="439826"/>
                  </a:lnTo>
                  <a:lnTo>
                    <a:pt x="937169" y="455051"/>
                  </a:lnTo>
                  <a:lnTo>
                    <a:pt x="941116" y="464073"/>
                  </a:lnTo>
                  <a:lnTo>
                    <a:pt x="980587" y="451104"/>
                  </a:lnTo>
                  <a:close/>
                  <a:moveTo>
                    <a:pt x="762366" y="358628"/>
                  </a:moveTo>
                  <a:lnTo>
                    <a:pt x="775335" y="345658"/>
                  </a:lnTo>
                  <a:lnTo>
                    <a:pt x="758983" y="342839"/>
                  </a:lnTo>
                  <a:lnTo>
                    <a:pt x="726841" y="348478"/>
                  </a:lnTo>
                  <a:lnTo>
                    <a:pt x="731352" y="357500"/>
                  </a:lnTo>
                  <a:lnTo>
                    <a:pt x="740374" y="363703"/>
                  </a:lnTo>
                  <a:lnTo>
                    <a:pt x="762366" y="358628"/>
                  </a:lnTo>
                  <a:close/>
                  <a:moveTo>
                    <a:pt x="769132" y="232882"/>
                  </a:moveTo>
                  <a:lnTo>
                    <a:pt x="751652" y="245288"/>
                  </a:lnTo>
                  <a:lnTo>
                    <a:pt x="753908" y="248107"/>
                  </a:lnTo>
                  <a:lnTo>
                    <a:pt x="777591" y="245852"/>
                  </a:lnTo>
                  <a:lnTo>
                    <a:pt x="779282" y="252054"/>
                  </a:lnTo>
                  <a:lnTo>
                    <a:pt x="788868" y="258821"/>
                  </a:lnTo>
                  <a:lnTo>
                    <a:pt x="816498" y="252054"/>
                  </a:lnTo>
                  <a:lnTo>
                    <a:pt x="823265" y="248671"/>
                  </a:lnTo>
                  <a:lnTo>
                    <a:pt x="804657" y="244160"/>
                  </a:lnTo>
                  <a:lnTo>
                    <a:pt x="795635" y="235702"/>
                  </a:lnTo>
                  <a:lnTo>
                    <a:pt x="776463" y="239085"/>
                  </a:lnTo>
                  <a:lnTo>
                    <a:pt x="769132" y="232882"/>
                  </a:lnTo>
                  <a:close/>
                  <a:moveTo>
                    <a:pt x="1473419" y="6203"/>
                  </a:moveTo>
                  <a:lnTo>
                    <a:pt x="1448608" y="0"/>
                  </a:lnTo>
                  <a:lnTo>
                    <a:pt x="1391092" y="15789"/>
                  </a:lnTo>
                  <a:lnTo>
                    <a:pt x="1373048" y="14097"/>
                  </a:lnTo>
                  <a:lnTo>
                    <a:pt x="1311021" y="27066"/>
                  </a:lnTo>
                  <a:lnTo>
                    <a:pt x="1283955" y="30450"/>
                  </a:lnTo>
                  <a:lnTo>
                    <a:pt x="1239972" y="44547"/>
                  </a:lnTo>
                  <a:lnTo>
                    <a:pt x="1212906" y="59207"/>
                  </a:lnTo>
                  <a:lnTo>
                    <a:pt x="1164412" y="73304"/>
                  </a:lnTo>
                  <a:lnTo>
                    <a:pt x="1121557" y="73868"/>
                  </a:lnTo>
                  <a:lnTo>
                    <a:pt x="1086033" y="90221"/>
                  </a:lnTo>
                  <a:lnTo>
                    <a:pt x="1104077" y="99807"/>
                  </a:lnTo>
                  <a:lnTo>
                    <a:pt x="1108024" y="112776"/>
                  </a:lnTo>
                  <a:lnTo>
                    <a:pt x="1103513" y="128001"/>
                  </a:lnTo>
                  <a:lnTo>
                    <a:pt x="1116483" y="139842"/>
                  </a:lnTo>
                  <a:lnTo>
                    <a:pt x="1109716" y="159578"/>
                  </a:lnTo>
                  <a:lnTo>
                    <a:pt x="1057839" y="160706"/>
                  </a:lnTo>
                  <a:lnTo>
                    <a:pt x="1082086" y="144917"/>
                  </a:lnTo>
                  <a:lnTo>
                    <a:pt x="1062914" y="144917"/>
                  </a:lnTo>
                  <a:lnTo>
                    <a:pt x="989046" y="160142"/>
                  </a:lnTo>
                  <a:lnTo>
                    <a:pt x="937732" y="173111"/>
                  </a:lnTo>
                  <a:lnTo>
                    <a:pt x="943371" y="191719"/>
                  </a:lnTo>
                  <a:lnTo>
                    <a:pt x="936605" y="204125"/>
                  </a:lnTo>
                  <a:lnTo>
                    <a:pt x="961979" y="212019"/>
                  </a:lnTo>
                  <a:lnTo>
                    <a:pt x="1000887" y="208072"/>
                  </a:lnTo>
                  <a:lnTo>
                    <a:pt x="1011037" y="215402"/>
                  </a:lnTo>
                  <a:lnTo>
                    <a:pt x="1027389" y="208072"/>
                  </a:lnTo>
                  <a:lnTo>
                    <a:pt x="1061786" y="201305"/>
                  </a:lnTo>
                  <a:lnTo>
                    <a:pt x="1077011" y="201305"/>
                  </a:lnTo>
                  <a:lnTo>
                    <a:pt x="1043742" y="213147"/>
                  </a:lnTo>
                  <a:lnTo>
                    <a:pt x="1049945" y="218785"/>
                  </a:lnTo>
                  <a:lnTo>
                    <a:pt x="1035848" y="233446"/>
                  </a:lnTo>
                  <a:lnTo>
                    <a:pt x="1004834" y="243596"/>
                  </a:lnTo>
                  <a:lnTo>
                    <a:pt x="990737" y="240777"/>
                  </a:lnTo>
                  <a:lnTo>
                    <a:pt x="951266" y="256002"/>
                  </a:lnTo>
                  <a:lnTo>
                    <a:pt x="941116" y="250927"/>
                  </a:lnTo>
                  <a:lnTo>
                    <a:pt x="917997" y="253182"/>
                  </a:lnTo>
                  <a:lnTo>
                    <a:pt x="888111" y="270099"/>
                  </a:lnTo>
                  <a:lnTo>
                    <a:pt x="845256" y="287579"/>
                  </a:lnTo>
                  <a:lnTo>
                    <a:pt x="812551" y="306751"/>
                  </a:lnTo>
                  <a:lnTo>
                    <a:pt x="814243" y="320284"/>
                  </a:lnTo>
                  <a:lnTo>
                    <a:pt x="791688" y="338892"/>
                  </a:lnTo>
                  <a:lnTo>
                    <a:pt x="799582" y="346786"/>
                  </a:lnTo>
                  <a:lnTo>
                    <a:pt x="802401" y="362011"/>
                  </a:lnTo>
                  <a:lnTo>
                    <a:pt x="843001" y="355808"/>
                  </a:lnTo>
                  <a:lnTo>
                    <a:pt x="845256" y="367650"/>
                  </a:lnTo>
                  <a:lnTo>
                    <a:pt x="826648" y="379491"/>
                  </a:lnTo>
                  <a:lnTo>
                    <a:pt x="806348" y="399227"/>
                  </a:lnTo>
                  <a:lnTo>
                    <a:pt x="822137" y="399227"/>
                  </a:lnTo>
                  <a:lnTo>
                    <a:pt x="862736" y="386258"/>
                  </a:lnTo>
                  <a:lnTo>
                    <a:pt x="853714" y="402610"/>
                  </a:lnTo>
                  <a:lnTo>
                    <a:pt x="874014" y="390769"/>
                  </a:lnTo>
                  <a:lnTo>
                    <a:pt x="871759" y="407685"/>
                  </a:lnTo>
                  <a:lnTo>
                    <a:pt x="898825" y="395280"/>
                  </a:lnTo>
                  <a:lnTo>
                    <a:pt x="901080" y="401483"/>
                  </a:lnTo>
                  <a:lnTo>
                    <a:pt x="941680" y="391333"/>
                  </a:lnTo>
                  <a:lnTo>
                    <a:pt x="906719" y="410505"/>
                  </a:lnTo>
                  <a:lnTo>
                    <a:pt x="874578" y="435879"/>
                  </a:lnTo>
                  <a:lnTo>
                    <a:pt x="842437" y="447721"/>
                  </a:lnTo>
                  <a:lnTo>
                    <a:pt x="829468" y="454487"/>
                  </a:lnTo>
                  <a:lnTo>
                    <a:pt x="771388" y="474787"/>
                  </a:lnTo>
                  <a:lnTo>
                    <a:pt x="743758" y="488320"/>
                  </a:lnTo>
                  <a:lnTo>
                    <a:pt x="707106" y="492267"/>
                  </a:lnTo>
                  <a:lnTo>
                    <a:pt x="659176" y="510875"/>
                  </a:lnTo>
                  <a:lnTo>
                    <a:pt x="621960" y="521025"/>
                  </a:lnTo>
                  <a:lnTo>
                    <a:pt x="576285" y="536814"/>
                  </a:lnTo>
                  <a:lnTo>
                    <a:pt x="574030" y="542453"/>
                  </a:lnTo>
                  <a:lnTo>
                    <a:pt x="630418" y="532867"/>
                  </a:lnTo>
                  <a:lnTo>
                    <a:pt x="664251" y="521589"/>
                  </a:lnTo>
                  <a:lnTo>
                    <a:pt x="703158" y="510311"/>
                  </a:lnTo>
                  <a:lnTo>
                    <a:pt x="737555" y="500725"/>
                  </a:lnTo>
                  <a:lnTo>
                    <a:pt x="753344" y="503545"/>
                  </a:lnTo>
                  <a:lnTo>
                    <a:pt x="799018" y="488884"/>
                  </a:lnTo>
                  <a:lnTo>
                    <a:pt x="824393" y="473095"/>
                  </a:lnTo>
                  <a:lnTo>
                    <a:pt x="883600" y="455615"/>
                  </a:lnTo>
                  <a:lnTo>
                    <a:pt x="905591" y="440954"/>
                  </a:lnTo>
                  <a:lnTo>
                    <a:pt x="942807" y="430804"/>
                  </a:lnTo>
                  <a:lnTo>
                    <a:pt x="985662" y="416707"/>
                  </a:lnTo>
                  <a:lnTo>
                    <a:pt x="1035848" y="393024"/>
                  </a:lnTo>
                  <a:lnTo>
                    <a:pt x="1034720" y="376672"/>
                  </a:lnTo>
                  <a:lnTo>
                    <a:pt x="1097310" y="353553"/>
                  </a:lnTo>
                  <a:lnTo>
                    <a:pt x="1139038" y="331561"/>
                  </a:lnTo>
                  <a:lnTo>
                    <a:pt x="1190915" y="313517"/>
                  </a:lnTo>
                  <a:lnTo>
                    <a:pt x="1188659" y="321412"/>
                  </a:lnTo>
                  <a:lnTo>
                    <a:pt x="1150879" y="331561"/>
                  </a:lnTo>
                  <a:lnTo>
                    <a:pt x="1104077" y="363703"/>
                  </a:lnTo>
                  <a:lnTo>
                    <a:pt x="1086033" y="383438"/>
                  </a:lnTo>
                  <a:lnTo>
                    <a:pt x="1122121" y="376108"/>
                  </a:lnTo>
                  <a:lnTo>
                    <a:pt x="1156518" y="365394"/>
                  </a:lnTo>
                  <a:lnTo>
                    <a:pt x="1193170" y="358064"/>
                  </a:lnTo>
                  <a:lnTo>
                    <a:pt x="1209523" y="356372"/>
                  </a:lnTo>
                  <a:lnTo>
                    <a:pt x="1229259" y="333253"/>
                  </a:lnTo>
                  <a:lnTo>
                    <a:pt x="1264783" y="326487"/>
                  </a:lnTo>
                  <a:lnTo>
                    <a:pt x="1279444" y="340584"/>
                  </a:lnTo>
                  <a:lnTo>
                    <a:pt x="1313277" y="355808"/>
                  </a:lnTo>
                  <a:lnTo>
                    <a:pt x="1351056" y="352989"/>
                  </a:lnTo>
                  <a:lnTo>
                    <a:pt x="1383198" y="364267"/>
                  </a:lnTo>
                  <a:lnTo>
                    <a:pt x="1401242" y="370469"/>
                  </a:lnTo>
                  <a:lnTo>
                    <a:pt x="1419850" y="404866"/>
                  </a:lnTo>
                  <a:lnTo>
                    <a:pt x="1440714" y="414452"/>
                  </a:lnTo>
                  <a:lnTo>
                    <a:pt x="1480749" y="415580"/>
                  </a:lnTo>
                  <a:lnTo>
                    <a:pt x="1503868" y="417835"/>
                  </a:lnTo>
                  <a:lnTo>
                    <a:pt x="1488643" y="448849"/>
                  </a:lnTo>
                  <a:lnTo>
                    <a:pt x="1497665" y="476479"/>
                  </a:lnTo>
                  <a:lnTo>
                    <a:pt x="1479057" y="505800"/>
                  </a:lnTo>
                  <a:lnTo>
                    <a:pt x="1493154" y="516514"/>
                  </a:lnTo>
                  <a:lnTo>
                    <a:pt x="1496538" y="528920"/>
                  </a:lnTo>
                  <a:lnTo>
                    <a:pt x="1496538" y="528920"/>
                  </a:lnTo>
                  <a:lnTo>
                    <a:pt x="1525296" y="512567"/>
                  </a:lnTo>
                  <a:lnTo>
                    <a:pt x="1542776" y="491703"/>
                  </a:lnTo>
                  <a:lnTo>
                    <a:pt x="1516837" y="470276"/>
                  </a:lnTo>
                  <a:lnTo>
                    <a:pt x="1525296" y="431932"/>
                  </a:lnTo>
                  <a:lnTo>
                    <a:pt x="1531498" y="408249"/>
                  </a:lnTo>
                  <a:lnTo>
                    <a:pt x="1521912" y="393024"/>
                  </a:lnTo>
                  <a:lnTo>
                    <a:pt x="1517965" y="379491"/>
                  </a:lnTo>
                  <a:lnTo>
                    <a:pt x="1520784" y="362575"/>
                  </a:lnTo>
                  <a:lnTo>
                    <a:pt x="1484696" y="373289"/>
                  </a:lnTo>
                  <a:lnTo>
                    <a:pt x="1441841" y="391897"/>
                  </a:lnTo>
                  <a:lnTo>
                    <a:pt x="1440714" y="369905"/>
                  </a:lnTo>
                  <a:lnTo>
                    <a:pt x="1437330" y="355244"/>
                  </a:lnTo>
                  <a:lnTo>
                    <a:pt x="1422105" y="346222"/>
                  </a:lnTo>
                  <a:lnTo>
                    <a:pt x="1398423" y="345658"/>
                  </a:lnTo>
                  <a:lnTo>
                    <a:pt x="1598036" y="162961"/>
                  </a:lnTo>
                  <a:lnTo>
                    <a:pt x="1735059" y="49058"/>
                  </a:lnTo>
                  <a:lnTo>
                    <a:pt x="1735059" y="49058"/>
                  </a:lnTo>
                  <a:lnTo>
                    <a:pt x="1735059" y="49058"/>
                  </a:lnTo>
                  <a:lnTo>
                    <a:pt x="1715323" y="45110"/>
                  </a:lnTo>
                  <a:lnTo>
                    <a:pt x="1692204" y="36088"/>
                  </a:lnTo>
                  <a:lnTo>
                    <a:pt x="1655552" y="40599"/>
                  </a:lnTo>
                  <a:lnTo>
                    <a:pt x="1643146" y="36652"/>
                  </a:lnTo>
                  <a:lnTo>
                    <a:pt x="1603111" y="33833"/>
                  </a:lnTo>
                  <a:lnTo>
                    <a:pt x="1568150" y="24811"/>
                  </a:lnTo>
                  <a:lnTo>
                    <a:pt x="1541084" y="27630"/>
                  </a:lnTo>
                  <a:lnTo>
                    <a:pt x="1513454" y="22555"/>
                  </a:lnTo>
                  <a:lnTo>
                    <a:pt x="1524732" y="15789"/>
                  </a:lnTo>
                  <a:lnTo>
                    <a:pt x="1489207" y="14097"/>
                  </a:lnTo>
                  <a:lnTo>
                    <a:pt x="1470599" y="19736"/>
                  </a:lnTo>
                  <a:lnTo>
                    <a:pt x="1473419" y="620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7430829" y="2429697"/>
              <a:ext cx="535686" cy="293217"/>
            </a:xfrm>
            <a:custGeom>
              <a:rect b="b" l="l" r="r" t="t"/>
              <a:pathLst>
                <a:path extrusionOk="0" h="293217" w="535686">
                  <a:moveTo>
                    <a:pt x="458998" y="115031"/>
                  </a:moveTo>
                  <a:lnTo>
                    <a:pt x="444901" y="121798"/>
                  </a:lnTo>
                  <a:lnTo>
                    <a:pt x="414452" y="146045"/>
                  </a:lnTo>
                  <a:lnTo>
                    <a:pt x="409377" y="171419"/>
                  </a:lnTo>
                  <a:lnTo>
                    <a:pt x="398663" y="171419"/>
                  </a:lnTo>
                  <a:lnTo>
                    <a:pt x="385694" y="154503"/>
                  </a:lnTo>
                  <a:lnTo>
                    <a:pt x="348477" y="153375"/>
                  </a:lnTo>
                  <a:lnTo>
                    <a:pt x="333817" y="125181"/>
                  </a:lnTo>
                  <a:lnTo>
                    <a:pt x="319720" y="124617"/>
                  </a:lnTo>
                  <a:lnTo>
                    <a:pt x="311262" y="89657"/>
                  </a:lnTo>
                  <a:lnTo>
                    <a:pt x="268971" y="64282"/>
                  </a:lnTo>
                  <a:lnTo>
                    <a:pt x="220477" y="67102"/>
                  </a:lnTo>
                  <a:lnTo>
                    <a:pt x="188336" y="72177"/>
                  </a:lnTo>
                  <a:lnTo>
                    <a:pt x="151684" y="41163"/>
                  </a:lnTo>
                  <a:lnTo>
                    <a:pt x="124617" y="28194"/>
                  </a:lnTo>
                  <a:lnTo>
                    <a:pt x="73304" y="2819"/>
                  </a:lnTo>
                  <a:lnTo>
                    <a:pt x="67102" y="0"/>
                  </a:lnTo>
                  <a:lnTo>
                    <a:pt x="0" y="20300"/>
                  </a:lnTo>
                  <a:lnTo>
                    <a:pt x="34960" y="148864"/>
                  </a:lnTo>
                  <a:lnTo>
                    <a:pt x="67666" y="148300"/>
                  </a:lnTo>
                  <a:lnTo>
                    <a:pt x="58644" y="130820"/>
                  </a:lnTo>
                  <a:lnTo>
                    <a:pt x="80071" y="118415"/>
                  </a:lnTo>
                  <a:lnTo>
                    <a:pt x="98679" y="98115"/>
                  </a:lnTo>
                  <a:lnTo>
                    <a:pt x="142661" y="116723"/>
                  </a:lnTo>
                  <a:lnTo>
                    <a:pt x="153375" y="144353"/>
                  </a:lnTo>
                  <a:lnTo>
                    <a:pt x="166345" y="151684"/>
                  </a:lnTo>
                  <a:lnTo>
                    <a:pt x="197358" y="149992"/>
                  </a:lnTo>
                  <a:lnTo>
                    <a:pt x="208636" y="156759"/>
                  </a:lnTo>
                  <a:lnTo>
                    <a:pt x="232882" y="192847"/>
                  </a:lnTo>
                  <a:lnTo>
                    <a:pt x="272354" y="217658"/>
                  </a:lnTo>
                  <a:lnTo>
                    <a:pt x="296037" y="234574"/>
                  </a:lnTo>
                  <a:lnTo>
                    <a:pt x="330997" y="252618"/>
                  </a:lnTo>
                  <a:lnTo>
                    <a:pt x="374416" y="267843"/>
                  </a:lnTo>
                  <a:lnTo>
                    <a:pt x="378927" y="290398"/>
                  </a:lnTo>
                  <a:lnTo>
                    <a:pt x="395280" y="290398"/>
                  </a:lnTo>
                  <a:lnTo>
                    <a:pt x="419527" y="298293"/>
                  </a:lnTo>
                  <a:lnTo>
                    <a:pt x="426857" y="261076"/>
                  </a:lnTo>
                  <a:lnTo>
                    <a:pt x="413324" y="234574"/>
                  </a:lnTo>
                  <a:lnTo>
                    <a:pt x="389641" y="225552"/>
                  </a:lnTo>
                  <a:lnTo>
                    <a:pt x="393024" y="209763"/>
                  </a:lnTo>
                  <a:lnTo>
                    <a:pt x="417835" y="211455"/>
                  </a:lnTo>
                  <a:lnTo>
                    <a:pt x="426293" y="191719"/>
                  </a:lnTo>
                  <a:lnTo>
                    <a:pt x="429113" y="169164"/>
                  </a:lnTo>
                  <a:lnTo>
                    <a:pt x="465201" y="160706"/>
                  </a:lnTo>
                  <a:lnTo>
                    <a:pt x="464073" y="177058"/>
                  </a:lnTo>
                  <a:lnTo>
                    <a:pt x="471404" y="187208"/>
                  </a:lnTo>
                  <a:lnTo>
                    <a:pt x="483245" y="186080"/>
                  </a:lnTo>
                  <a:lnTo>
                    <a:pt x="506364" y="189464"/>
                  </a:lnTo>
                  <a:lnTo>
                    <a:pt x="535686" y="164089"/>
                  </a:lnTo>
                  <a:lnTo>
                    <a:pt x="495651" y="145481"/>
                  </a:lnTo>
                  <a:lnTo>
                    <a:pt x="477606" y="154503"/>
                  </a:lnTo>
                  <a:lnTo>
                    <a:pt x="451668" y="141534"/>
                  </a:lnTo>
                  <a:lnTo>
                    <a:pt x="469148" y="118415"/>
                  </a:lnTo>
                  <a:lnTo>
                    <a:pt x="458998" y="115031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3528215" y="3625686"/>
              <a:ext cx="422910" cy="405993"/>
            </a:xfrm>
            <a:custGeom>
              <a:rect b="b" l="l" r="r" t="t"/>
              <a:pathLst>
                <a:path extrusionOk="0" h="405993" w="422910">
                  <a:moveTo>
                    <a:pt x="426857" y="135895"/>
                  </a:moveTo>
                  <a:lnTo>
                    <a:pt x="414452" y="127437"/>
                  </a:lnTo>
                  <a:lnTo>
                    <a:pt x="398100" y="128565"/>
                  </a:lnTo>
                  <a:lnTo>
                    <a:pt x="394152" y="99807"/>
                  </a:lnTo>
                  <a:lnTo>
                    <a:pt x="371033" y="81763"/>
                  </a:lnTo>
                  <a:lnTo>
                    <a:pt x="346222" y="79507"/>
                  </a:lnTo>
                  <a:lnTo>
                    <a:pt x="336073" y="62591"/>
                  </a:lnTo>
                  <a:lnTo>
                    <a:pt x="363139" y="51877"/>
                  </a:lnTo>
                  <a:lnTo>
                    <a:pt x="325359" y="52441"/>
                  </a:lnTo>
                  <a:lnTo>
                    <a:pt x="286451" y="54696"/>
                  </a:lnTo>
                  <a:lnTo>
                    <a:pt x="285324" y="63719"/>
                  </a:lnTo>
                  <a:lnTo>
                    <a:pt x="267279" y="74432"/>
                  </a:lnTo>
                  <a:lnTo>
                    <a:pt x="243596" y="70485"/>
                  </a:lnTo>
                  <a:lnTo>
                    <a:pt x="226116" y="54133"/>
                  </a:lnTo>
                  <a:lnTo>
                    <a:pt x="192283" y="58080"/>
                  </a:lnTo>
                  <a:lnTo>
                    <a:pt x="164089" y="57516"/>
                  </a:lnTo>
                  <a:lnTo>
                    <a:pt x="163525" y="45674"/>
                  </a:lnTo>
                  <a:lnTo>
                    <a:pt x="143789" y="25939"/>
                  </a:lnTo>
                  <a:lnTo>
                    <a:pt x="121798" y="25375"/>
                  </a:lnTo>
                  <a:lnTo>
                    <a:pt x="112212" y="0"/>
                  </a:lnTo>
                  <a:lnTo>
                    <a:pt x="100371" y="11278"/>
                  </a:lnTo>
                  <a:lnTo>
                    <a:pt x="103754" y="28194"/>
                  </a:lnTo>
                  <a:lnTo>
                    <a:pt x="63718" y="42855"/>
                  </a:lnTo>
                  <a:lnTo>
                    <a:pt x="63718" y="69921"/>
                  </a:lnTo>
                  <a:lnTo>
                    <a:pt x="72741" y="82327"/>
                  </a:lnTo>
                  <a:lnTo>
                    <a:pt x="64282" y="108265"/>
                  </a:lnTo>
                  <a:lnTo>
                    <a:pt x="50749" y="110521"/>
                  </a:lnTo>
                  <a:lnTo>
                    <a:pt x="40036" y="82327"/>
                  </a:lnTo>
                  <a:lnTo>
                    <a:pt x="55260" y="61463"/>
                  </a:lnTo>
                  <a:lnTo>
                    <a:pt x="56952" y="42855"/>
                  </a:lnTo>
                  <a:lnTo>
                    <a:pt x="47366" y="26502"/>
                  </a:lnTo>
                  <a:lnTo>
                    <a:pt x="65974" y="21991"/>
                  </a:lnTo>
                  <a:lnTo>
                    <a:pt x="67666" y="13533"/>
                  </a:lnTo>
                  <a:lnTo>
                    <a:pt x="46802" y="19736"/>
                  </a:lnTo>
                  <a:lnTo>
                    <a:pt x="37780" y="37780"/>
                  </a:lnTo>
                  <a:lnTo>
                    <a:pt x="25375" y="47930"/>
                  </a:lnTo>
                  <a:lnTo>
                    <a:pt x="15225" y="61463"/>
                  </a:lnTo>
                  <a:lnTo>
                    <a:pt x="10150" y="86838"/>
                  </a:lnTo>
                  <a:lnTo>
                    <a:pt x="0" y="107701"/>
                  </a:lnTo>
                  <a:lnTo>
                    <a:pt x="16353" y="110521"/>
                  </a:lnTo>
                  <a:lnTo>
                    <a:pt x="19736" y="126873"/>
                  </a:lnTo>
                  <a:lnTo>
                    <a:pt x="25939" y="134767"/>
                  </a:lnTo>
                  <a:lnTo>
                    <a:pt x="28194" y="148864"/>
                  </a:lnTo>
                  <a:lnTo>
                    <a:pt x="23683" y="162397"/>
                  </a:lnTo>
                  <a:lnTo>
                    <a:pt x="24811" y="169728"/>
                  </a:lnTo>
                  <a:lnTo>
                    <a:pt x="32141" y="173111"/>
                  </a:lnTo>
                  <a:lnTo>
                    <a:pt x="39472" y="185517"/>
                  </a:lnTo>
                  <a:lnTo>
                    <a:pt x="80071" y="182133"/>
                  </a:lnTo>
                  <a:lnTo>
                    <a:pt x="98115" y="186645"/>
                  </a:lnTo>
                  <a:lnTo>
                    <a:pt x="119543" y="217658"/>
                  </a:lnTo>
                  <a:lnTo>
                    <a:pt x="132512" y="213711"/>
                  </a:lnTo>
                  <a:lnTo>
                    <a:pt x="155067" y="215402"/>
                  </a:lnTo>
                  <a:lnTo>
                    <a:pt x="173111" y="211455"/>
                  </a:lnTo>
                  <a:lnTo>
                    <a:pt x="184389" y="217658"/>
                  </a:lnTo>
                  <a:lnTo>
                    <a:pt x="177622" y="236830"/>
                  </a:lnTo>
                  <a:lnTo>
                    <a:pt x="170292" y="248671"/>
                  </a:lnTo>
                  <a:lnTo>
                    <a:pt x="167472" y="274610"/>
                  </a:lnTo>
                  <a:lnTo>
                    <a:pt x="173111" y="298293"/>
                  </a:lnTo>
                  <a:lnTo>
                    <a:pt x="181569" y="309006"/>
                  </a:lnTo>
                  <a:lnTo>
                    <a:pt x="182697" y="317464"/>
                  </a:lnTo>
                  <a:lnTo>
                    <a:pt x="166345" y="334945"/>
                  </a:lnTo>
                  <a:lnTo>
                    <a:pt x="177622" y="342839"/>
                  </a:lnTo>
                  <a:lnTo>
                    <a:pt x="185517" y="355244"/>
                  </a:lnTo>
                  <a:lnTo>
                    <a:pt x="195103" y="391333"/>
                  </a:lnTo>
                  <a:lnTo>
                    <a:pt x="212019" y="410505"/>
                  </a:lnTo>
                  <a:lnTo>
                    <a:pt x="236830" y="407685"/>
                  </a:lnTo>
                  <a:lnTo>
                    <a:pt x="243032" y="396972"/>
                  </a:lnTo>
                  <a:lnTo>
                    <a:pt x="266715" y="388513"/>
                  </a:lnTo>
                  <a:lnTo>
                    <a:pt x="279685" y="382875"/>
                  </a:lnTo>
                  <a:lnTo>
                    <a:pt x="283632" y="367650"/>
                  </a:lnTo>
                  <a:lnTo>
                    <a:pt x="306751" y="357500"/>
                  </a:lnTo>
                  <a:lnTo>
                    <a:pt x="305059" y="349606"/>
                  </a:lnTo>
                  <a:lnTo>
                    <a:pt x="277993" y="346786"/>
                  </a:lnTo>
                  <a:lnTo>
                    <a:pt x="274046" y="324231"/>
                  </a:lnTo>
                  <a:lnTo>
                    <a:pt x="275737" y="299984"/>
                  </a:lnTo>
                  <a:lnTo>
                    <a:pt x="262204" y="290962"/>
                  </a:lnTo>
                  <a:lnTo>
                    <a:pt x="267843" y="287579"/>
                  </a:lnTo>
                  <a:lnTo>
                    <a:pt x="291526" y="292090"/>
                  </a:lnTo>
                  <a:lnTo>
                    <a:pt x="316337" y="301112"/>
                  </a:lnTo>
                  <a:lnTo>
                    <a:pt x="325923" y="292654"/>
                  </a:lnTo>
                  <a:lnTo>
                    <a:pt x="348478" y="287015"/>
                  </a:lnTo>
                  <a:lnTo>
                    <a:pt x="384566" y="273482"/>
                  </a:lnTo>
                  <a:lnTo>
                    <a:pt x="396408" y="259949"/>
                  </a:lnTo>
                  <a:lnTo>
                    <a:pt x="392461" y="249799"/>
                  </a:lnTo>
                  <a:lnTo>
                    <a:pt x="371597" y="222733"/>
                  </a:lnTo>
                  <a:lnTo>
                    <a:pt x="380619" y="212583"/>
                  </a:lnTo>
                  <a:lnTo>
                    <a:pt x="380619" y="196230"/>
                  </a:lnTo>
                  <a:lnTo>
                    <a:pt x="399791" y="190028"/>
                  </a:lnTo>
                  <a:lnTo>
                    <a:pt x="408249" y="183261"/>
                  </a:lnTo>
                  <a:lnTo>
                    <a:pt x="397535" y="170292"/>
                  </a:lnTo>
                  <a:lnTo>
                    <a:pt x="400919" y="157323"/>
                  </a:lnTo>
                  <a:lnTo>
                    <a:pt x="426857" y="135895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9009129" y="3224204"/>
              <a:ext cx="270662" cy="524408"/>
            </a:xfrm>
            <a:custGeom>
              <a:rect b="b" l="l" r="r" t="t"/>
              <a:pathLst>
                <a:path extrusionOk="0" h="524408" w="270662">
                  <a:moveTo>
                    <a:pt x="187772" y="64282"/>
                  </a:moveTo>
                  <a:lnTo>
                    <a:pt x="154503" y="55260"/>
                  </a:lnTo>
                  <a:lnTo>
                    <a:pt x="137586" y="40599"/>
                  </a:lnTo>
                  <a:lnTo>
                    <a:pt x="138714" y="19736"/>
                  </a:lnTo>
                  <a:lnTo>
                    <a:pt x="109392" y="13533"/>
                  </a:lnTo>
                  <a:lnTo>
                    <a:pt x="92476" y="0"/>
                  </a:lnTo>
                  <a:lnTo>
                    <a:pt x="69357" y="19172"/>
                  </a:lnTo>
                  <a:lnTo>
                    <a:pt x="39472" y="23119"/>
                  </a:lnTo>
                  <a:lnTo>
                    <a:pt x="15224" y="23119"/>
                  </a:lnTo>
                  <a:lnTo>
                    <a:pt x="0" y="31577"/>
                  </a:lnTo>
                  <a:lnTo>
                    <a:pt x="22555" y="60335"/>
                  </a:lnTo>
                  <a:lnTo>
                    <a:pt x="41727" y="92476"/>
                  </a:lnTo>
                  <a:lnTo>
                    <a:pt x="80071" y="93040"/>
                  </a:lnTo>
                  <a:lnTo>
                    <a:pt x="96987" y="124054"/>
                  </a:lnTo>
                  <a:lnTo>
                    <a:pt x="78379" y="133639"/>
                  </a:lnTo>
                  <a:lnTo>
                    <a:pt x="71049" y="146609"/>
                  </a:lnTo>
                  <a:lnTo>
                    <a:pt x="112212" y="168036"/>
                  </a:lnTo>
                  <a:lnTo>
                    <a:pt x="144353" y="210327"/>
                  </a:lnTo>
                  <a:lnTo>
                    <a:pt x="168600" y="241905"/>
                  </a:lnTo>
                  <a:lnTo>
                    <a:pt x="195666" y="266715"/>
                  </a:lnTo>
                  <a:lnTo>
                    <a:pt x="206944" y="292090"/>
                  </a:lnTo>
                  <a:lnTo>
                    <a:pt x="205816" y="328178"/>
                  </a:lnTo>
                  <a:lnTo>
                    <a:pt x="215966" y="351861"/>
                  </a:lnTo>
                  <a:lnTo>
                    <a:pt x="216529" y="395280"/>
                  </a:lnTo>
                  <a:lnTo>
                    <a:pt x="166345" y="422910"/>
                  </a:lnTo>
                  <a:lnTo>
                    <a:pt x="182133" y="444337"/>
                  </a:lnTo>
                  <a:lnTo>
                    <a:pt x="149428" y="447157"/>
                  </a:lnTo>
                  <a:lnTo>
                    <a:pt x="122925" y="461254"/>
                  </a:lnTo>
                  <a:lnTo>
                    <a:pt x="148300" y="482117"/>
                  </a:lnTo>
                  <a:lnTo>
                    <a:pt x="140970" y="506364"/>
                  </a:lnTo>
                  <a:lnTo>
                    <a:pt x="153939" y="528920"/>
                  </a:lnTo>
                  <a:lnTo>
                    <a:pt x="191155" y="495651"/>
                  </a:lnTo>
                  <a:lnTo>
                    <a:pt x="214274" y="465765"/>
                  </a:lnTo>
                  <a:lnTo>
                    <a:pt x="248671" y="442646"/>
                  </a:lnTo>
                  <a:lnTo>
                    <a:pt x="272917" y="418963"/>
                  </a:lnTo>
                  <a:lnTo>
                    <a:pt x="270662" y="355808"/>
                  </a:lnTo>
                  <a:lnTo>
                    <a:pt x="248107" y="289834"/>
                  </a:lnTo>
                  <a:lnTo>
                    <a:pt x="224988" y="261076"/>
                  </a:lnTo>
                  <a:lnTo>
                    <a:pt x="193410" y="238521"/>
                  </a:lnTo>
                  <a:lnTo>
                    <a:pt x="157322" y="191719"/>
                  </a:lnTo>
                  <a:lnTo>
                    <a:pt x="127437" y="153939"/>
                  </a:lnTo>
                  <a:lnTo>
                    <a:pt x="130256" y="129128"/>
                  </a:lnTo>
                  <a:lnTo>
                    <a:pt x="151119" y="95296"/>
                  </a:lnTo>
                  <a:lnTo>
                    <a:pt x="187772" y="64282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11067855" y="4586538"/>
              <a:ext cx="28194" cy="67665"/>
            </a:xfrm>
            <a:custGeom>
              <a:rect b="b" l="l" r="r" t="t"/>
              <a:pathLst>
                <a:path extrusionOk="0" h="67665" w="28194">
                  <a:moveTo>
                    <a:pt x="29321" y="65974"/>
                  </a:moveTo>
                  <a:lnTo>
                    <a:pt x="14097" y="45674"/>
                  </a:lnTo>
                  <a:lnTo>
                    <a:pt x="10714" y="55260"/>
                  </a:lnTo>
                  <a:lnTo>
                    <a:pt x="18044" y="71049"/>
                  </a:lnTo>
                  <a:lnTo>
                    <a:pt x="29321" y="65974"/>
                  </a:lnTo>
                  <a:close/>
                  <a:moveTo>
                    <a:pt x="18044" y="11278"/>
                  </a:moveTo>
                  <a:lnTo>
                    <a:pt x="5075" y="0"/>
                  </a:lnTo>
                  <a:lnTo>
                    <a:pt x="0" y="27630"/>
                  </a:lnTo>
                  <a:lnTo>
                    <a:pt x="2819" y="37780"/>
                  </a:lnTo>
                  <a:lnTo>
                    <a:pt x="9586" y="35524"/>
                  </a:lnTo>
                  <a:lnTo>
                    <a:pt x="16916" y="40035"/>
                  </a:lnTo>
                  <a:lnTo>
                    <a:pt x="18044" y="1127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7178774" y="3380398"/>
              <a:ext cx="321411" cy="225552"/>
            </a:xfrm>
            <a:custGeom>
              <a:rect b="b" l="l" r="r" t="t"/>
              <a:pathLst>
                <a:path extrusionOk="0" h="225552" w="321411">
                  <a:moveTo>
                    <a:pt x="325923" y="84018"/>
                  </a:moveTo>
                  <a:lnTo>
                    <a:pt x="314082" y="59207"/>
                  </a:lnTo>
                  <a:lnTo>
                    <a:pt x="284759" y="0"/>
                  </a:lnTo>
                  <a:lnTo>
                    <a:pt x="196231" y="13533"/>
                  </a:lnTo>
                  <a:lnTo>
                    <a:pt x="168037" y="29886"/>
                  </a:lnTo>
                  <a:lnTo>
                    <a:pt x="148301" y="67666"/>
                  </a:lnTo>
                  <a:lnTo>
                    <a:pt x="134204" y="73304"/>
                  </a:lnTo>
                  <a:lnTo>
                    <a:pt x="125182" y="61463"/>
                  </a:lnTo>
                  <a:lnTo>
                    <a:pt x="113340" y="63155"/>
                  </a:lnTo>
                  <a:lnTo>
                    <a:pt x="82891" y="59771"/>
                  </a:lnTo>
                  <a:lnTo>
                    <a:pt x="77252" y="55824"/>
                  </a:lnTo>
                  <a:lnTo>
                    <a:pt x="41164" y="56952"/>
                  </a:lnTo>
                  <a:lnTo>
                    <a:pt x="32705" y="60335"/>
                  </a:lnTo>
                  <a:lnTo>
                    <a:pt x="19172" y="50749"/>
                  </a:lnTo>
                  <a:lnTo>
                    <a:pt x="12406" y="68230"/>
                  </a:lnTo>
                  <a:lnTo>
                    <a:pt x="16353" y="83454"/>
                  </a:lnTo>
                  <a:lnTo>
                    <a:pt x="3384" y="95296"/>
                  </a:lnTo>
                  <a:lnTo>
                    <a:pt x="5639" y="110521"/>
                  </a:lnTo>
                  <a:lnTo>
                    <a:pt x="2256" y="117851"/>
                  </a:lnTo>
                  <a:lnTo>
                    <a:pt x="6203" y="134204"/>
                  </a:lnTo>
                  <a:lnTo>
                    <a:pt x="0" y="135895"/>
                  </a:lnTo>
                  <a:lnTo>
                    <a:pt x="9586" y="150556"/>
                  </a:lnTo>
                  <a:lnTo>
                    <a:pt x="16916" y="177058"/>
                  </a:lnTo>
                  <a:lnTo>
                    <a:pt x="22555" y="187772"/>
                  </a:lnTo>
                  <a:lnTo>
                    <a:pt x="22555" y="206944"/>
                  </a:lnTo>
                  <a:lnTo>
                    <a:pt x="31578" y="228371"/>
                  </a:lnTo>
                  <a:lnTo>
                    <a:pt x="53569" y="230063"/>
                  </a:lnTo>
                  <a:lnTo>
                    <a:pt x="63719" y="224988"/>
                  </a:lnTo>
                  <a:lnTo>
                    <a:pt x="78943" y="226116"/>
                  </a:lnTo>
                  <a:lnTo>
                    <a:pt x="83455" y="216530"/>
                  </a:lnTo>
                  <a:lnTo>
                    <a:pt x="91913" y="214274"/>
                  </a:lnTo>
                  <a:lnTo>
                    <a:pt x="98115" y="204689"/>
                  </a:lnTo>
                  <a:lnTo>
                    <a:pt x="106010" y="202433"/>
                  </a:lnTo>
                  <a:lnTo>
                    <a:pt x="132512" y="200741"/>
                  </a:lnTo>
                  <a:lnTo>
                    <a:pt x="152248" y="193975"/>
                  </a:lnTo>
                  <a:lnTo>
                    <a:pt x="169728" y="178750"/>
                  </a:lnTo>
                  <a:lnTo>
                    <a:pt x="179314" y="181006"/>
                  </a:lnTo>
                  <a:lnTo>
                    <a:pt x="192847" y="179314"/>
                  </a:lnTo>
                  <a:lnTo>
                    <a:pt x="219349" y="153939"/>
                  </a:lnTo>
                  <a:lnTo>
                    <a:pt x="268971" y="137023"/>
                  </a:lnTo>
                  <a:lnTo>
                    <a:pt x="298856" y="121798"/>
                  </a:lnTo>
                  <a:lnTo>
                    <a:pt x="298856" y="109957"/>
                  </a:lnTo>
                  <a:lnTo>
                    <a:pt x="303931" y="93604"/>
                  </a:lnTo>
                  <a:lnTo>
                    <a:pt x="325923" y="8401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6341977" y="4854381"/>
              <a:ext cx="507492" cy="456742"/>
            </a:xfrm>
            <a:custGeom>
              <a:rect b="b" l="l" r="r" t="t"/>
              <a:pathLst>
                <a:path extrusionOk="0" h="456742" w="507492">
                  <a:moveTo>
                    <a:pt x="467456" y="5639"/>
                  </a:moveTo>
                  <a:lnTo>
                    <a:pt x="451104" y="2255"/>
                  </a:lnTo>
                  <a:lnTo>
                    <a:pt x="440390" y="6767"/>
                  </a:lnTo>
                  <a:lnTo>
                    <a:pt x="425729" y="564"/>
                  </a:lnTo>
                  <a:lnTo>
                    <a:pt x="413324" y="0"/>
                  </a:lnTo>
                  <a:lnTo>
                    <a:pt x="368213" y="26502"/>
                  </a:lnTo>
                  <a:lnTo>
                    <a:pt x="338892" y="53005"/>
                  </a:lnTo>
                  <a:lnTo>
                    <a:pt x="327614" y="77252"/>
                  </a:lnTo>
                  <a:lnTo>
                    <a:pt x="318028" y="90785"/>
                  </a:lnTo>
                  <a:lnTo>
                    <a:pt x="301111" y="93604"/>
                  </a:lnTo>
                  <a:lnTo>
                    <a:pt x="294345" y="110520"/>
                  </a:lnTo>
                  <a:lnTo>
                    <a:pt x="290962" y="121798"/>
                  </a:lnTo>
                  <a:lnTo>
                    <a:pt x="270662" y="130256"/>
                  </a:lnTo>
                  <a:lnTo>
                    <a:pt x="245852" y="128565"/>
                  </a:lnTo>
                  <a:lnTo>
                    <a:pt x="231755" y="118415"/>
                  </a:lnTo>
                  <a:lnTo>
                    <a:pt x="218785" y="113904"/>
                  </a:lnTo>
                  <a:lnTo>
                    <a:pt x="203561" y="122362"/>
                  </a:lnTo>
                  <a:lnTo>
                    <a:pt x="195102" y="139842"/>
                  </a:lnTo>
                  <a:lnTo>
                    <a:pt x="179877" y="150556"/>
                  </a:lnTo>
                  <a:lnTo>
                    <a:pt x="164089" y="166345"/>
                  </a:lnTo>
                  <a:lnTo>
                    <a:pt x="141534" y="170292"/>
                  </a:lnTo>
                  <a:lnTo>
                    <a:pt x="135331" y="157322"/>
                  </a:lnTo>
                  <a:lnTo>
                    <a:pt x="139278" y="135895"/>
                  </a:lnTo>
                  <a:lnTo>
                    <a:pt x="122362" y="101498"/>
                  </a:lnTo>
                  <a:lnTo>
                    <a:pt x="114467" y="95860"/>
                  </a:lnTo>
                  <a:lnTo>
                    <a:pt x="108265" y="228935"/>
                  </a:lnTo>
                  <a:lnTo>
                    <a:pt x="80071" y="246979"/>
                  </a:lnTo>
                  <a:lnTo>
                    <a:pt x="63718" y="249799"/>
                  </a:lnTo>
                  <a:lnTo>
                    <a:pt x="45110" y="243032"/>
                  </a:lnTo>
                  <a:lnTo>
                    <a:pt x="31577" y="240213"/>
                  </a:lnTo>
                  <a:lnTo>
                    <a:pt x="27066" y="224988"/>
                  </a:lnTo>
                  <a:lnTo>
                    <a:pt x="15224" y="214838"/>
                  </a:lnTo>
                  <a:lnTo>
                    <a:pt x="0" y="232882"/>
                  </a:lnTo>
                  <a:lnTo>
                    <a:pt x="19736" y="279121"/>
                  </a:lnTo>
                  <a:lnTo>
                    <a:pt x="19736" y="279684"/>
                  </a:lnTo>
                  <a:lnTo>
                    <a:pt x="33833" y="309570"/>
                  </a:lnTo>
                  <a:lnTo>
                    <a:pt x="51877" y="343403"/>
                  </a:lnTo>
                  <a:lnTo>
                    <a:pt x="50749" y="370469"/>
                  </a:lnTo>
                  <a:lnTo>
                    <a:pt x="41163" y="377236"/>
                  </a:lnTo>
                  <a:lnTo>
                    <a:pt x="49057" y="400919"/>
                  </a:lnTo>
                  <a:lnTo>
                    <a:pt x="47930" y="422346"/>
                  </a:lnTo>
                  <a:lnTo>
                    <a:pt x="51313" y="431932"/>
                  </a:lnTo>
                  <a:lnTo>
                    <a:pt x="53004" y="426857"/>
                  </a:lnTo>
                  <a:lnTo>
                    <a:pt x="64846" y="443210"/>
                  </a:lnTo>
                  <a:lnTo>
                    <a:pt x="74996" y="443774"/>
                  </a:lnTo>
                  <a:lnTo>
                    <a:pt x="86837" y="456743"/>
                  </a:lnTo>
                  <a:lnTo>
                    <a:pt x="100370" y="455615"/>
                  </a:lnTo>
                  <a:lnTo>
                    <a:pt x="120106" y="442082"/>
                  </a:lnTo>
                  <a:lnTo>
                    <a:pt x="146044" y="436443"/>
                  </a:lnTo>
                  <a:lnTo>
                    <a:pt x="177622" y="422346"/>
                  </a:lnTo>
                  <a:lnTo>
                    <a:pt x="190027" y="424038"/>
                  </a:lnTo>
                  <a:lnTo>
                    <a:pt x="208636" y="419527"/>
                  </a:lnTo>
                  <a:lnTo>
                    <a:pt x="240776" y="426293"/>
                  </a:lnTo>
                  <a:lnTo>
                    <a:pt x="256001" y="419527"/>
                  </a:lnTo>
                  <a:lnTo>
                    <a:pt x="274046" y="425165"/>
                  </a:lnTo>
                  <a:lnTo>
                    <a:pt x="278556" y="415016"/>
                  </a:lnTo>
                  <a:lnTo>
                    <a:pt x="293781" y="413324"/>
                  </a:lnTo>
                  <a:lnTo>
                    <a:pt x="326486" y="399227"/>
                  </a:lnTo>
                  <a:lnTo>
                    <a:pt x="350733" y="382874"/>
                  </a:lnTo>
                  <a:lnTo>
                    <a:pt x="373852" y="361447"/>
                  </a:lnTo>
                  <a:lnTo>
                    <a:pt x="411632" y="324795"/>
                  </a:lnTo>
                  <a:lnTo>
                    <a:pt x="430804" y="298856"/>
                  </a:lnTo>
                  <a:lnTo>
                    <a:pt x="440954" y="280812"/>
                  </a:lnTo>
                  <a:lnTo>
                    <a:pt x="455051" y="262204"/>
                  </a:lnTo>
                  <a:lnTo>
                    <a:pt x="461817" y="257129"/>
                  </a:lnTo>
                  <a:lnTo>
                    <a:pt x="483809" y="239085"/>
                  </a:lnTo>
                  <a:lnTo>
                    <a:pt x="492831" y="222733"/>
                  </a:lnTo>
                  <a:lnTo>
                    <a:pt x="499034" y="193411"/>
                  </a:lnTo>
                  <a:lnTo>
                    <a:pt x="508620" y="166908"/>
                  </a:lnTo>
                  <a:lnTo>
                    <a:pt x="485501" y="166908"/>
                  </a:lnTo>
                  <a:lnTo>
                    <a:pt x="478170" y="182697"/>
                  </a:lnTo>
                  <a:lnTo>
                    <a:pt x="459562" y="186644"/>
                  </a:lnTo>
                  <a:lnTo>
                    <a:pt x="442646" y="166908"/>
                  </a:lnTo>
                  <a:lnTo>
                    <a:pt x="443210" y="154503"/>
                  </a:lnTo>
                  <a:lnTo>
                    <a:pt x="452232" y="140970"/>
                  </a:lnTo>
                  <a:lnTo>
                    <a:pt x="456178" y="130820"/>
                  </a:lnTo>
                  <a:lnTo>
                    <a:pt x="465201" y="128001"/>
                  </a:lnTo>
                  <a:lnTo>
                    <a:pt x="480426" y="134767"/>
                  </a:lnTo>
                  <a:lnTo>
                    <a:pt x="478170" y="121798"/>
                  </a:lnTo>
                  <a:lnTo>
                    <a:pt x="486064" y="81763"/>
                  </a:lnTo>
                  <a:lnTo>
                    <a:pt x="479862" y="56388"/>
                  </a:lnTo>
                  <a:lnTo>
                    <a:pt x="467456" y="5639"/>
                  </a:lnTo>
                  <a:close/>
                  <a:moveTo>
                    <a:pt x="354116" y="303367"/>
                  </a:moveTo>
                  <a:lnTo>
                    <a:pt x="342839" y="306751"/>
                  </a:lnTo>
                  <a:lnTo>
                    <a:pt x="321975" y="279121"/>
                  </a:lnTo>
                  <a:lnTo>
                    <a:pt x="340019" y="256565"/>
                  </a:lnTo>
                  <a:lnTo>
                    <a:pt x="357499" y="242468"/>
                  </a:lnTo>
                  <a:lnTo>
                    <a:pt x="372161" y="235138"/>
                  </a:lnTo>
                  <a:lnTo>
                    <a:pt x="385130" y="246416"/>
                  </a:lnTo>
                  <a:lnTo>
                    <a:pt x="394716" y="257129"/>
                  </a:lnTo>
                  <a:lnTo>
                    <a:pt x="384002" y="274610"/>
                  </a:lnTo>
                  <a:lnTo>
                    <a:pt x="377800" y="286451"/>
                  </a:lnTo>
                  <a:lnTo>
                    <a:pt x="360319" y="292090"/>
                  </a:lnTo>
                  <a:lnTo>
                    <a:pt x="354116" y="303367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56"/>
            <p:cNvSpPr/>
            <p:nvPr/>
          </p:nvSpPr>
          <p:spPr>
            <a:xfrm>
              <a:off x="6528057" y="4357602"/>
              <a:ext cx="366522" cy="343966"/>
            </a:xfrm>
            <a:custGeom>
              <a:rect b="b" l="l" r="r" t="t"/>
              <a:pathLst>
                <a:path extrusionOk="0" h="343966" w="366522">
                  <a:moveTo>
                    <a:pt x="287014" y="11842"/>
                  </a:moveTo>
                  <a:lnTo>
                    <a:pt x="276301" y="9022"/>
                  </a:lnTo>
                  <a:lnTo>
                    <a:pt x="278556" y="1692"/>
                  </a:lnTo>
                  <a:lnTo>
                    <a:pt x="272917" y="0"/>
                  </a:lnTo>
                  <a:lnTo>
                    <a:pt x="230626" y="6203"/>
                  </a:lnTo>
                  <a:lnTo>
                    <a:pt x="221604" y="10150"/>
                  </a:lnTo>
                  <a:lnTo>
                    <a:pt x="212582" y="33269"/>
                  </a:lnTo>
                  <a:lnTo>
                    <a:pt x="219349" y="49058"/>
                  </a:lnTo>
                  <a:lnTo>
                    <a:pt x="212582" y="91349"/>
                  </a:lnTo>
                  <a:lnTo>
                    <a:pt x="208071" y="127437"/>
                  </a:lnTo>
                  <a:lnTo>
                    <a:pt x="215966" y="133640"/>
                  </a:lnTo>
                  <a:lnTo>
                    <a:pt x="237957" y="147737"/>
                  </a:lnTo>
                  <a:lnTo>
                    <a:pt x="246415" y="140970"/>
                  </a:lnTo>
                  <a:lnTo>
                    <a:pt x="248107" y="179878"/>
                  </a:lnTo>
                  <a:lnTo>
                    <a:pt x="223860" y="179878"/>
                  </a:lnTo>
                  <a:lnTo>
                    <a:pt x="212019" y="160142"/>
                  </a:lnTo>
                  <a:lnTo>
                    <a:pt x="200741" y="144353"/>
                  </a:lnTo>
                  <a:lnTo>
                    <a:pt x="176494" y="139843"/>
                  </a:lnTo>
                  <a:lnTo>
                    <a:pt x="169728" y="120670"/>
                  </a:lnTo>
                  <a:lnTo>
                    <a:pt x="150556" y="131948"/>
                  </a:lnTo>
                  <a:lnTo>
                    <a:pt x="125181" y="126873"/>
                  </a:lnTo>
                  <a:lnTo>
                    <a:pt x="115031" y="111084"/>
                  </a:lnTo>
                  <a:lnTo>
                    <a:pt x="95295" y="107701"/>
                  </a:lnTo>
                  <a:lnTo>
                    <a:pt x="80634" y="108265"/>
                  </a:lnTo>
                  <a:lnTo>
                    <a:pt x="78943" y="96987"/>
                  </a:lnTo>
                  <a:lnTo>
                    <a:pt x="68229" y="96424"/>
                  </a:lnTo>
                  <a:lnTo>
                    <a:pt x="71049" y="107701"/>
                  </a:lnTo>
                  <a:lnTo>
                    <a:pt x="67101" y="124618"/>
                  </a:lnTo>
                  <a:lnTo>
                    <a:pt x="72176" y="141534"/>
                  </a:lnTo>
                  <a:lnTo>
                    <a:pt x="67101" y="155067"/>
                  </a:lnTo>
                  <a:lnTo>
                    <a:pt x="69921" y="167472"/>
                  </a:lnTo>
                  <a:lnTo>
                    <a:pt x="4511" y="166909"/>
                  </a:lnTo>
                  <a:lnTo>
                    <a:pt x="0" y="281376"/>
                  </a:lnTo>
                  <a:lnTo>
                    <a:pt x="20300" y="310698"/>
                  </a:lnTo>
                  <a:lnTo>
                    <a:pt x="40035" y="333253"/>
                  </a:lnTo>
                  <a:lnTo>
                    <a:pt x="65974" y="324795"/>
                  </a:lnTo>
                  <a:lnTo>
                    <a:pt x="86273" y="327050"/>
                  </a:lnTo>
                  <a:lnTo>
                    <a:pt x="98115" y="334945"/>
                  </a:lnTo>
                  <a:lnTo>
                    <a:pt x="98115" y="337764"/>
                  </a:lnTo>
                  <a:lnTo>
                    <a:pt x="103753" y="340584"/>
                  </a:lnTo>
                  <a:lnTo>
                    <a:pt x="138714" y="344531"/>
                  </a:lnTo>
                  <a:lnTo>
                    <a:pt x="148300" y="348478"/>
                  </a:lnTo>
                  <a:lnTo>
                    <a:pt x="159014" y="347914"/>
                  </a:lnTo>
                  <a:lnTo>
                    <a:pt x="177058" y="324795"/>
                  </a:lnTo>
                  <a:lnTo>
                    <a:pt x="205816" y="294910"/>
                  </a:lnTo>
                  <a:lnTo>
                    <a:pt x="217094" y="292090"/>
                  </a:lnTo>
                  <a:lnTo>
                    <a:pt x="221041" y="279685"/>
                  </a:lnTo>
                  <a:lnTo>
                    <a:pt x="239649" y="265588"/>
                  </a:lnTo>
                  <a:lnTo>
                    <a:pt x="263332" y="260513"/>
                  </a:lnTo>
                  <a:lnTo>
                    <a:pt x="261640" y="235138"/>
                  </a:lnTo>
                  <a:lnTo>
                    <a:pt x="358064" y="205816"/>
                  </a:lnTo>
                  <a:lnTo>
                    <a:pt x="341711" y="196231"/>
                  </a:lnTo>
                  <a:lnTo>
                    <a:pt x="352425" y="162961"/>
                  </a:lnTo>
                  <a:lnTo>
                    <a:pt x="362574" y="150556"/>
                  </a:lnTo>
                  <a:lnTo>
                    <a:pt x="357499" y="120670"/>
                  </a:lnTo>
                  <a:lnTo>
                    <a:pt x="364266" y="91913"/>
                  </a:lnTo>
                  <a:lnTo>
                    <a:pt x="369905" y="81763"/>
                  </a:lnTo>
                  <a:lnTo>
                    <a:pt x="363138" y="51313"/>
                  </a:lnTo>
                  <a:lnTo>
                    <a:pt x="348477" y="35525"/>
                  </a:lnTo>
                  <a:lnTo>
                    <a:pt x="330434" y="24811"/>
                  </a:lnTo>
                  <a:lnTo>
                    <a:pt x="310698" y="18608"/>
                  </a:lnTo>
                  <a:lnTo>
                    <a:pt x="298292" y="12405"/>
                  </a:lnTo>
                  <a:lnTo>
                    <a:pt x="296601" y="11278"/>
                  </a:lnTo>
                  <a:lnTo>
                    <a:pt x="296601" y="11278"/>
                  </a:lnTo>
                  <a:lnTo>
                    <a:pt x="299420" y="17480"/>
                  </a:lnTo>
                  <a:lnTo>
                    <a:pt x="293781" y="19736"/>
                  </a:lnTo>
                  <a:lnTo>
                    <a:pt x="287014" y="11842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6"/>
            <p:cNvSpPr/>
            <p:nvPr/>
          </p:nvSpPr>
          <p:spPr>
            <a:xfrm>
              <a:off x="6631811" y="4618115"/>
              <a:ext cx="236829" cy="242468"/>
            </a:xfrm>
            <a:custGeom>
              <a:rect b="b" l="l" r="r" t="t"/>
              <a:pathLst>
                <a:path extrusionOk="0" h="242468" w="236829">
                  <a:moveTo>
                    <a:pt x="177622" y="241905"/>
                  </a:moveTo>
                  <a:lnTo>
                    <a:pt x="212583" y="201305"/>
                  </a:lnTo>
                  <a:lnTo>
                    <a:pt x="221605" y="175367"/>
                  </a:lnTo>
                  <a:lnTo>
                    <a:pt x="226680" y="171983"/>
                  </a:lnTo>
                  <a:lnTo>
                    <a:pt x="231191" y="151120"/>
                  </a:lnTo>
                  <a:lnTo>
                    <a:pt x="226680" y="140406"/>
                  </a:lnTo>
                  <a:lnTo>
                    <a:pt x="229500" y="113904"/>
                  </a:lnTo>
                  <a:lnTo>
                    <a:pt x="236830" y="89093"/>
                  </a:lnTo>
                  <a:lnTo>
                    <a:pt x="238522" y="43419"/>
                  </a:lnTo>
                  <a:lnTo>
                    <a:pt x="222733" y="32141"/>
                  </a:lnTo>
                  <a:lnTo>
                    <a:pt x="208072" y="29322"/>
                  </a:lnTo>
                  <a:lnTo>
                    <a:pt x="201869" y="20300"/>
                  </a:lnTo>
                  <a:lnTo>
                    <a:pt x="187209" y="12969"/>
                  </a:lnTo>
                  <a:lnTo>
                    <a:pt x="161270" y="13533"/>
                  </a:lnTo>
                  <a:lnTo>
                    <a:pt x="159578" y="0"/>
                  </a:lnTo>
                  <a:lnTo>
                    <a:pt x="135896" y="5075"/>
                  </a:lnTo>
                  <a:lnTo>
                    <a:pt x="117287" y="19172"/>
                  </a:lnTo>
                  <a:lnTo>
                    <a:pt x="113340" y="31577"/>
                  </a:lnTo>
                  <a:lnTo>
                    <a:pt x="102063" y="34397"/>
                  </a:lnTo>
                  <a:lnTo>
                    <a:pt x="73304" y="64282"/>
                  </a:lnTo>
                  <a:lnTo>
                    <a:pt x="55261" y="87401"/>
                  </a:lnTo>
                  <a:lnTo>
                    <a:pt x="44547" y="87965"/>
                  </a:lnTo>
                  <a:lnTo>
                    <a:pt x="34961" y="84018"/>
                  </a:lnTo>
                  <a:lnTo>
                    <a:pt x="0" y="80071"/>
                  </a:lnTo>
                  <a:lnTo>
                    <a:pt x="10714" y="108829"/>
                  </a:lnTo>
                  <a:lnTo>
                    <a:pt x="16916" y="115032"/>
                  </a:lnTo>
                  <a:lnTo>
                    <a:pt x="25939" y="135895"/>
                  </a:lnTo>
                  <a:lnTo>
                    <a:pt x="59772" y="175367"/>
                  </a:lnTo>
                  <a:lnTo>
                    <a:pt x="72741" y="179314"/>
                  </a:lnTo>
                  <a:lnTo>
                    <a:pt x="72177" y="191719"/>
                  </a:lnTo>
                  <a:lnTo>
                    <a:pt x="80635" y="214839"/>
                  </a:lnTo>
                  <a:lnTo>
                    <a:pt x="104318" y="219913"/>
                  </a:lnTo>
                  <a:lnTo>
                    <a:pt x="123490" y="236266"/>
                  </a:lnTo>
                  <a:lnTo>
                    <a:pt x="135896" y="236830"/>
                  </a:lnTo>
                  <a:lnTo>
                    <a:pt x="150556" y="243033"/>
                  </a:lnTo>
                  <a:lnTo>
                    <a:pt x="161270" y="238521"/>
                  </a:lnTo>
                  <a:lnTo>
                    <a:pt x="177622" y="241905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6"/>
            <p:cNvSpPr/>
            <p:nvPr/>
          </p:nvSpPr>
          <p:spPr>
            <a:xfrm>
              <a:off x="7140431" y="3630761"/>
              <a:ext cx="310134" cy="490575"/>
            </a:xfrm>
            <a:custGeom>
              <a:rect b="b" l="l" r="r" t="t"/>
              <a:pathLst>
                <a:path extrusionOk="0" h="490575" w="310134">
                  <a:moveTo>
                    <a:pt x="93040" y="56388"/>
                  </a:moveTo>
                  <a:lnTo>
                    <a:pt x="78379" y="41163"/>
                  </a:lnTo>
                  <a:lnTo>
                    <a:pt x="71612" y="26502"/>
                  </a:lnTo>
                  <a:lnTo>
                    <a:pt x="61463" y="19736"/>
                  </a:lnTo>
                  <a:lnTo>
                    <a:pt x="50185" y="38908"/>
                  </a:lnTo>
                  <a:lnTo>
                    <a:pt x="43982" y="51877"/>
                  </a:lnTo>
                  <a:lnTo>
                    <a:pt x="56388" y="71613"/>
                  </a:lnTo>
                  <a:lnTo>
                    <a:pt x="68229" y="89093"/>
                  </a:lnTo>
                  <a:lnTo>
                    <a:pt x="80634" y="101498"/>
                  </a:lnTo>
                  <a:lnTo>
                    <a:pt x="184952" y="144353"/>
                  </a:lnTo>
                  <a:lnTo>
                    <a:pt x="212019" y="143789"/>
                  </a:lnTo>
                  <a:lnTo>
                    <a:pt x="125181" y="251490"/>
                  </a:lnTo>
                  <a:lnTo>
                    <a:pt x="83454" y="253182"/>
                  </a:lnTo>
                  <a:lnTo>
                    <a:pt x="55824" y="278557"/>
                  </a:lnTo>
                  <a:lnTo>
                    <a:pt x="35524" y="279121"/>
                  </a:lnTo>
                  <a:lnTo>
                    <a:pt x="27066" y="290398"/>
                  </a:lnTo>
                  <a:lnTo>
                    <a:pt x="0" y="330998"/>
                  </a:lnTo>
                  <a:lnTo>
                    <a:pt x="1127" y="461818"/>
                  </a:lnTo>
                  <a:lnTo>
                    <a:pt x="19736" y="491703"/>
                  </a:lnTo>
                  <a:lnTo>
                    <a:pt x="27066" y="483245"/>
                  </a:lnTo>
                  <a:lnTo>
                    <a:pt x="34397" y="464073"/>
                  </a:lnTo>
                  <a:lnTo>
                    <a:pt x="68793" y="420654"/>
                  </a:lnTo>
                  <a:lnTo>
                    <a:pt x="98679" y="393588"/>
                  </a:lnTo>
                  <a:lnTo>
                    <a:pt x="145481" y="357500"/>
                  </a:lnTo>
                  <a:lnTo>
                    <a:pt x="177058" y="328742"/>
                  </a:lnTo>
                  <a:lnTo>
                    <a:pt x="213146" y="279684"/>
                  </a:lnTo>
                  <a:lnTo>
                    <a:pt x="239649" y="239649"/>
                  </a:lnTo>
                  <a:lnTo>
                    <a:pt x="265587" y="187208"/>
                  </a:lnTo>
                  <a:lnTo>
                    <a:pt x="283631" y="140970"/>
                  </a:lnTo>
                  <a:lnTo>
                    <a:pt x="297728" y="100934"/>
                  </a:lnTo>
                  <a:lnTo>
                    <a:pt x="305059" y="62591"/>
                  </a:lnTo>
                  <a:lnTo>
                    <a:pt x="311262" y="49621"/>
                  </a:lnTo>
                  <a:lnTo>
                    <a:pt x="310134" y="30449"/>
                  </a:lnTo>
                  <a:lnTo>
                    <a:pt x="312390" y="9586"/>
                  </a:lnTo>
                  <a:lnTo>
                    <a:pt x="311262" y="0"/>
                  </a:lnTo>
                  <a:lnTo>
                    <a:pt x="299420" y="0"/>
                  </a:lnTo>
                  <a:lnTo>
                    <a:pt x="284759" y="12405"/>
                  </a:lnTo>
                  <a:lnTo>
                    <a:pt x="268407" y="15789"/>
                  </a:lnTo>
                  <a:lnTo>
                    <a:pt x="254310" y="20863"/>
                  </a:lnTo>
                  <a:lnTo>
                    <a:pt x="244160" y="21991"/>
                  </a:lnTo>
                  <a:lnTo>
                    <a:pt x="244160" y="21991"/>
                  </a:lnTo>
                  <a:lnTo>
                    <a:pt x="226116" y="23119"/>
                  </a:lnTo>
                  <a:lnTo>
                    <a:pt x="215402" y="29322"/>
                  </a:lnTo>
                  <a:lnTo>
                    <a:pt x="199614" y="32141"/>
                  </a:lnTo>
                  <a:lnTo>
                    <a:pt x="172547" y="42855"/>
                  </a:lnTo>
                  <a:lnTo>
                    <a:pt x="138151" y="47366"/>
                  </a:lnTo>
                  <a:lnTo>
                    <a:pt x="108828" y="56388"/>
                  </a:lnTo>
                  <a:lnTo>
                    <a:pt x="93040" y="5638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6"/>
            <p:cNvSpPr/>
            <p:nvPr/>
          </p:nvSpPr>
          <p:spPr>
            <a:xfrm>
              <a:off x="4115215" y="3855186"/>
              <a:ext cx="90220" cy="129692"/>
            </a:xfrm>
            <a:custGeom>
              <a:rect b="b" l="l" r="r" t="t"/>
              <a:pathLst>
                <a:path extrusionOk="0" h="129692" w="90220">
                  <a:moveTo>
                    <a:pt x="62027" y="116723"/>
                  </a:moveTo>
                  <a:lnTo>
                    <a:pt x="72177" y="90221"/>
                  </a:lnTo>
                  <a:lnTo>
                    <a:pt x="91912" y="57516"/>
                  </a:lnTo>
                  <a:lnTo>
                    <a:pt x="86837" y="42855"/>
                  </a:lnTo>
                  <a:lnTo>
                    <a:pt x="54132" y="12405"/>
                  </a:lnTo>
                  <a:lnTo>
                    <a:pt x="31013" y="3947"/>
                  </a:lnTo>
                  <a:lnTo>
                    <a:pt x="20300" y="0"/>
                  </a:lnTo>
                  <a:lnTo>
                    <a:pt x="2819" y="31013"/>
                  </a:lnTo>
                  <a:lnTo>
                    <a:pt x="5075" y="55824"/>
                  </a:lnTo>
                  <a:lnTo>
                    <a:pt x="16916" y="76688"/>
                  </a:lnTo>
                  <a:lnTo>
                    <a:pt x="11278" y="91912"/>
                  </a:lnTo>
                  <a:lnTo>
                    <a:pt x="7894" y="108265"/>
                  </a:lnTo>
                  <a:lnTo>
                    <a:pt x="0" y="124054"/>
                  </a:lnTo>
                  <a:lnTo>
                    <a:pt x="13533" y="131384"/>
                  </a:lnTo>
                  <a:lnTo>
                    <a:pt x="23683" y="121234"/>
                  </a:lnTo>
                  <a:lnTo>
                    <a:pt x="30449" y="122926"/>
                  </a:lnTo>
                  <a:lnTo>
                    <a:pt x="34960" y="133076"/>
                  </a:lnTo>
                  <a:lnTo>
                    <a:pt x="50185" y="130256"/>
                  </a:lnTo>
                  <a:lnTo>
                    <a:pt x="62027" y="11672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56"/>
            <p:cNvSpPr/>
            <p:nvPr/>
          </p:nvSpPr>
          <p:spPr>
            <a:xfrm>
              <a:off x="5714942" y="2235158"/>
              <a:ext cx="400354" cy="338328"/>
            </a:xfrm>
            <a:custGeom>
              <a:rect b="b" l="l" r="r" t="t"/>
              <a:pathLst>
                <a:path extrusionOk="0" h="338328" w="400354">
                  <a:moveTo>
                    <a:pt x="403738" y="313517"/>
                  </a:moveTo>
                  <a:lnTo>
                    <a:pt x="397535" y="284196"/>
                  </a:lnTo>
                  <a:lnTo>
                    <a:pt x="379492" y="297165"/>
                  </a:lnTo>
                  <a:lnTo>
                    <a:pt x="373853" y="310134"/>
                  </a:lnTo>
                  <a:lnTo>
                    <a:pt x="381747" y="333817"/>
                  </a:lnTo>
                  <a:lnTo>
                    <a:pt x="395280" y="340584"/>
                  </a:lnTo>
                  <a:lnTo>
                    <a:pt x="403738" y="313517"/>
                  </a:lnTo>
                  <a:close/>
                  <a:moveTo>
                    <a:pt x="226116" y="26502"/>
                  </a:moveTo>
                  <a:lnTo>
                    <a:pt x="212583" y="12969"/>
                  </a:lnTo>
                  <a:lnTo>
                    <a:pt x="200177" y="12405"/>
                  </a:lnTo>
                  <a:lnTo>
                    <a:pt x="196231" y="0"/>
                  </a:lnTo>
                  <a:lnTo>
                    <a:pt x="171983" y="6767"/>
                  </a:lnTo>
                  <a:lnTo>
                    <a:pt x="164089" y="35524"/>
                  </a:lnTo>
                  <a:lnTo>
                    <a:pt x="100371" y="62591"/>
                  </a:lnTo>
                  <a:lnTo>
                    <a:pt x="74432" y="47930"/>
                  </a:lnTo>
                  <a:lnTo>
                    <a:pt x="82327" y="87401"/>
                  </a:lnTo>
                  <a:lnTo>
                    <a:pt x="36088" y="78379"/>
                  </a:lnTo>
                  <a:lnTo>
                    <a:pt x="0" y="85710"/>
                  </a:lnTo>
                  <a:lnTo>
                    <a:pt x="2256" y="111648"/>
                  </a:lnTo>
                  <a:lnTo>
                    <a:pt x="44547" y="125181"/>
                  </a:lnTo>
                  <a:lnTo>
                    <a:pt x="64846" y="142662"/>
                  </a:lnTo>
                  <a:lnTo>
                    <a:pt x="93604" y="179314"/>
                  </a:lnTo>
                  <a:lnTo>
                    <a:pt x="87965" y="248671"/>
                  </a:lnTo>
                  <a:lnTo>
                    <a:pt x="72741" y="269535"/>
                  </a:lnTo>
                  <a:lnTo>
                    <a:pt x="84018" y="283068"/>
                  </a:lnTo>
                  <a:lnTo>
                    <a:pt x="137023" y="298857"/>
                  </a:lnTo>
                  <a:lnTo>
                    <a:pt x="147737" y="291526"/>
                  </a:lnTo>
                  <a:lnTo>
                    <a:pt x="179878" y="307315"/>
                  </a:lnTo>
                  <a:lnTo>
                    <a:pt x="213711" y="302804"/>
                  </a:lnTo>
                  <a:lnTo>
                    <a:pt x="216530" y="281940"/>
                  </a:lnTo>
                  <a:lnTo>
                    <a:pt x="258257" y="270663"/>
                  </a:lnTo>
                  <a:lnTo>
                    <a:pt x="314645" y="279684"/>
                  </a:lnTo>
                  <a:lnTo>
                    <a:pt x="340020" y="260513"/>
                  </a:lnTo>
                  <a:lnTo>
                    <a:pt x="342839" y="245288"/>
                  </a:lnTo>
                  <a:lnTo>
                    <a:pt x="327615" y="240777"/>
                  </a:lnTo>
                  <a:lnTo>
                    <a:pt x="319156" y="213711"/>
                  </a:lnTo>
                  <a:lnTo>
                    <a:pt x="328742" y="203561"/>
                  </a:lnTo>
                  <a:lnTo>
                    <a:pt x="319720" y="190028"/>
                  </a:lnTo>
                  <a:lnTo>
                    <a:pt x="320848" y="180442"/>
                  </a:lnTo>
                  <a:lnTo>
                    <a:pt x="310698" y="165217"/>
                  </a:lnTo>
                  <a:lnTo>
                    <a:pt x="297165" y="170292"/>
                  </a:lnTo>
                  <a:lnTo>
                    <a:pt x="297165" y="154503"/>
                  </a:lnTo>
                  <a:lnTo>
                    <a:pt x="316901" y="134767"/>
                  </a:lnTo>
                  <a:lnTo>
                    <a:pt x="315773" y="125745"/>
                  </a:lnTo>
                  <a:lnTo>
                    <a:pt x="328742" y="129129"/>
                  </a:lnTo>
                  <a:lnTo>
                    <a:pt x="336073" y="123490"/>
                  </a:lnTo>
                  <a:lnTo>
                    <a:pt x="338892" y="98115"/>
                  </a:lnTo>
                  <a:lnTo>
                    <a:pt x="351861" y="74432"/>
                  </a:lnTo>
                  <a:lnTo>
                    <a:pt x="311826" y="67666"/>
                  </a:lnTo>
                  <a:lnTo>
                    <a:pt x="298293" y="58644"/>
                  </a:lnTo>
                  <a:lnTo>
                    <a:pt x="290398" y="59207"/>
                  </a:lnTo>
                  <a:lnTo>
                    <a:pt x="284196" y="56388"/>
                  </a:lnTo>
                  <a:lnTo>
                    <a:pt x="259385" y="40599"/>
                  </a:lnTo>
                  <a:lnTo>
                    <a:pt x="245288" y="42855"/>
                  </a:lnTo>
                  <a:lnTo>
                    <a:pt x="226116" y="26502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6"/>
            <p:cNvSpPr/>
            <p:nvPr/>
          </p:nvSpPr>
          <p:spPr>
            <a:xfrm>
              <a:off x="5572280" y="2493415"/>
              <a:ext cx="394716" cy="276301"/>
            </a:xfrm>
            <a:custGeom>
              <a:rect b="b" l="l" r="r" t="t"/>
              <a:pathLst>
                <a:path extrusionOk="0" h="276301" w="394716">
                  <a:moveTo>
                    <a:pt x="316901" y="178750"/>
                  </a:moveTo>
                  <a:lnTo>
                    <a:pt x="316901" y="177622"/>
                  </a:lnTo>
                  <a:lnTo>
                    <a:pt x="314081" y="177622"/>
                  </a:lnTo>
                  <a:lnTo>
                    <a:pt x="312390" y="175367"/>
                  </a:lnTo>
                  <a:lnTo>
                    <a:pt x="311826" y="176494"/>
                  </a:lnTo>
                  <a:lnTo>
                    <a:pt x="311262" y="177622"/>
                  </a:lnTo>
                  <a:lnTo>
                    <a:pt x="311262" y="178750"/>
                  </a:lnTo>
                  <a:lnTo>
                    <a:pt x="314081" y="178750"/>
                  </a:lnTo>
                  <a:lnTo>
                    <a:pt x="316337" y="179314"/>
                  </a:lnTo>
                  <a:lnTo>
                    <a:pt x="316901" y="178750"/>
                  </a:lnTo>
                  <a:close/>
                  <a:moveTo>
                    <a:pt x="312390" y="169728"/>
                  </a:moveTo>
                  <a:lnTo>
                    <a:pt x="314081" y="169728"/>
                  </a:lnTo>
                  <a:lnTo>
                    <a:pt x="317464" y="165781"/>
                  </a:lnTo>
                  <a:lnTo>
                    <a:pt x="317464" y="164089"/>
                  </a:lnTo>
                  <a:lnTo>
                    <a:pt x="315773" y="162961"/>
                  </a:lnTo>
                  <a:lnTo>
                    <a:pt x="309570" y="164089"/>
                  </a:lnTo>
                  <a:lnTo>
                    <a:pt x="308442" y="165781"/>
                  </a:lnTo>
                  <a:lnTo>
                    <a:pt x="308442" y="167472"/>
                  </a:lnTo>
                  <a:lnTo>
                    <a:pt x="306751" y="168036"/>
                  </a:lnTo>
                  <a:lnTo>
                    <a:pt x="306187" y="170292"/>
                  </a:lnTo>
                  <a:lnTo>
                    <a:pt x="306751" y="171419"/>
                  </a:lnTo>
                  <a:lnTo>
                    <a:pt x="311262" y="171983"/>
                  </a:lnTo>
                  <a:lnTo>
                    <a:pt x="312390" y="169728"/>
                  </a:lnTo>
                  <a:close/>
                  <a:moveTo>
                    <a:pt x="215402" y="11278"/>
                  </a:moveTo>
                  <a:lnTo>
                    <a:pt x="169164" y="10150"/>
                  </a:lnTo>
                  <a:lnTo>
                    <a:pt x="145481" y="11842"/>
                  </a:lnTo>
                  <a:lnTo>
                    <a:pt x="115032" y="6203"/>
                  </a:lnTo>
                  <a:lnTo>
                    <a:pt x="76688" y="6203"/>
                  </a:lnTo>
                  <a:lnTo>
                    <a:pt x="41727" y="0"/>
                  </a:lnTo>
                  <a:lnTo>
                    <a:pt x="0" y="25375"/>
                  </a:lnTo>
                  <a:lnTo>
                    <a:pt x="11278" y="40036"/>
                  </a:lnTo>
                  <a:lnTo>
                    <a:pt x="9022" y="64846"/>
                  </a:lnTo>
                  <a:lnTo>
                    <a:pt x="19736" y="55824"/>
                  </a:lnTo>
                  <a:lnTo>
                    <a:pt x="31577" y="50749"/>
                  </a:lnTo>
                  <a:lnTo>
                    <a:pt x="38344" y="68230"/>
                  </a:lnTo>
                  <a:lnTo>
                    <a:pt x="55260" y="68230"/>
                  </a:lnTo>
                  <a:lnTo>
                    <a:pt x="60335" y="63718"/>
                  </a:lnTo>
                  <a:lnTo>
                    <a:pt x="77252" y="64846"/>
                  </a:lnTo>
                  <a:lnTo>
                    <a:pt x="84582" y="82327"/>
                  </a:lnTo>
                  <a:lnTo>
                    <a:pt x="71049" y="91912"/>
                  </a:lnTo>
                  <a:lnTo>
                    <a:pt x="69921" y="119543"/>
                  </a:lnTo>
                  <a:lnTo>
                    <a:pt x="64846" y="124618"/>
                  </a:lnTo>
                  <a:lnTo>
                    <a:pt x="63155" y="141534"/>
                  </a:lnTo>
                  <a:lnTo>
                    <a:pt x="50749" y="144353"/>
                  </a:lnTo>
                  <a:lnTo>
                    <a:pt x="62027" y="165781"/>
                  </a:lnTo>
                  <a:lnTo>
                    <a:pt x="53005" y="190028"/>
                  </a:lnTo>
                  <a:lnTo>
                    <a:pt x="63155" y="200741"/>
                  </a:lnTo>
                  <a:lnTo>
                    <a:pt x="58644" y="210327"/>
                  </a:lnTo>
                  <a:lnTo>
                    <a:pt x="47366" y="224424"/>
                  </a:lnTo>
                  <a:lnTo>
                    <a:pt x="49621" y="236266"/>
                  </a:lnTo>
                  <a:lnTo>
                    <a:pt x="76688" y="241905"/>
                  </a:lnTo>
                  <a:lnTo>
                    <a:pt x="84582" y="262768"/>
                  </a:lnTo>
                  <a:lnTo>
                    <a:pt x="95860" y="275173"/>
                  </a:lnTo>
                  <a:lnTo>
                    <a:pt x="109957" y="278557"/>
                  </a:lnTo>
                  <a:lnTo>
                    <a:pt x="121798" y="264460"/>
                  </a:lnTo>
                  <a:lnTo>
                    <a:pt x="140406" y="251491"/>
                  </a:lnTo>
                  <a:lnTo>
                    <a:pt x="168600" y="252054"/>
                  </a:lnTo>
                  <a:lnTo>
                    <a:pt x="206380" y="252054"/>
                  </a:lnTo>
                  <a:lnTo>
                    <a:pt x="227808" y="223860"/>
                  </a:lnTo>
                  <a:lnTo>
                    <a:pt x="249799" y="216530"/>
                  </a:lnTo>
                  <a:lnTo>
                    <a:pt x="256565" y="192847"/>
                  </a:lnTo>
                  <a:lnTo>
                    <a:pt x="273482" y="176494"/>
                  </a:lnTo>
                  <a:lnTo>
                    <a:pt x="262204" y="155631"/>
                  </a:lnTo>
                  <a:lnTo>
                    <a:pt x="273482" y="126873"/>
                  </a:lnTo>
                  <a:lnTo>
                    <a:pt x="290962" y="107137"/>
                  </a:lnTo>
                  <a:lnTo>
                    <a:pt x="293782" y="95296"/>
                  </a:lnTo>
                  <a:lnTo>
                    <a:pt x="330998" y="87965"/>
                  </a:lnTo>
                  <a:lnTo>
                    <a:pt x="358064" y="64282"/>
                  </a:lnTo>
                  <a:lnTo>
                    <a:pt x="356372" y="44546"/>
                  </a:lnTo>
                  <a:lnTo>
                    <a:pt x="322539" y="49058"/>
                  </a:lnTo>
                  <a:lnTo>
                    <a:pt x="290398" y="33269"/>
                  </a:lnTo>
                  <a:lnTo>
                    <a:pt x="279685" y="40599"/>
                  </a:lnTo>
                  <a:lnTo>
                    <a:pt x="226680" y="24811"/>
                  </a:lnTo>
                  <a:lnTo>
                    <a:pt x="215402" y="11278"/>
                  </a:lnTo>
                  <a:close/>
                  <a:moveTo>
                    <a:pt x="362011" y="138715"/>
                  </a:moveTo>
                  <a:lnTo>
                    <a:pt x="362575" y="137023"/>
                  </a:lnTo>
                  <a:lnTo>
                    <a:pt x="363139" y="135895"/>
                  </a:lnTo>
                  <a:lnTo>
                    <a:pt x="363703" y="135331"/>
                  </a:lnTo>
                  <a:lnTo>
                    <a:pt x="362575" y="134203"/>
                  </a:lnTo>
                  <a:lnTo>
                    <a:pt x="362575" y="133640"/>
                  </a:lnTo>
                  <a:lnTo>
                    <a:pt x="363703" y="132512"/>
                  </a:lnTo>
                  <a:lnTo>
                    <a:pt x="362575" y="131948"/>
                  </a:lnTo>
                  <a:lnTo>
                    <a:pt x="355244" y="134203"/>
                  </a:lnTo>
                  <a:lnTo>
                    <a:pt x="351297" y="136459"/>
                  </a:lnTo>
                  <a:lnTo>
                    <a:pt x="339456" y="144917"/>
                  </a:lnTo>
                  <a:lnTo>
                    <a:pt x="339456" y="146609"/>
                  </a:lnTo>
                  <a:lnTo>
                    <a:pt x="340020" y="147737"/>
                  </a:lnTo>
                  <a:lnTo>
                    <a:pt x="342275" y="147737"/>
                  </a:lnTo>
                  <a:lnTo>
                    <a:pt x="343403" y="149992"/>
                  </a:lnTo>
                  <a:lnTo>
                    <a:pt x="345658" y="147737"/>
                  </a:lnTo>
                  <a:lnTo>
                    <a:pt x="347350" y="147173"/>
                  </a:lnTo>
                  <a:lnTo>
                    <a:pt x="349042" y="147737"/>
                  </a:lnTo>
                  <a:lnTo>
                    <a:pt x="350733" y="148864"/>
                  </a:lnTo>
                  <a:lnTo>
                    <a:pt x="351297" y="152248"/>
                  </a:lnTo>
                  <a:lnTo>
                    <a:pt x="351861" y="153375"/>
                  </a:lnTo>
                  <a:lnTo>
                    <a:pt x="355244" y="153939"/>
                  </a:lnTo>
                  <a:lnTo>
                    <a:pt x="360319" y="156195"/>
                  </a:lnTo>
                  <a:lnTo>
                    <a:pt x="362575" y="155067"/>
                  </a:lnTo>
                  <a:lnTo>
                    <a:pt x="365394" y="153375"/>
                  </a:lnTo>
                  <a:lnTo>
                    <a:pt x="366522" y="149992"/>
                  </a:lnTo>
                  <a:lnTo>
                    <a:pt x="368214" y="147173"/>
                  </a:lnTo>
                  <a:lnTo>
                    <a:pt x="369906" y="144353"/>
                  </a:lnTo>
                  <a:lnTo>
                    <a:pt x="371597" y="142098"/>
                  </a:lnTo>
                  <a:lnTo>
                    <a:pt x="371033" y="139842"/>
                  </a:lnTo>
                  <a:lnTo>
                    <a:pt x="369341" y="139278"/>
                  </a:lnTo>
                  <a:lnTo>
                    <a:pt x="367650" y="138715"/>
                  </a:lnTo>
                  <a:lnTo>
                    <a:pt x="364830" y="139842"/>
                  </a:lnTo>
                  <a:lnTo>
                    <a:pt x="362011" y="138715"/>
                  </a:lnTo>
                  <a:close/>
                  <a:moveTo>
                    <a:pt x="395844" y="137023"/>
                  </a:moveTo>
                  <a:lnTo>
                    <a:pt x="396408" y="134767"/>
                  </a:lnTo>
                  <a:lnTo>
                    <a:pt x="396408" y="134203"/>
                  </a:lnTo>
                  <a:lnTo>
                    <a:pt x="393588" y="130256"/>
                  </a:lnTo>
                  <a:lnTo>
                    <a:pt x="388513" y="128565"/>
                  </a:lnTo>
                  <a:lnTo>
                    <a:pt x="382875" y="129128"/>
                  </a:lnTo>
                  <a:lnTo>
                    <a:pt x="382311" y="129692"/>
                  </a:lnTo>
                  <a:lnTo>
                    <a:pt x="382311" y="131948"/>
                  </a:lnTo>
                  <a:lnTo>
                    <a:pt x="382875" y="132512"/>
                  </a:lnTo>
                  <a:lnTo>
                    <a:pt x="386258" y="133076"/>
                  </a:lnTo>
                  <a:lnTo>
                    <a:pt x="395280" y="137023"/>
                  </a:lnTo>
                  <a:lnTo>
                    <a:pt x="395844" y="13702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6"/>
            <p:cNvSpPr/>
            <p:nvPr/>
          </p:nvSpPr>
          <p:spPr>
            <a:xfrm>
              <a:off x="3637608" y="3609334"/>
              <a:ext cx="5700" cy="5638"/>
            </a:xfrm>
            <a:custGeom>
              <a:rect b="b" l="l" r="r" t="t"/>
              <a:pathLst>
                <a:path extrusionOk="0" h="5638" w="120000">
                  <a:moveTo>
                    <a:pt x="107998" y="5639"/>
                  </a:moveTo>
                  <a:lnTo>
                    <a:pt x="95996" y="5075"/>
                  </a:lnTo>
                  <a:lnTo>
                    <a:pt x="59989" y="1692"/>
                  </a:lnTo>
                  <a:lnTo>
                    <a:pt x="24004" y="0"/>
                  </a:lnTo>
                  <a:lnTo>
                    <a:pt x="12002" y="564"/>
                  </a:lnTo>
                  <a:lnTo>
                    <a:pt x="0" y="2255"/>
                  </a:lnTo>
                  <a:lnTo>
                    <a:pt x="36006" y="3947"/>
                  </a:lnTo>
                  <a:lnTo>
                    <a:pt x="71991" y="6203"/>
                  </a:lnTo>
                  <a:lnTo>
                    <a:pt x="107998" y="6767"/>
                  </a:lnTo>
                  <a:lnTo>
                    <a:pt x="107998" y="563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3870491" y="3406337"/>
              <a:ext cx="5638" cy="5700"/>
            </a:xfrm>
            <a:custGeom>
              <a:rect b="b" l="l" r="r" t="t"/>
              <a:pathLst>
                <a:path extrusionOk="0" h="120000" w="5638">
                  <a:moveTo>
                    <a:pt x="5075" y="36006"/>
                  </a:moveTo>
                  <a:lnTo>
                    <a:pt x="5639" y="12002"/>
                  </a:lnTo>
                  <a:lnTo>
                    <a:pt x="4511" y="0"/>
                  </a:lnTo>
                  <a:lnTo>
                    <a:pt x="0" y="59989"/>
                  </a:lnTo>
                  <a:lnTo>
                    <a:pt x="0" y="71991"/>
                  </a:lnTo>
                  <a:lnTo>
                    <a:pt x="5075" y="36006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5882978" y="2531759"/>
              <a:ext cx="5638" cy="5638"/>
            </a:xfrm>
            <a:custGeom>
              <a:rect b="b" l="l" r="r" t="t"/>
              <a:pathLst>
                <a:path extrusionOk="0" h="5638" w="5638">
                  <a:moveTo>
                    <a:pt x="8458" y="5075"/>
                  </a:moveTo>
                  <a:lnTo>
                    <a:pt x="9022" y="3947"/>
                  </a:lnTo>
                  <a:lnTo>
                    <a:pt x="9586" y="2819"/>
                  </a:lnTo>
                  <a:lnTo>
                    <a:pt x="9586" y="2256"/>
                  </a:lnTo>
                  <a:lnTo>
                    <a:pt x="8458" y="1692"/>
                  </a:lnTo>
                  <a:lnTo>
                    <a:pt x="4511" y="564"/>
                  </a:lnTo>
                  <a:lnTo>
                    <a:pt x="2819" y="0"/>
                  </a:lnTo>
                  <a:lnTo>
                    <a:pt x="1692" y="564"/>
                  </a:lnTo>
                  <a:lnTo>
                    <a:pt x="564" y="1692"/>
                  </a:lnTo>
                  <a:lnTo>
                    <a:pt x="0" y="3383"/>
                  </a:lnTo>
                  <a:lnTo>
                    <a:pt x="564" y="3947"/>
                  </a:lnTo>
                  <a:lnTo>
                    <a:pt x="564" y="5075"/>
                  </a:lnTo>
                  <a:lnTo>
                    <a:pt x="564" y="6203"/>
                  </a:lnTo>
                  <a:lnTo>
                    <a:pt x="1127" y="7331"/>
                  </a:lnTo>
                  <a:lnTo>
                    <a:pt x="2255" y="7331"/>
                  </a:lnTo>
                  <a:lnTo>
                    <a:pt x="3383" y="7331"/>
                  </a:lnTo>
                  <a:lnTo>
                    <a:pt x="5075" y="6767"/>
                  </a:lnTo>
                  <a:lnTo>
                    <a:pt x="7894" y="5075"/>
                  </a:lnTo>
                  <a:lnTo>
                    <a:pt x="8458" y="5075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3906579" y="3426637"/>
              <a:ext cx="5638" cy="22555"/>
            </a:xfrm>
            <a:custGeom>
              <a:rect b="b" l="l" r="r" t="t"/>
              <a:pathLst>
                <a:path extrusionOk="0" h="22555" w="5638">
                  <a:moveTo>
                    <a:pt x="5075" y="24247"/>
                  </a:moveTo>
                  <a:lnTo>
                    <a:pt x="6203" y="23683"/>
                  </a:lnTo>
                  <a:lnTo>
                    <a:pt x="6203" y="23119"/>
                  </a:lnTo>
                  <a:lnTo>
                    <a:pt x="6203" y="21991"/>
                  </a:lnTo>
                  <a:lnTo>
                    <a:pt x="5639" y="21427"/>
                  </a:lnTo>
                  <a:lnTo>
                    <a:pt x="5075" y="20300"/>
                  </a:lnTo>
                  <a:lnTo>
                    <a:pt x="2819" y="19172"/>
                  </a:lnTo>
                  <a:lnTo>
                    <a:pt x="0" y="21991"/>
                  </a:lnTo>
                  <a:lnTo>
                    <a:pt x="0" y="23119"/>
                  </a:lnTo>
                  <a:lnTo>
                    <a:pt x="564" y="24811"/>
                  </a:lnTo>
                  <a:lnTo>
                    <a:pt x="3947" y="25375"/>
                  </a:lnTo>
                  <a:lnTo>
                    <a:pt x="5075" y="24247"/>
                  </a:lnTo>
                  <a:close/>
                  <a:moveTo>
                    <a:pt x="6203" y="4511"/>
                  </a:moveTo>
                  <a:lnTo>
                    <a:pt x="6203" y="1692"/>
                  </a:lnTo>
                  <a:lnTo>
                    <a:pt x="5639" y="564"/>
                  </a:lnTo>
                  <a:lnTo>
                    <a:pt x="3947" y="564"/>
                  </a:lnTo>
                  <a:lnTo>
                    <a:pt x="3383" y="0"/>
                  </a:lnTo>
                  <a:lnTo>
                    <a:pt x="2819" y="0"/>
                  </a:lnTo>
                  <a:lnTo>
                    <a:pt x="2255" y="564"/>
                  </a:lnTo>
                  <a:lnTo>
                    <a:pt x="2819" y="3947"/>
                  </a:lnTo>
                  <a:lnTo>
                    <a:pt x="5639" y="5639"/>
                  </a:lnTo>
                  <a:lnTo>
                    <a:pt x="6203" y="4511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6"/>
            <p:cNvSpPr/>
            <p:nvPr/>
          </p:nvSpPr>
          <p:spPr>
            <a:xfrm>
              <a:off x="3416567" y="3095075"/>
              <a:ext cx="169164" cy="214274"/>
            </a:xfrm>
            <a:custGeom>
              <a:rect b="b" l="l" r="r" t="t"/>
              <a:pathLst>
                <a:path extrusionOk="0" h="214274" w="169164">
                  <a:moveTo>
                    <a:pt x="157323" y="206380"/>
                  </a:moveTo>
                  <a:lnTo>
                    <a:pt x="158450" y="202997"/>
                  </a:lnTo>
                  <a:lnTo>
                    <a:pt x="156759" y="202433"/>
                  </a:lnTo>
                  <a:lnTo>
                    <a:pt x="153939" y="206380"/>
                  </a:lnTo>
                  <a:lnTo>
                    <a:pt x="150556" y="208072"/>
                  </a:lnTo>
                  <a:lnTo>
                    <a:pt x="148864" y="208072"/>
                  </a:lnTo>
                  <a:lnTo>
                    <a:pt x="144917" y="206380"/>
                  </a:lnTo>
                  <a:lnTo>
                    <a:pt x="142098" y="206380"/>
                  </a:lnTo>
                  <a:lnTo>
                    <a:pt x="139842" y="209199"/>
                  </a:lnTo>
                  <a:lnTo>
                    <a:pt x="136459" y="209763"/>
                  </a:lnTo>
                  <a:lnTo>
                    <a:pt x="137023" y="210327"/>
                  </a:lnTo>
                  <a:lnTo>
                    <a:pt x="137023" y="211455"/>
                  </a:lnTo>
                  <a:lnTo>
                    <a:pt x="135895" y="213147"/>
                  </a:lnTo>
                  <a:lnTo>
                    <a:pt x="135895" y="214274"/>
                  </a:lnTo>
                  <a:lnTo>
                    <a:pt x="136459" y="215966"/>
                  </a:lnTo>
                  <a:lnTo>
                    <a:pt x="144917" y="215402"/>
                  </a:lnTo>
                  <a:lnTo>
                    <a:pt x="152248" y="214274"/>
                  </a:lnTo>
                  <a:lnTo>
                    <a:pt x="156195" y="209199"/>
                  </a:lnTo>
                  <a:lnTo>
                    <a:pt x="157323" y="206380"/>
                  </a:lnTo>
                  <a:close/>
                  <a:moveTo>
                    <a:pt x="161834" y="195102"/>
                  </a:moveTo>
                  <a:lnTo>
                    <a:pt x="159578" y="193411"/>
                  </a:lnTo>
                  <a:lnTo>
                    <a:pt x="157323" y="195102"/>
                  </a:lnTo>
                  <a:lnTo>
                    <a:pt x="157886" y="196794"/>
                  </a:lnTo>
                  <a:lnTo>
                    <a:pt x="161834" y="195102"/>
                  </a:lnTo>
                  <a:close/>
                  <a:moveTo>
                    <a:pt x="161834" y="162397"/>
                  </a:moveTo>
                  <a:lnTo>
                    <a:pt x="159578" y="161270"/>
                  </a:lnTo>
                  <a:lnTo>
                    <a:pt x="157886" y="164089"/>
                  </a:lnTo>
                  <a:lnTo>
                    <a:pt x="159578" y="164653"/>
                  </a:lnTo>
                  <a:lnTo>
                    <a:pt x="163525" y="164089"/>
                  </a:lnTo>
                  <a:lnTo>
                    <a:pt x="166345" y="164653"/>
                  </a:lnTo>
                  <a:lnTo>
                    <a:pt x="169164" y="166908"/>
                  </a:lnTo>
                  <a:lnTo>
                    <a:pt x="170856" y="165781"/>
                  </a:lnTo>
                  <a:lnTo>
                    <a:pt x="170292" y="165217"/>
                  </a:lnTo>
                  <a:lnTo>
                    <a:pt x="168036" y="163525"/>
                  </a:lnTo>
                  <a:lnTo>
                    <a:pt x="164653" y="162961"/>
                  </a:lnTo>
                  <a:lnTo>
                    <a:pt x="163525" y="162961"/>
                  </a:lnTo>
                  <a:lnTo>
                    <a:pt x="161834" y="162397"/>
                  </a:lnTo>
                  <a:close/>
                  <a:moveTo>
                    <a:pt x="124617" y="169728"/>
                  </a:moveTo>
                  <a:lnTo>
                    <a:pt x="128565" y="166345"/>
                  </a:lnTo>
                  <a:lnTo>
                    <a:pt x="132512" y="164653"/>
                  </a:lnTo>
                  <a:lnTo>
                    <a:pt x="137587" y="158450"/>
                  </a:lnTo>
                  <a:lnTo>
                    <a:pt x="137023" y="153375"/>
                  </a:lnTo>
                  <a:lnTo>
                    <a:pt x="138151" y="151120"/>
                  </a:lnTo>
                  <a:lnTo>
                    <a:pt x="134767" y="151684"/>
                  </a:lnTo>
                  <a:lnTo>
                    <a:pt x="134203" y="153375"/>
                  </a:lnTo>
                  <a:lnTo>
                    <a:pt x="133640" y="155067"/>
                  </a:lnTo>
                  <a:lnTo>
                    <a:pt x="135331" y="157322"/>
                  </a:lnTo>
                  <a:lnTo>
                    <a:pt x="135331" y="158450"/>
                  </a:lnTo>
                  <a:lnTo>
                    <a:pt x="134203" y="160706"/>
                  </a:lnTo>
                  <a:lnTo>
                    <a:pt x="132512" y="161270"/>
                  </a:lnTo>
                  <a:lnTo>
                    <a:pt x="131948" y="162397"/>
                  </a:lnTo>
                  <a:lnTo>
                    <a:pt x="130256" y="162961"/>
                  </a:lnTo>
                  <a:lnTo>
                    <a:pt x="128001" y="165781"/>
                  </a:lnTo>
                  <a:lnTo>
                    <a:pt x="123490" y="169164"/>
                  </a:lnTo>
                  <a:lnTo>
                    <a:pt x="122362" y="170856"/>
                  </a:lnTo>
                  <a:lnTo>
                    <a:pt x="124617" y="169728"/>
                  </a:lnTo>
                  <a:close/>
                  <a:moveTo>
                    <a:pt x="131384" y="151684"/>
                  </a:moveTo>
                  <a:lnTo>
                    <a:pt x="128001" y="150556"/>
                  </a:lnTo>
                  <a:lnTo>
                    <a:pt x="126873" y="148300"/>
                  </a:lnTo>
                  <a:lnTo>
                    <a:pt x="124617" y="147736"/>
                  </a:lnTo>
                  <a:lnTo>
                    <a:pt x="124054" y="148864"/>
                  </a:lnTo>
                  <a:lnTo>
                    <a:pt x="124054" y="149992"/>
                  </a:lnTo>
                  <a:lnTo>
                    <a:pt x="124617" y="152248"/>
                  </a:lnTo>
                  <a:lnTo>
                    <a:pt x="125745" y="151684"/>
                  </a:lnTo>
                  <a:lnTo>
                    <a:pt x="130256" y="153939"/>
                  </a:lnTo>
                  <a:lnTo>
                    <a:pt x="132512" y="152248"/>
                  </a:lnTo>
                  <a:lnTo>
                    <a:pt x="131384" y="151684"/>
                  </a:lnTo>
                  <a:close/>
                  <a:moveTo>
                    <a:pt x="108265" y="145481"/>
                  </a:moveTo>
                  <a:lnTo>
                    <a:pt x="108265" y="141534"/>
                  </a:lnTo>
                  <a:lnTo>
                    <a:pt x="106009" y="138714"/>
                  </a:lnTo>
                  <a:lnTo>
                    <a:pt x="102626" y="136459"/>
                  </a:lnTo>
                  <a:lnTo>
                    <a:pt x="102062" y="129692"/>
                  </a:lnTo>
                  <a:lnTo>
                    <a:pt x="100371" y="125745"/>
                  </a:lnTo>
                  <a:lnTo>
                    <a:pt x="99243" y="122362"/>
                  </a:lnTo>
                  <a:lnTo>
                    <a:pt x="96987" y="117851"/>
                  </a:lnTo>
                  <a:lnTo>
                    <a:pt x="96987" y="120670"/>
                  </a:lnTo>
                  <a:lnTo>
                    <a:pt x="97551" y="121234"/>
                  </a:lnTo>
                  <a:lnTo>
                    <a:pt x="98115" y="124617"/>
                  </a:lnTo>
                  <a:lnTo>
                    <a:pt x="100371" y="129692"/>
                  </a:lnTo>
                  <a:lnTo>
                    <a:pt x="100935" y="131948"/>
                  </a:lnTo>
                  <a:lnTo>
                    <a:pt x="100371" y="134203"/>
                  </a:lnTo>
                  <a:lnTo>
                    <a:pt x="98115" y="134767"/>
                  </a:lnTo>
                  <a:lnTo>
                    <a:pt x="97551" y="135895"/>
                  </a:lnTo>
                  <a:lnTo>
                    <a:pt x="100371" y="137587"/>
                  </a:lnTo>
                  <a:lnTo>
                    <a:pt x="104882" y="139278"/>
                  </a:lnTo>
                  <a:lnTo>
                    <a:pt x="107701" y="146609"/>
                  </a:lnTo>
                  <a:lnTo>
                    <a:pt x="108265" y="145481"/>
                  </a:lnTo>
                  <a:close/>
                  <a:moveTo>
                    <a:pt x="85146" y="125745"/>
                  </a:moveTo>
                  <a:lnTo>
                    <a:pt x="82326" y="124054"/>
                  </a:lnTo>
                  <a:lnTo>
                    <a:pt x="81199" y="122362"/>
                  </a:lnTo>
                  <a:lnTo>
                    <a:pt x="77252" y="118415"/>
                  </a:lnTo>
                  <a:lnTo>
                    <a:pt x="75560" y="117851"/>
                  </a:lnTo>
                  <a:lnTo>
                    <a:pt x="74432" y="120106"/>
                  </a:lnTo>
                  <a:lnTo>
                    <a:pt x="76688" y="120670"/>
                  </a:lnTo>
                  <a:lnTo>
                    <a:pt x="81763" y="124617"/>
                  </a:lnTo>
                  <a:lnTo>
                    <a:pt x="84018" y="125745"/>
                  </a:lnTo>
                  <a:lnTo>
                    <a:pt x="85146" y="125745"/>
                  </a:lnTo>
                  <a:close/>
                  <a:moveTo>
                    <a:pt x="126309" y="103190"/>
                  </a:moveTo>
                  <a:lnTo>
                    <a:pt x="125745" y="101498"/>
                  </a:lnTo>
                  <a:lnTo>
                    <a:pt x="125181" y="101498"/>
                  </a:lnTo>
                  <a:lnTo>
                    <a:pt x="123490" y="102062"/>
                  </a:lnTo>
                  <a:lnTo>
                    <a:pt x="121798" y="107137"/>
                  </a:lnTo>
                  <a:lnTo>
                    <a:pt x="123490" y="107137"/>
                  </a:lnTo>
                  <a:lnTo>
                    <a:pt x="126309" y="103190"/>
                  </a:lnTo>
                  <a:close/>
                  <a:moveTo>
                    <a:pt x="27066" y="96987"/>
                  </a:moveTo>
                  <a:lnTo>
                    <a:pt x="25938" y="95296"/>
                  </a:lnTo>
                  <a:lnTo>
                    <a:pt x="24247" y="96423"/>
                  </a:lnTo>
                  <a:lnTo>
                    <a:pt x="21427" y="96423"/>
                  </a:lnTo>
                  <a:lnTo>
                    <a:pt x="20300" y="96987"/>
                  </a:lnTo>
                  <a:lnTo>
                    <a:pt x="18044" y="96987"/>
                  </a:lnTo>
                  <a:lnTo>
                    <a:pt x="16353" y="98115"/>
                  </a:lnTo>
                  <a:lnTo>
                    <a:pt x="18608" y="102626"/>
                  </a:lnTo>
                  <a:lnTo>
                    <a:pt x="20300" y="104318"/>
                  </a:lnTo>
                  <a:lnTo>
                    <a:pt x="20864" y="109957"/>
                  </a:lnTo>
                  <a:lnTo>
                    <a:pt x="21991" y="110520"/>
                  </a:lnTo>
                  <a:lnTo>
                    <a:pt x="21427" y="114468"/>
                  </a:lnTo>
                  <a:lnTo>
                    <a:pt x="27630" y="115031"/>
                  </a:lnTo>
                  <a:lnTo>
                    <a:pt x="29886" y="110520"/>
                  </a:lnTo>
                  <a:lnTo>
                    <a:pt x="29886" y="108829"/>
                  </a:lnTo>
                  <a:lnTo>
                    <a:pt x="29886" y="108265"/>
                  </a:lnTo>
                  <a:lnTo>
                    <a:pt x="29886" y="107137"/>
                  </a:lnTo>
                  <a:lnTo>
                    <a:pt x="29886" y="106009"/>
                  </a:lnTo>
                  <a:lnTo>
                    <a:pt x="29886" y="100934"/>
                  </a:lnTo>
                  <a:lnTo>
                    <a:pt x="28194" y="98115"/>
                  </a:lnTo>
                  <a:lnTo>
                    <a:pt x="25938" y="101498"/>
                  </a:lnTo>
                  <a:lnTo>
                    <a:pt x="23683" y="99807"/>
                  </a:lnTo>
                  <a:lnTo>
                    <a:pt x="27066" y="97551"/>
                  </a:lnTo>
                  <a:lnTo>
                    <a:pt x="27066" y="96987"/>
                  </a:lnTo>
                  <a:close/>
                  <a:moveTo>
                    <a:pt x="99807" y="98679"/>
                  </a:moveTo>
                  <a:lnTo>
                    <a:pt x="94168" y="90785"/>
                  </a:lnTo>
                  <a:lnTo>
                    <a:pt x="94168" y="89657"/>
                  </a:lnTo>
                  <a:lnTo>
                    <a:pt x="91349" y="81199"/>
                  </a:lnTo>
                  <a:lnTo>
                    <a:pt x="89657" y="80635"/>
                  </a:lnTo>
                  <a:lnTo>
                    <a:pt x="89093" y="81199"/>
                  </a:lnTo>
                  <a:lnTo>
                    <a:pt x="88529" y="82326"/>
                  </a:lnTo>
                  <a:lnTo>
                    <a:pt x="90785" y="84582"/>
                  </a:lnTo>
                  <a:lnTo>
                    <a:pt x="90785" y="86837"/>
                  </a:lnTo>
                  <a:lnTo>
                    <a:pt x="92476" y="87965"/>
                  </a:lnTo>
                  <a:lnTo>
                    <a:pt x="94732" y="94168"/>
                  </a:lnTo>
                  <a:lnTo>
                    <a:pt x="96987" y="96423"/>
                  </a:lnTo>
                  <a:lnTo>
                    <a:pt x="96423" y="98115"/>
                  </a:lnTo>
                  <a:lnTo>
                    <a:pt x="94168" y="99807"/>
                  </a:lnTo>
                  <a:lnTo>
                    <a:pt x="93604" y="100934"/>
                  </a:lnTo>
                  <a:lnTo>
                    <a:pt x="94168" y="100934"/>
                  </a:lnTo>
                  <a:lnTo>
                    <a:pt x="97551" y="100371"/>
                  </a:lnTo>
                  <a:lnTo>
                    <a:pt x="99807" y="100371"/>
                  </a:lnTo>
                  <a:lnTo>
                    <a:pt x="99807" y="98679"/>
                  </a:lnTo>
                  <a:close/>
                  <a:moveTo>
                    <a:pt x="40599" y="69357"/>
                  </a:moveTo>
                  <a:lnTo>
                    <a:pt x="43419" y="68229"/>
                  </a:lnTo>
                  <a:lnTo>
                    <a:pt x="43419" y="68229"/>
                  </a:lnTo>
                  <a:lnTo>
                    <a:pt x="41727" y="67102"/>
                  </a:lnTo>
                  <a:lnTo>
                    <a:pt x="37780" y="67102"/>
                  </a:lnTo>
                  <a:lnTo>
                    <a:pt x="35524" y="67666"/>
                  </a:lnTo>
                  <a:lnTo>
                    <a:pt x="34397" y="68793"/>
                  </a:lnTo>
                  <a:lnTo>
                    <a:pt x="34961" y="69357"/>
                  </a:lnTo>
                  <a:lnTo>
                    <a:pt x="37216" y="69921"/>
                  </a:lnTo>
                  <a:lnTo>
                    <a:pt x="40599" y="69357"/>
                  </a:lnTo>
                  <a:close/>
                  <a:moveTo>
                    <a:pt x="27066" y="80635"/>
                  </a:moveTo>
                  <a:lnTo>
                    <a:pt x="24247" y="77251"/>
                  </a:lnTo>
                  <a:lnTo>
                    <a:pt x="22555" y="72177"/>
                  </a:lnTo>
                  <a:lnTo>
                    <a:pt x="21427" y="69921"/>
                  </a:lnTo>
                  <a:lnTo>
                    <a:pt x="21991" y="67102"/>
                  </a:lnTo>
                  <a:lnTo>
                    <a:pt x="20300" y="64846"/>
                  </a:lnTo>
                  <a:lnTo>
                    <a:pt x="16916" y="62591"/>
                  </a:lnTo>
                  <a:lnTo>
                    <a:pt x="15225" y="63154"/>
                  </a:lnTo>
                  <a:lnTo>
                    <a:pt x="15789" y="69357"/>
                  </a:lnTo>
                  <a:lnTo>
                    <a:pt x="14661" y="72740"/>
                  </a:lnTo>
                  <a:lnTo>
                    <a:pt x="10150" y="78943"/>
                  </a:lnTo>
                  <a:lnTo>
                    <a:pt x="10714" y="81199"/>
                  </a:lnTo>
                  <a:lnTo>
                    <a:pt x="10714" y="81199"/>
                  </a:lnTo>
                  <a:lnTo>
                    <a:pt x="11278" y="82326"/>
                  </a:lnTo>
                  <a:lnTo>
                    <a:pt x="8458" y="84582"/>
                  </a:lnTo>
                  <a:lnTo>
                    <a:pt x="8458" y="82890"/>
                  </a:lnTo>
                  <a:lnTo>
                    <a:pt x="5075" y="83454"/>
                  </a:lnTo>
                  <a:lnTo>
                    <a:pt x="6767" y="86274"/>
                  </a:lnTo>
                  <a:lnTo>
                    <a:pt x="10150" y="88529"/>
                  </a:lnTo>
                  <a:lnTo>
                    <a:pt x="11841" y="89093"/>
                  </a:lnTo>
                  <a:lnTo>
                    <a:pt x="13533" y="87965"/>
                  </a:lnTo>
                  <a:lnTo>
                    <a:pt x="13533" y="90785"/>
                  </a:lnTo>
                  <a:lnTo>
                    <a:pt x="15225" y="93040"/>
                  </a:lnTo>
                  <a:lnTo>
                    <a:pt x="15789" y="95296"/>
                  </a:lnTo>
                  <a:lnTo>
                    <a:pt x="17480" y="93604"/>
                  </a:lnTo>
                  <a:lnTo>
                    <a:pt x="20864" y="92476"/>
                  </a:lnTo>
                  <a:lnTo>
                    <a:pt x="21991" y="91348"/>
                  </a:lnTo>
                  <a:lnTo>
                    <a:pt x="25938" y="89093"/>
                  </a:lnTo>
                  <a:lnTo>
                    <a:pt x="25938" y="87965"/>
                  </a:lnTo>
                  <a:lnTo>
                    <a:pt x="26502" y="84582"/>
                  </a:lnTo>
                  <a:lnTo>
                    <a:pt x="27066" y="80635"/>
                  </a:lnTo>
                  <a:close/>
                  <a:moveTo>
                    <a:pt x="64846" y="52441"/>
                  </a:moveTo>
                  <a:lnTo>
                    <a:pt x="63155" y="49621"/>
                  </a:lnTo>
                  <a:lnTo>
                    <a:pt x="62591" y="50185"/>
                  </a:lnTo>
                  <a:lnTo>
                    <a:pt x="62027" y="52441"/>
                  </a:lnTo>
                  <a:lnTo>
                    <a:pt x="60335" y="54696"/>
                  </a:lnTo>
                  <a:lnTo>
                    <a:pt x="63155" y="54132"/>
                  </a:lnTo>
                  <a:lnTo>
                    <a:pt x="65410" y="54696"/>
                  </a:lnTo>
                  <a:lnTo>
                    <a:pt x="68793" y="57516"/>
                  </a:lnTo>
                  <a:lnTo>
                    <a:pt x="72741" y="58643"/>
                  </a:lnTo>
                  <a:lnTo>
                    <a:pt x="74432" y="62027"/>
                  </a:lnTo>
                  <a:lnTo>
                    <a:pt x="77815" y="65410"/>
                  </a:lnTo>
                  <a:lnTo>
                    <a:pt x="77815" y="68793"/>
                  </a:lnTo>
                  <a:lnTo>
                    <a:pt x="75560" y="72177"/>
                  </a:lnTo>
                  <a:lnTo>
                    <a:pt x="74996" y="76124"/>
                  </a:lnTo>
                  <a:lnTo>
                    <a:pt x="71613" y="76688"/>
                  </a:lnTo>
                  <a:lnTo>
                    <a:pt x="72177" y="77251"/>
                  </a:lnTo>
                  <a:lnTo>
                    <a:pt x="73868" y="78943"/>
                  </a:lnTo>
                  <a:lnTo>
                    <a:pt x="74432" y="81199"/>
                  </a:lnTo>
                  <a:lnTo>
                    <a:pt x="75560" y="82326"/>
                  </a:lnTo>
                  <a:lnTo>
                    <a:pt x="75560" y="78379"/>
                  </a:lnTo>
                  <a:lnTo>
                    <a:pt x="77252" y="73868"/>
                  </a:lnTo>
                  <a:lnTo>
                    <a:pt x="79507" y="66538"/>
                  </a:lnTo>
                  <a:lnTo>
                    <a:pt x="78943" y="64846"/>
                  </a:lnTo>
                  <a:lnTo>
                    <a:pt x="77252" y="63154"/>
                  </a:lnTo>
                  <a:lnTo>
                    <a:pt x="73304" y="58080"/>
                  </a:lnTo>
                  <a:lnTo>
                    <a:pt x="69357" y="56388"/>
                  </a:lnTo>
                  <a:lnTo>
                    <a:pt x="64846" y="52441"/>
                  </a:lnTo>
                  <a:close/>
                  <a:moveTo>
                    <a:pt x="15225" y="7894"/>
                  </a:moveTo>
                  <a:lnTo>
                    <a:pt x="12405" y="5639"/>
                  </a:lnTo>
                  <a:lnTo>
                    <a:pt x="11278" y="7894"/>
                  </a:lnTo>
                  <a:lnTo>
                    <a:pt x="11278" y="8458"/>
                  </a:lnTo>
                  <a:lnTo>
                    <a:pt x="10714" y="10150"/>
                  </a:lnTo>
                  <a:lnTo>
                    <a:pt x="7894" y="12405"/>
                  </a:lnTo>
                  <a:lnTo>
                    <a:pt x="5075" y="12969"/>
                  </a:lnTo>
                  <a:lnTo>
                    <a:pt x="1128" y="9586"/>
                  </a:lnTo>
                  <a:lnTo>
                    <a:pt x="0" y="9022"/>
                  </a:lnTo>
                  <a:lnTo>
                    <a:pt x="4511" y="15225"/>
                  </a:lnTo>
                  <a:lnTo>
                    <a:pt x="6203" y="15789"/>
                  </a:lnTo>
                  <a:lnTo>
                    <a:pt x="8458" y="15789"/>
                  </a:lnTo>
                  <a:lnTo>
                    <a:pt x="13533" y="14097"/>
                  </a:lnTo>
                  <a:lnTo>
                    <a:pt x="22555" y="11278"/>
                  </a:lnTo>
                  <a:lnTo>
                    <a:pt x="32141" y="10150"/>
                  </a:lnTo>
                  <a:lnTo>
                    <a:pt x="32705" y="9022"/>
                  </a:lnTo>
                  <a:lnTo>
                    <a:pt x="32141" y="7330"/>
                  </a:lnTo>
                  <a:lnTo>
                    <a:pt x="27630" y="8458"/>
                  </a:lnTo>
                  <a:lnTo>
                    <a:pt x="21991" y="7894"/>
                  </a:lnTo>
                  <a:lnTo>
                    <a:pt x="20864" y="9022"/>
                  </a:lnTo>
                  <a:lnTo>
                    <a:pt x="18608" y="9022"/>
                  </a:lnTo>
                  <a:lnTo>
                    <a:pt x="15225" y="7894"/>
                  </a:lnTo>
                  <a:close/>
                  <a:moveTo>
                    <a:pt x="49621" y="37216"/>
                  </a:moveTo>
                  <a:lnTo>
                    <a:pt x="50749" y="35524"/>
                  </a:lnTo>
                  <a:lnTo>
                    <a:pt x="53005" y="25375"/>
                  </a:lnTo>
                  <a:lnTo>
                    <a:pt x="57516" y="21991"/>
                  </a:lnTo>
                  <a:lnTo>
                    <a:pt x="58080" y="15225"/>
                  </a:lnTo>
                  <a:lnTo>
                    <a:pt x="55260" y="12405"/>
                  </a:lnTo>
                  <a:lnTo>
                    <a:pt x="53005" y="11278"/>
                  </a:lnTo>
                  <a:lnTo>
                    <a:pt x="52441" y="10150"/>
                  </a:lnTo>
                  <a:lnTo>
                    <a:pt x="53005" y="9022"/>
                  </a:lnTo>
                  <a:lnTo>
                    <a:pt x="51877" y="8458"/>
                  </a:lnTo>
                  <a:lnTo>
                    <a:pt x="50185" y="7330"/>
                  </a:lnTo>
                  <a:lnTo>
                    <a:pt x="47930" y="3947"/>
                  </a:lnTo>
                  <a:lnTo>
                    <a:pt x="45674" y="1692"/>
                  </a:lnTo>
                  <a:lnTo>
                    <a:pt x="41727" y="1128"/>
                  </a:lnTo>
                  <a:lnTo>
                    <a:pt x="38344" y="564"/>
                  </a:lnTo>
                  <a:lnTo>
                    <a:pt x="36088" y="0"/>
                  </a:lnTo>
                  <a:lnTo>
                    <a:pt x="33269" y="1692"/>
                  </a:lnTo>
                  <a:lnTo>
                    <a:pt x="37780" y="1692"/>
                  </a:lnTo>
                  <a:lnTo>
                    <a:pt x="46238" y="3383"/>
                  </a:lnTo>
                  <a:lnTo>
                    <a:pt x="50185" y="11841"/>
                  </a:lnTo>
                  <a:lnTo>
                    <a:pt x="53005" y="14097"/>
                  </a:lnTo>
                  <a:lnTo>
                    <a:pt x="53569" y="16352"/>
                  </a:lnTo>
                  <a:lnTo>
                    <a:pt x="52441" y="18608"/>
                  </a:lnTo>
                  <a:lnTo>
                    <a:pt x="52441" y="20863"/>
                  </a:lnTo>
                  <a:lnTo>
                    <a:pt x="50749" y="23683"/>
                  </a:lnTo>
                  <a:lnTo>
                    <a:pt x="50185" y="28194"/>
                  </a:lnTo>
                  <a:lnTo>
                    <a:pt x="48494" y="30449"/>
                  </a:lnTo>
                  <a:lnTo>
                    <a:pt x="44547" y="33269"/>
                  </a:lnTo>
                  <a:lnTo>
                    <a:pt x="46802" y="34397"/>
                  </a:lnTo>
                  <a:lnTo>
                    <a:pt x="48494" y="37780"/>
                  </a:lnTo>
                  <a:lnTo>
                    <a:pt x="49621" y="37216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6"/>
            <p:cNvSpPr/>
            <p:nvPr/>
          </p:nvSpPr>
          <p:spPr>
            <a:xfrm>
              <a:off x="3884024" y="2900537"/>
              <a:ext cx="5638" cy="5700"/>
            </a:xfrm>
            <a:custGeom>
              <a:rect b="b" l="l" r="r" t="t"/>
              <a:pathLst>
                <a:path extrusionOk="0" h="120000" w="5638">
                  <a:moveTo>
                    <a:pt x="4511" y="71991"/>
                  </a:moveTo>
                  <a:lnTo>
                    <a:pt x="6766" y="0"/>
                  </a:lnTo>
                  <a:lnTo>
                    <a:pt x="6203" y="0"/>
                  </a:lnTo>
                  <a:lnTo>
                    <a:pt x="3383" y="59989"/>
                  </a:lnTo>
                  <a:lnTo>
                    <a:pt x="0" y="83994"/>
                  </a:lnTo>
                  <a:lnTo>
                    <a:pt x="564" y="95996"/>
                  </a:lnTo>
                  <a:lnTo>
                    <a:pt x="1127" y="95996"/>
                  </a:lnTo>
                  <a:lnTo>
                    <a:pt x="4511" y="71991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6"/>
            <p:cNvSpPr/>
            <p:nvPr/>
          </p:nvSpPr>
          <p:spPr>
            <a:xfrm>
              <a:off x="3966914" y="3583959"/>
              <a:ext cx="5638" cy="5638"/>
            </a:xfrm>
            <a:custGeom>
              <a:rect b="b" l="l" r="r" t="t"/>
              <a:pathLst>
                <a:path extrusionOk="0" h="5638" w="5638">
                  <a:moveTo>
                    <a:pt x="4511" y="8458"/>
                  </a:moveTo>
                  <a:lnTo>
                    <a:pt x="6767" y="6203"/>
                  </a:lnTo>
                  <a:lnTo>
                    <a:pt x="5075" y="4511"/>
                  </a:lnTo>
                  <a:lnTo>
                    <a:pt x="1692" y="0"/>
                  </a:lnTo>
                  <a:lnTo>
                    <a:pt x="0" y="564"/>
                  </a:lnTo>
                  <a:lnTo>
                    <a:pt x="0" y="6203"/>
                  </a:lnTo>
                  <a:lnTo>
                    <a:pt x="564" y="7894"/>
                  </a:lnTo>
                  <a:lnTo>
                    <a:pt x="3383" y="9586"/>
                  </a:lnTo>
                  <a:lnTo>
                    <a:pt x="4511" y="845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6"/>
            <p:cNvSpPr/>
            <p:nvPr/>
          </p:nvSpPr>
          <p:spPr>
            <a:xfrm>
              <a:off x="7203585" y="4469815"/>
              <a:ext cx="39471" cy="33832"/>
            </a:xfrm>
            <a:custGeom>
              <a:rect b="b" l="l" r="r" t="t"/>
              <a:pathLst>
                <a:path extrusionOk="0" h="33832" w="39471">
                  <a:moveTo>
                    <a:pt x="16916" y="33833"/>
                  </a:moveTo>
                  <a:lnTo>
                    <a:pt x="14661" y="31577"/>
                  </a:lnTo>
                  <a:lnTo>
                    <a:pt x="12406" y="31577"/>
                  </a:lnTo>
                  <a:lnTo>
                    <a:pt x="12406" y="32705"/>
                  </a:lnTo>
                  <a:lnTo>
                    <a:pt x="12970" y="34961"/>
                  </a:lnTo>
                  <a:lnTo>
                    <a:pt x="19172" y="36088"/>
                  </a:lnTo>
                  <a:lnTo>
                    <a:pt x="16916" y="33833"/>
                  </a:lnTo>
                  <a:close/>
                  <a:moveTo>
                    <a:pt x="38908" y="25375"/>
                  </a:moveTo>
                  <a:lnTo>
                    <a:pt x="38344" y="25375"/>
                  </a:lnTo>
                  <a:lnTo>
                    <a:pt x="37216" y="25938"/>
                  </a:lnTo>
                  <a:lnTo>
                    <a:pt x="36652" y="27066"/>
                  </a:lnTo>
                  <a:lnTo>
                    <a:pt x="36088" y="28758"/>
                  </a:lnTo>
                  <a:lnTo>
                    <a:pt x="34397" y="28758"/>
                  </a:lnTo>
                  <a:lnTo>
                    <a:pt x="33269" y="28758"/>
                  </a:lnTo>
                  <a:lnTo>
                    <a:pt x="31013" y="28758"/>
                  </a:lnTo>
                  <a:lnTo>
                    <a:pt x="35525" y="31577"/>
                  </a:lnTo>
                  <a:lnTo>
                    <a:pt x="38344" y="34397"/>
                  </a:lnTo>
                  <a:lnTo>
                    <a:pt x="39472" y="35524"/>
                  </a:lnTo>
                  <a:lnTo>
                    <a:pt x="40035" y="34397"/>
                  </a:lnTo>
                  <a:lnTo>
                    <a:pt x="40600" y="30450"/>
                  </a:lnTo>
                  <a:lnTo>
                    <a:pt x="38908" y="25375"/>
                  </a:lnTo>
                  <a:close/>
                  <a:moveTo>
                    <a:pt x="7331" y="19172"/>
                  </a:moveTo>
                  <a:lnTo>
                    <a:pt x="8458" y="17480"/>
                  </a:lnTo>
                  <a:lnTo>
                    <a:pt x="7331" y="13533"/>
                  </a:lnTo>
                  <a:lnTo>
                    <a:pt x="5075" y="9022"/>
                  </a:lnTo>
                  <a:lnTo>
                    <a:pt x="5639" y="1128"/>
                  </a:lnTo>
                  <a:lnTo>
                    <a:pt x="4511" y="0"/>
                  </a:lnTo>
                  <a:lnTo>
                    <a:pt x="2819" y="0"/>
                  </a:lnTo>
                  <a:lnTo>
                    <a:pt x="2256" y="564"/>
                  </a:lnTo>
                  <a:lnTo>
                    <a:pt x="1692" y="2256"/>
                  </a:lnTo>
                  <a:lnTo>
                    <a:pt x="0" y="13533"/>
                  </a:lnTo>
                  <a:lnTo>
                    <a:pt x="2256" y="16916"/>
                  </a:lnTo>
                  <a:lnTo>
                    <a:pt x="3948" y="17480"/>
                  </a:lnTo>
                  <a:lnTo>
                    <a:pt x="6767" y="19736"/>
                  </a:lnTo>
                  <a:lnTo>
                    <a:pt x="7331" y="19172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6"/>
            <p:cNvSpPr/>
            <p:nvPr/>
          </p:nvSpPr>
          <p:spPr>
            <a:xfrm>
              <a:off x="5049564" y="3445245"/>
              <a:ext cx="78943" cy="84582"/>
            </a:xfrm>
            <a:custGeom>
              <a:rect b="b" l="l" r="r" t="t"/>
              <a:pathLst>
                <a:path extrusionOk="0" h="84582" w="78943">
                  <a:moveTo>
                    <a:pt x="29886" y="83454"/>
                  </a:moveTo>
                  <a:lnTo>
                    <a:pt x="30450" y="81199"/>
                  </a:lnTo>
                  <a:lnTo>
                    <a:pt x="29322" y="77816"/>
                  </a:lnTo>
                  <a:lnTo>
                    <a:pt x="27630" y="77252"/>
                  </a:lnTo>
                  <a:lnTo>
                    <a:pt x="24247" y="79507"/>
                  </a:lnTo>
                  <a:lnTo>
                    <a:pt x="23683" y="81199"/>
                  </a:lnTo>
                  <a:lnTo>
                    <a:pt x="24247" y="82890"/>
                  </a:lnTo>
                  <a:lnTo>
                    <a:pt x="25939" y="84582"/>
                  </a:lnTo>
                  <a:lnTo>
                    <a:pt x="27630" y="85146"/>
                  </a:lnTo>
                  <a:lnTo>
                    <a:pt x="29886" y="83454"/>
                  </a:lnTo>
                  <a:close/>
                  <a:moveTo>
                    <a:pt x="65410" y="73868"/>
                  </a:moveTo>
                  <a:lnTo>
                    <a:pt x="67666" y="72741"/>
                  </a:lnTo>
                  <a:lnTo>
                    <a:pt x="67666" y="68793"/>
                  </a:lnTo>
                  <a:lnTo>
                    <a:pt x="67102" y="67102"/>
                  </a:lnTo>
                  <a:lnTo>
                    <a:pt x="64846" y="67102"/>
                  </a:lnTo>
                  <a:lnTo>
                    <a:pt x="63719" y="69357"/>
                  </a:lnTo>
                  <a:lnTo>
                    <a:pt x="63719" y="69921"/>
                  </a:lnTo>
                  <a:lnTo>
                    <a:pt x="63719" y="72177"/>
                  </a:lnTo>
                  <a:lnTo>
                    <a:pt x="64846" y="73868"/>
                  </a:lnTo>
                  <a:lnTo>
                    <a:pt x="65410" y="73868"/>
                  </a:lnTo>
                  <a:close/>
                  <a:moveTo>
                    <a:pt x="57516" y="78379"/>
                  </a:moveTo>
                  <a:lnTo>
                    <a:pt x="54696" y="73304"/>
                  </a:lnTo>
                  <a:lnTo>
                    <a:pt x="53005" y="72741"/>
                  </a:lnTo>
                  <a:lnTo>
                    <a:pt x="49622" y="68793"/>
                  </a:lnTo>
                  <a:lnTo>
                    <a:pt x="49622" y="67102"/>
                  </a:lnTo>
                  <a:lnTo>
                    <a:pt x="47930" y="66538"/>
                  </a:lnTo>
                  <a:lnTo>
                    <a:pt x="47930" y="67666"/>
                  </a:lnTo>
                  <a:lnTo>
                    <a:pt x="47930" y="69921"/>
                  </a:lnTo>
                  <a:lnTo>
                    <a:pt x="46802" y="72741"/>
                  </a:lnTo>
                  <a:lnTo>
                    <a:pt x="46802" y="75560"/>
                  </a:lnTo>
                  <a:lnTo>
                    <a:pt x="49058" y="80071"/>
                  </a:lnTo>
                  <a:lnTo>
                    <a:pt x="51313" y="81199"/>
                  </a:lnTo>
                  <a:lnTo>
                    <a:pt x="55261" y="81763"/>
                  </a:lnTo>
                  <a:lnTo>
                    <a:pt x="57516" y="78379"/>
                  </a:lnTo>
                  <a:close/>
                  <a:moveTo>
                    <a:pt x="74996" y="34397"/>
                  </a:moveTo>
                  <a:lnTo>
                    <a:pt x="74996" y="37216"/>
                  </a:lnTo>
                  <a:lnTo>
                    <a:pt x="73304" y="41163"/>
                  </a:lnTo>
                  <a:lnTo>
                    <a:pt x="76124" y="42855"/>
                  </a:lnTo>
                  <a:lnTo>
                    <a:pt x="77816" y="43419"/>
                  </a:lnTo>
                  <a:lnTo>
                    <a:pt x="81199" y="41163"/>
                  </a:lnTo>
                  <a:lnTo>
                    <a:pt x="82327" y="38344"/>
                  </a:lnTo>
                  <a:lnTo>
                    <a:pt x="81763" y="36652"/>
                  </a:lnTo>
                  <a:lnTo>
                    <a:pt x="80071" y="34961"/>
                  </a:lnTo>
                  <a:lnTo>
                    <a:pt x="78379" y="34397"/>
                  </a:lnTo>
                  <a:lnTo>
                    <a:pt x="77816" y="34961"/>
                  </a:lnTo>
                  <a:lnTo>
                    <a:pt x="74996" y="34397"/>
                  </a:lnTo>
                  <a:close/>
                  <a:moveTo>
                    <a:pt x="38908" y="20300"/>
                  </a:moveTo>
                  <a:lnTo>
                    <a:pt x="33269" y="19736"/>
                  </a:lnTo>
                  <a:lnTo>
                    <a:pt x="29886" y="18608"/>
                  </a:lnTo>
                  <a:lnTo>
                    <a:pt x="29322" y="18608"/>
                  </a:lnTo>
                  <a:lnTo>
                    <a:pt x="29322" y="20300"/>
                  </a:lnTo>
                  <a:lnTo>
                    <a:pt x="31577" y="24811"/>
                  </a:lnTo>
                  <a:lnTo>
                    <a:pt x="32705" y="21991"/>
                  </a:lnTo>
                  <a:lnTo>
                    <a:pt x="33833" y="21428"/>
                  </a:lnTo>
                  <a:lnTo>
                    <a:pt x="38344" y="22555"/>
                  </a:lnTo>
                  <a:lnTo>
                    <a:pt x="40599" y="21991"/>
                  </a:lnTo>
                  <a:lnTo>
                    <a:pt x="40036" y="21428"/>
                  </a:lnTo>
                  <a:lnTo>
                    <a:pt x="38908" y="20300"/>
                  </a:lnTo>
                  <a:close/>
                  <a:moveTo>
                    <a:pt x="76688" y="19172"/>
                  </a:moveTo>
                  <a:lnTo>
                    <a:pt x="76124" y="16353"/>
                  </a:lnTo>
                  <a:lnTo>
                    <a:pt x="76124" y="12405"/>
                  </a:lnTo>
                  <a:lnTo>
                    <a:pt x="74996" y="12405"/>
                  </a:lnTo>
                  <a:lnTo>
                    <a:pt x="73304" y="13533"/>
                  </a:lnTo>
                  <a:lnTo>
                    <a:pt x="73868" y="17480"/>
                  </a:lnTo>
                  <a:lnTo>
                    <a:pt x="74432" y="18044"/>
                  </a:lnTo>
                  <a:lnTo>
                    <a:pt x="75560" y="20864"/>
                  </a:lnTo>
                  <a:lnTo>
                    <a:pt x="76688" y="19172"/>
                  </a:lnTo>
                  <a:close/>
                  <a:moveTo>
                    <a:pt x="14097" y="13533"/>
                  </a:moveTo>
                  <a:lnTo>
                    <a:pt x="14097" y="12405"/>
                  </a:lnTo>
                  <a:lnTo>
                    <a:pt x="12405" y="9586"/>
                  </a:lnTo>
                  <a:lnTo>
                    <a:pt x="10714" y="10150"/>
                  </a:lnTo>
                  <a:lnTo>
                    <a:pt x="8458" y="11278"/>
                  </a:lnTo>
                  <a:lnTo>
                    <a:pt x="7894" y="12969"/>
                  </a:lnTo>
                  <a:lnTo>
                    <a:pt x="10150" y="14097"/>
                  </a:lnTo>
                  <a:lnTo>
                    <a:pt x="11278" y="14097"/>
                  </a:lnTo>
                  <a:lnTo>
                    <a:pt x="14097" y="13533"/>
                  </a:lnTo>
                  <a:close/>
                  <a:moveTo>
                    <a:pt x="5639" y="8458"/>
                  </a:moveTo>
                  <a:lnTo>
                    <a:pt x="10150" y="5075"/>
                  </a:lnTo>
                  <a:lnTo>
                    <a:pt x="11278" y="3383"/>
                  </a:lnTo>
                  <a:lnTo>
                    <a:pt x="10150" y="564"/>
                  </a:lnTo>
                  <a:lnTo>
                    <a:pt x="7331" y="0"/>
                  </a:lnTo>
                  <a:lnTo>
                    <a:pt x="564" y="3383"/>
                  </a:lnTo>
                  <a:lnTo>
                    <a:pt x="0" y="4511"/>
                  </a:lnTo>
                  <a:lnTo>
                    <a:pt x="564" y="6203"/>
                  </a:lnTo>
                  <a:lnTo>
                    <a:pt x="1128" y="9022"/>
                  </a:lnTo>
                  <a:lnTo>
                    <a:pt x="2256" y="9586"/>
                  </a:lnTo>
                  <a:lnTo>
                    <a:pt x="5639" y="845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6"/>
            <p:cNvSpPr/>
            <p:nvPr/>
          </p:nvSpPr>
          <p:spPr>
            <a:xfrm>
              <a:off x="3305483" y="3352768"/>
              <a:ext cx="50749" cy="16916"/>
            </a:xfrm>
            <a:custGeom>
              <a:rect b="b" l="l" r="r" t="t"/>
              <a:pathLst>
                <a:path extrusionOk="0" h="16916" w="50749">
                  <a:moveTo>
                    <a:pt x="1128" y="15225"/>
                  </a:moveTo>
                  <a:lnTo>
                    <a:pt x="564" y="13533"/>
                  </a:lnTo>
                  <a:lnTo>
                    <a:pt x="0" y="14097"/>
                  </a:lnTo>
                  <a:lnTo>
                    <a:pt x="0" y="17480"/>
                  </a:lnTo>
                  <a:lnTo>
                    <a:pt x="2819" y="17480"/>
                  </a:lnTo>
                  <a:lnTo>
                    <a:pt x="3947" y="17480"/>
                  </a:lnTo>
                  <a:lnTo>
                    <a:pt x="5639" y="16352"/>
                  </a:lnTo>
                  <a:lnTo>
                    <a:pt x="9022" y="16352"/>
                  </a:lnTo>
                  <a:lnTo>
                    <a:pt x="8458" y="15225"/>
                  </a:lnTo>
                  <a:lnTo>
                    <a:pt x="3947" y="14661"/>
                  </a:lnTo>
                  <a:lnTo>
                    <a:pt x="3383" y="15225"/>
                  </a:lnTo>
                  <a:lnTo>
                    <a:pt x="2256" y="15789"/>
                  </a:lnTo>
                  <a:lnTo>
                    <a:pt x="1128" y="15225"/>
                  </a:lnTo>
                  <a:close/>
                  <a:moveTo>
                    <a:pt x="46238" y="2255"/>
                  </a:moveTo>
                  <a:lnTo>
                    <a:pt x="46238" y="2255"/>
                  </a:lnTo>
                  <a:lnTo>
                    <a:pt x="45674" y="1692"/>
                  </a:lnTo>
                  <a:lnTo>
                    <a:pt x="45110" y="1692"/>
                  </a:lnTo>
                  <a:lnTo>
                    <a:pt x="43419" y="2255"/>
                  </a:lnTo>
                  <a:lnTo>
                    <a:pt x="42855" y="2255"/>
                  </a:lnTo>
                  <a:lnTo>
                    <a:pt x="42291" y="2255"/>
                  </a:lnTo>
                  <a:lnTo>
                    <a:pt x="41727" y="2819"/>
                  </a:lnTo>
                  <a:lnTo>
                    <a:pt x="41163" y="3383"/>
                  </a:lnTo>
                  <a:lnTo>
                    <a:pt x="42291" y="3383"/>
                  </a:lnTo>
                  <a:lnTo>
                    <a:pt x="44547" y="2255"/>
                  </a:lnTo>
                  <a:lnTo>
                    <a:pt x="45674" y="2255"/>
                  </a:lnTo>
                  <a:lnTo>
                    <a:pt x="46238" y="2255"/>
                  </a:lnTo>
                  <a:close/>
                  <a:moveTo>
                    <a:pt x="50749" y="1692"/>
                  </a:moveTo>
                  <a:lnTo>
                    <a:pt x="53569" y="564"/>
                  </a:lnTo>
                  <a:lnTo>
                    <a:pt x="53569" y="564"/>
                  </a:lnTo>
                  <a:lnTo>
                    <a:pt x="53005" y="0"/>
                  </a:lnTo>
                  <a:lnTo>
                    <a:pt x="52441" y="0"/>
                  </a:lnTo>
                  <a:lnTo>
                    <a:pt x="51877" y="564"/>
                  </a:lnTo>
                  <a:lnTo>
                    <a:pt x="51313" y="564"/>
                  </a:lnTo>
                  <a:lnTo>
                    <a:pt x="48494" y="2255"/>
                  </a:lnTo>
                  <a:lnTo>
                    <a:pt x="49621" y="2255"/>
                  </a:lnTo>
                  <a:lnTo>
                    <a:pt x="50749" y="1692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6"/>
            <p:cNvSpPr/>
            <p:nvPr/>
          </p:nvSpPr>
          <p:spPr>
            <a:xfrm>
              <a:off x="3915037" y="3501069"/>
              <a:ext cx="5638" cy="11277"/>
            </a:xfrm>
            <a:custGeom>
              <a:rect b="b" l="l" r="r" t="t"/>
              <a:pathLst>
                <a:path extrusionOk="0" h="11277" w="5638">
                  <a:moveTo>
                    <a:pt x="5075" y="13533"/>
                  </a:moveTo>
                  <a:lnTo>
                    <a:pt x="6766" y="9586"/>
                  </a:lnTo>
                  <a:lnTo>
                    <a:pt x="6203" y="3947"/>
                  </a:lnTo>
                  <a:lnTo>
                    <a:pt x="5075" y="1692"/>
                  </a:lnTo>
                  <a:lnTo>
                    <a:pt x="564" y="0"/>
                  </a:lnTo>
                  <a:lnTo>
                    <a:pt x="564" y="1128"/>
                  </a:lnTo>
                  <a:lnTo>
                    <a:pt x="0" y="3947"/>
                  </a:lnTo>
                  <a:lnTo>
                    <a:pt x="1692" y="8458"/>
                  </a:lnTo>
                  <a:lnTo>
                    <a:pt x="2255" y="14661"/>
                  </a:lnTo>
                  <a:lnTo>
                    <a:pt x="5075" y="1353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6"/>
            <p:cNvSpPr/>
            <p:nvPr/>
          </p:nvSpPr>
          <p:spPr>
            <a:xfrm>
              <a:off x="4182880" y="5893048"/>
              <a:ext cx="84582" cy="33832"/>
            </a:xfrm>
            <a:custGeom>
              <a:rect b="b" l="l" r="r" t="t"/>
              <a:pathLst>
                <a:path extrusionOk="0" h="33832" w="84582">
                  <a:moveTo>
                    <a:pt x="44546" y="32705"/>
                  </a:moveTo>
                  <a:lnTo>
                    <a:pt x="43983" y="31013"/>
                  </a:lnTo>
                  <a:lnTo>
                    <a:pt x="41727" y="29886"/>
                  </a:lnTo>
                  <a:lnTo>
                    <a:pt x="40599" y="29321"/>
                  </a:lnTo>
                  <a:lnTo>
                    <a:pt x="41163" y="30449"/>
                  </a:lnTo>
                  <a:lnTo>
                    <a:pt x="41727" y="32141"/>
                  </a:lnTo>
                  <a:lnTo>
                    <a:pt x="42291" y="33269"/>
                  </a:lnTo>
                  <a:lnTo>
                    <a:pt x="43418" y="33833"/>
                  </a:lnTo>
                  <a:lnTo>
                    <a:pt x="44546" y="32705"/>
                  </a:lnTo>
                  <a:close/>
                  <a:moveTo>
                    <a:pt x="75560" y="25375"/>
                  </a:moveTo>
                  <a:lnTo>
                    <a:pt x="74996" y="24811"/>
                  </a:lnTo>
                  <a:lnTo>
                    <a:pt x="73868" y="24811"/>
                  </a:lnTo>
                  <a:lnTo>
                    <a:pt x="73304" y="25938"/>
                  </a:lnTo>
                  <a:lnTo>
                    <a:pt x="74432" y="27630"/>
                  </a:lnTo>
                  <a:lnTo>
                    <a:pt x="76688" y="28194"/>
                  </a:lnTo>
                  <a:lnTo>
                    <a:pt x="75560" y="25375"/>
                  </a:lnTo>
                  <a:close/>
                  <a:moveTo>
                    <a:pt x="2819" y="17480"/>
                  </a:moveTo>
                  <a:lnTo>
                    <a:pt x="2255" y="18608"/>
                  </a:lnTo>
                  <a:lnTo>
                    <a:pt x="0" y="19172"/>
                  </a:lnTo>
                  <a:lnTo>
                    <a:pt x="1127" y="20863"/>
                  </a:lnTo>
                  <a:lnTo>
                    <a:pt x="4511" y="23119"/>
                  </a:lnTo>
                  <a:lnTo>
                    <a:pt x="6766" y="23119"/>
                  </a:lnTo>
                  <a:lnTo>
                    <a:pt x="7330" y="21427"/>
                  </a:lnTo>
                  <a:lnTo>
                    <a:pt x="6766" y="18044"/>
                  </a:lnTo>
                  <a:lnTo>
                    <a:pt x="5075" y="18044"/>
                  </a:lnTo>
                  <a:lnTo>
                    <a:pt x="2819" y="17480"/>
                  </a:lnTo>
                  <a:close/>
                  <a:moveTo>
                    <a:pt x="18608" y="6203"/>
                  </a:moveTo>
                  <a:lnTo>
                    <a:pt x="13533" y="4511"/>
                  </a:lnTo>
                  <a:lnTo>
                    <a:pt x="11278" y="2819"/>
                  </a:lnTo>
                  <a:lnTo>
                    <a:pt x="9586" y="2819"/>
                  </a:lnTo>
                  <a:lnTo>
                    <a:pt x="11841" y="5075"/>
                  </a:lnTo>
                  <a:lnTo>
                    <a:pt x="12405" y="6203"/>
                  </a:lnTo>
                  <a:lnTo>
                    <a:pt x="12969" y="7330"/>
                  </a:lnTo>
                  <a:lnTo>
                    <a:pt x="16352" y="9022"/>
                  </a:lnTo>
                  <a:lnTo>
                    <a:pt x="19736" y="10714"/>
                  </a:lnTo>
                  <a:lnTo>
                    <a:pt x="21991" y="12405"/>
                  </a:lnTo>
                  <a:lnTo>
                    <a:pt x="21427" y="12969"/>
                  </a:lnTo>
                  <a:lnTo>
                    <a:pt x="16916" y="14661"/>
                  </a:lnTo>
                  <a:lnTo>
                    <a:pt x="15224" y="14661"/>
                  </a:lnTo>
                  <a:lnTo>
                    <a:pt x="14097" y="15224"/>
                  </a:lnTo>
                  <a:lnTo>
                    <a:pt x="16352" y="16352"/>
                  </a:lnTo>
                  <a:lnTo>
                    <a:pt x="19736" y="15789"/>
                  </a:lnTo>
                  <a:lnTo>
                    <a:pt x="20863" y="15224"/>
                  </a:lnTo>
                  <a:lnTo>
                    <a:pt x="21991" y="15224"/>
                  </a:lnTo>
                  <a:lnTo>
                    <a:pt x="23683" y="15789"/>
                  </a:lnTo>
                  <a:lnTo>
                    <a:pt x="23683" y="16916"/>
                  </a:lnTo>
                  <a:lnTo>
                    <a:pt x="23119" y="18044"/>
                  </a:lnTo>
                  <a:lnTo>
                    <a:pt x="21991" y="19172"/>
                  </a:lnTo>
                  <a:lnTo>
                    <a:pt x="19736" y="20863"/>
                  </a:lnTo>
                  <a:lnTo>
                    <a:pt x="16352" y="23119"/>
                  </a:lnTo>
                  <a:lnTo>
                    <a:pt x="11841" y="23119"/>
                  </a:lnTo>
                  <a:lnTo>
                    <a:pt x="7894" y="27066"/>
                  </a:lnTo>
                  <a:lnTo>
                    <a:pt x="12969" y="29886"/>
                  </a:lnTo>
                  <a:lnTo>
                    <a:pt x="16916" y="31577"/>
                  </a:lnTo>
                  <a:lnTo>
                    <a:pt x="21991" y="31577"/>
                  </a:lnTo>
                  <a:lnTo>
                    <a:pt x="21991" y="31013"/>
                  </a:lnTo>
                  <a:lnTo>
                    <a:pt x="23119" y="30449"/>
                  </a:lnTo>
                  <a:lnTo>
                    <a:pt x="24811" y="30449"/>
                  </a:lnTo>
                  <a:lnTo>
                    <a:pt x="25375" y="29886"/>
                  </a:lnTo>
                  <a:lnTo>
                    <a:pt x="26502" y="27630"/>
                  </a:lnTo>
                  <a:lnTo>
                    <a:pt x="26502" y="24247"/>
                  </a:lnTo>
                  <a:lnTo>
                    <a:pt x="27630" y="24247"/>
                  </a:lnTo>
                  <a:lnTo>
                    <a:pt x="29321" y="24811"/>
                  </a:lnTo>
                  <a:lnTo>
                    <a:pt x="33269" y="24247"/>
                  </a:lnTo>
                  <a:lnTo>
                    <a:pt x="34960" y="23683"/>
                  </a:lnTo>
                  <a:lnTo>
                    <a:pt x="38344" y="18608"/>
                  </a:lnTo>
                  <a:lnTo>
                    <a:pt x="40599" y="14097"/>
                  </a:lnTo>
                  <a:lnTo>
                    <a:pt x="41727" y="11841"/>
                  </a:lnTo>
                  <a:lnTo>
                    <a:pt x="43418" y="10714"/>
                  </a:lnTo>
                  <a:lnTo>
                    <a:pt x="43983" y="9586"/>
                  </a:lnTo>
                  <a:lnTo>
                    <a:pt x="44546" y="7894"/>
                  </a:lnTo>
                  <a:lnTo>
                    <a:pt x="46238" y="6766"/>
                  </a:lnTo>
                  <a:lnTo>
                    <a:pt x="46238" y="5075"/>
                  </a:lnTo>
                  <a:lnTo>
                    <a:pt x="43983" y="3947"/>
                  </a:lnTo>
                  <a:lnTo>
                    <a:pt x="42291" y="2819"/>
                  </a:lnTo>
                  <a:lnTo>
                    <a:pt x="40599" y="4511"/>
                  </a:lnTo>
                  <a:lnTo>
                    <a:pt x="39472" y="3947"/>
                  </a:lnTo>
                  <a:lnTo>
                    <a:pt x="34397" y="5639"/>
                  </a:lnTo>
                  <a:lnTo>
                    <a:pt x="32141" y="5639"/>
                  </a:lnTo>
                  <a:lnTo>
                    <a:pt x="30449" y="4511"/>
                  </a:lnTo>
                  <a:lnTo>
                    <a:pt x="28194" y="3947"/>
                  </a:lnTo>
                  <a:lnTo>
                    <a:pt x="25938" y="4511"/>
                  </a:lnTo>
                  <a:lnTo>
                    <a:pt x="23119" y="7330"/>
                  </a:lnTo>
                  <a:lnTo>
                    <a:pt x="18608" y="6203"/>
                  </a:lnTo>
                  <a:close/>
                  <a:moveTo>
                    <a:pt x="22555" y="3947"/>
                  </a:moveTo>
                  <a:lnTo>
                    <a:pt x="23119" y="2255"/>
                  </a:lnTo>
                  <a:lnTo>
                    <a:pt x="22555" y="1127"/>
                  </a:lnTo>
                  <a:lnTo>
                    <a:pt x="19736" y="0"/>
                  </a:lnTo>
                  <a:lnTo>
                    <a:pt x="16916" y="0"/>
                  </a:lnTo>
                  <a:lnTo>
                    <a:pt x="18044" y="2819"/>
                  </a:lnTo>
                  <a:lnTo>
                    <a:pt x="19172" y="3947"/>
                  </a:lnTo>
                  <a:lnTo>
                    <a:pt x="22555" y="3947"/>
                  </a:lnTo>
                  <a:close/>
                  <a:moveTo>
                    <a:pt x="55824" y="0"/>
                  </a:moveTo>
                  <a:lnTo>
                    <a:pt x="53569" y="0"/>
                  </a:lnTo>
                  <a:lnTo>
                    <a:pt x="55824" y="2819"/>
                  </a:lnTo>
                  <a:lnTo>
                    <a:pt x="51313" y="7330"/>
                  </a:lnTo>
                  <a:lnTo>
                    <a:pt x="52441" y="10714"/>
                  </a:lnTo>
                  <a:lnTo>
                    <a:pt x="54132" y="12969"/>
                  </a:lnTo>
                  <a:lnTo>
                    <a:pt x="54696" y="14097"/>
                  </a:lnTo>
                  <a:lnTo>
                    <a:pt x="54132" y="14661"/>
                  </a:lnTo>
                  <a:lnTo>
                    <a:pt x="51877" y="15224"/>
                  </a:lnTo>
                  <a:lnTo>
                    <a:pt x="50185" y="15789"/>
                  </a:lnTo>
                  <a:lnTo>
                    <a:pt x="49057" y="17480"/>
                  </a:lnTo>
                  <a:lnTo>
                    <a:pt x="43983" y="22555"/>
                  </a:lnTo>
                  <a:lnTo>
                    <a:pt x="45110" y="23683"/>
                  </a:lnTo>
                  <a:lnTo>
                    <a:pt x="43418" y="27630"/>
                  </a:lnTo>
                  <a:lnTo>
                    <a:pt x="44546" y="29321"/>
                  </a:lnTo>
                  <a:lnTo>
                    <a:pt x="49057" y="33269"/>
                  </a:lnTo>
                  <a:lnTo>
                    <a:pt x="53569" y="35524"/>
                  </a:lnTo>
                  <a:lnTo>
                    <a:pt x="53569" y="31577"/>
                  </a:lnTo>
                  <a:lnTo>
                    <a:pt x="55824" y="31013"/>
                  </a:lnTo>
                  <a:lnTo>
                    <a:pt x="58080" y="32141"/>
                  </a:lnTo>
                  <a:lnTo>
                    <a:pt x="60335" y="31013"/>
                  </a:lnTo>
                  <a:lnTo>
                    <a:pt x="55260" y="25375"/>
                  </a:lnTo>
                  <a:lnTo>
                    <a:pt x="56952" y="25375"/>
                  </a:lnTo>
                  <a:lnTo>
                    <a:pt x="71049" y="28194"/>
                  </a:lnTo>
                  <a:lnTo>
                    <a:pt x="70485" y="25938"/>
                  </a:lnTo>
                  <a:lnTo>
                    <a:pt x="69921" y="24811"/>
                  </a:lnTo>
                  <a:lnTo>
                    <a:pt x="68229" y="22555"/>
                  </a:lnTo>
                  <a:lnTo>
                    <a:pt x="76688" y="20300"/>
                  </a:lnTo>
                  <a:lnTo>
                    <a:pt x="79507" y="18608"/>
                  </a:lnTo>
                  <a:lnTo>
                    <a:pt x="80635" y="16916"/>
                  </a:lnTo>
                  <a:lnTo>
                    <a:pt x="84018" y="16352"/>
                  </a:lnTo>
                  <a:lnTo>
                    <a:pt x="88529" y="14661"/>
                  </a:lnTo>
                  <a:lnTo>
                    <a:pt x="87965" y="14097"/>
                  </a:lnTo>
                  <a:lnTo>
                    <a:pt x="88529" y="12405"/>
                  </a:lnTo>
                  <a:lnTo>
                    <a:pt x="86274" y="11278"/>
                  </a:lnTo>
                  <a:lnTo>
                    <a:pt x="83454" y="10714"/>
                  </a:lnTo>
                  <a:lnTo>
                    <a:pt x="84018" y="9022"/>
                  </a:lnTo>
                  <a:lnTo>
                    <a:pt x="86837" y="8458"/>
                  </a:lnTo>
                  <a:lnTo>
                    <a:pt x="82326" y="4511"/>
                  </a:lnTo>
                  <a:lnTo>
                    <a:pt x="80635" y="3947"/>
                  </a:lnTo>
                  <a:lnTo>
                    <a:pt x="74996" y="4511"/>
                  </a:lnTo>
                  <a:lnTo>
                    <a:pt x="73304" y="5075"/>
                  </a:lnTo>
                  <a:lnTo>
                    <a:pt x="73304" y="6203"/>
                  </a:lnTo>
                  <a:lnTo>
                    <a:pt x="73868" y="7894"/>
                  </a:lnTo>
                  <a:lnTo>
                    <a:pt x="75560" y="9586"/>
                  </a:lnTo>
                  <a:lnTo>
                    <a:pt x="76124" y="10714"/>
                  </a:lnTo>
                  <a:lnTo>
                    <a:pt x="74996" y="10150"/>
                  </a:lnTo>
                  <a:lnTo>
                    <a:pt x="68793" y="7894"/>
                  </a:lnTo>
                  <a:lnTo>
                    <a:pt x="67666" y="7330"/>
                  </a:lnTo>
                  <a:lnTo>
                    <a:pt x="66538" y="5075"/>
                  </a:lnTo>
                  <a:lnTo>
                    <a:pt x="67666" y="4511"/>
                  </a:lnTo>
                  <a:lnTo>
                    <a:pt x="69357" y="5075"/>
                  </a:lnTo>
                  <a:lnTo>
                    <a:pt x="69921" y="3383"/>
                  </a:lnTo>
                  <a:lnTo>
                    <a:pt x="67666" y="1692"/>
                  </a:lnTo>
                  <a:lnTo>
                    <a:pt x="65410" y="1127"/>
                  </a:lnTo>
                  <a:lnTo>
                    <a:pt x="60335" y="1692"/>
                  </a:lnTo>
                  <a:lnTo>
                    <a:pt x="55824" y="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6"/>
            <p:cNvSpPr/>
            <p:nvPr/>
          </p:nvSpPr>
          <p:spPr>
            <a:xfrm>
              <a:off x="5658554" y="1859614"/>
              <a:ext cx="22555" cy="28194"/>
            </a:xfrm>
            <a:custGeom>
              <a:rect b="b" l="l" r="r" t="t"/>
              <a:pathLst>
                <a:path extrusionOk="0" h="28194" w="22555">
                  <a:moveTo>
                    <a:pt x="16353" y="29886"/>
                  </a:moveTo>
                  <a:lnTo>
                    <a:pt x="16353" y="28194"/>
                  </a:lnTo>
                  <a:lnTo>
                    <a:pt x="15789" y="26502"/>
                  </a:lnTo>
                  <a:lnTo>
                    <a:pt x="15789" y="25375"/>
                  </a:lnTo>
                  <a:lnTo>
                    <a:pt x="15225" y="25375"/>
                  </a:lnTo>
                  <a:lnTo>
                    <a:pt x="12405" y="24811"/>
                  </a:lnTo>
                  <a:lnTo>
                    <a:pt x="11842" y="23683"/>
                  </a:lnTo>
                  <a:lnTo>
                    <a:pt x="11278" y="23683"/>
                  </a:lnTo>
                  <a:lnTo>
                    <a:pt x="11278" y="24811"/>
                  </a:lnTo>
                  <a:lnTo>
                    <a:pt x="11842" y="27066"/>
                  </a:lnTo>
                  <a:lnTo>
                    <a:pt x="14661" y="29322"/>
                  </a:lnTo>
                  <a:lnTo>
                    <a:pt x="16353" y="30449"/>
                  </a:lnTo>
                  <a:lnTo>
                    <a:pt x="16916" y="30449"/>
                  </a:lnTo>
                  <a:lnTo>
                    <a:pt x="16353" y="29886"/>
                  </a:lnTo>
                  <a:close/>
                  <a:moveTo>
                    <a:pt x="19172" y="18044"/>
                  </a:moveTo>
                  <a:lnTo>
                    <a:pt x="19172" y="17480"/>
                  </a:lnTo>
                  <a:lnTo>
                    <a:pt x="18044" y="16352"/>
                  </a:lnTo>
                  <a:lnTo>
                    <a:pt x="15225" y="15225"/>
                  </a:lnTo>
                  <a:lnTo>
                    <a:pt x="14097" y="14661"/>
                  </a:lnTo>
                  <a:lnTo>
                    <a:pt x="12970" y="15225"/>
                  </a:lnTo>
                  <a:lnTo>
                    <a:pt x="12970" y="16352"/>
                  </a:lnTo>
                  <a:lnTo>
                    <a:pt x="13533" y="16916"/>
                  </a:lnTo>
                  <a:lnTo>
                    <a:pt x="15789" y="17480"/>
                  </a:lnTo>
                  <a:lnTo>
                    <a:pt x="18044" y="19172"/>
                  </a:lnTo>
                  <a:lnTo>
                    <a:pt x="18608" y="19172"/>
                  </a:lnTo>
                  <a:lnTo>
                    <a:pt x="19172" y="18044"/>
                  </a:lnTo>
                  <a:close/>
                  <a:moveTo>
                    <a:pt x="5639" y="7330"/>
                  </a:moveTo>
                  <a:lnTo>
                    <a:pt x="4511" y="6767"/>
                  </a:lnTo>
                  <a:lnTo>
                    <a:pt x="1692" y="7330"/>
                  </a:lnTo>
                  <a:lnTo>
                    <a:pt x="0" y="7330"/>
                  </a:lnTo>
                  <a:lnTo>
                    <a:pt x="564" y="9022"/>
                  </a:lnTo>
                  <a:lnTo>
                    <a:pt x="3947" y="10150"/>
                  </a:lnTo>
                  <a:lnTo>
                    <a:pt x="5639" y="10150"/>
                  </a:lnTo>
                  <a:lnTo>
                    <a:pt x="7331" y="10150"/>
                  </a:lnTo>
                  <a:lnTo>
                    <a:pt x="8458" y="9586"/>
                  </a:lnTo>
                  <a:lnTo>
                    <a:pt x="7894" y="8458"/>
                  </a:lnTo>
                  <a:lnTo>
                    <a:pt x="5639" y="7330"/>
                  </a:lnTo>
                  <a:close/>
                  <a:moveTo>
                    <a:pt x="19736" y="4511"/>
                  </a:moveTo>
                  <a:lnTo>
                    <a:pt x="15225" y="3383"/>
                  </a:lnTo>
                  <a:lnTo>
                    <a:pt x="11842" y="1692"/>
                  </a:lnTo>
                  <a:lnTo>
                    <a:pt x="6203" y="2255"/>
                  </a:lnTo>
                  <a:lnTo>
                    <a:pt x="10150" y="8458"/>
                  </a:lnTo>
                  <a:lnTo>
                    <a:pt x="14661" y="12405"/>
                  </a:lnTo>
                  <a:lnTo>
                    <a:pt x="16916" y="13533"/>
                  </a:lnTo>
                  <a:lnTo>
                    <a:pt x="16916" y="12969"/>
                  </a:lnTo>
                  <a:lnTo>
                    <a:pt x="16916" y="11841"/>
                  </a:lnTo>
                  <a:lnTo>
                    <a:pt x="14661" y="9022"/>
                  </a:lnTo>
                  <a:lnTo>
                    <a:pt x="14097" y="8458"/>
                  </a:lnTo>
                  <a:lnTo>
                    <a:pt x="14097" y="7894"/>
                  </a:lnTo>
                  <a:lnTo>
                    <a:pt x="14661" y="7330"/>
                  </a:lnTo>
                  <a:lnTo>
                    <a:pt x="15789" y="7330"/>
                  </a:lnTo>
                  <a:lnTo>
                    <a:pt x="17480" y="8458"/>
                  </a:lnTo>
                  <a:lnTo>
                    <a:pt x="18608" y="8458"/>
                  </a:lnTo>
                  <a:lnTo>
                    <a:pt x="19736" y="4511"/>
                  </a:lnTo>
                  <a:close/>
                  <a:moveTo>
                    <a:pt x="25375" y="3383"/>
                  </a:moveTo>
                  <a:lnTo>
                    <a:pt x="23683" y="2255"/>
                  </a:lnTo>
                  <a:lnTo>
                    <a:pt x="21428" y="0"/>
                  </a:lnTo>
                  <a:lnTo>
                    <a:pt x="21428" y="2819"/>
                  </a:lnTo>
                  <a:lnTo>
                    <a:pt x="21428" y="4511"/>
                  </a:lnTo>
                  <a:lnTo>
                    <a:pt x="21428" y="5075"/>
                  </a:lnTo>
                  <a:lnTo>
                    <a:pt x="21991" y="5075"/>
                  </a:lnTo>
                  <a:lnTo>
                    <a:pt x="23683" y="5639"/>
                  </a:lnTo>
                  <a:lnTo>
                    <a:pt x="25375" y="338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56"/>
            <p:cNvSpPr/>
            <p:nvPr/>
          </p:nvSpPr>
          <p:spPr>
            <a:xfrm>
              <a:off x="3896993" y="3622867"/>
              <a:ext cx="5638" cy="5638"/>
            </a:xfrm>
            <a:custGeom>
              <a:rect b="b" l="l" r="r" t="t"/>
              <a:pathLst>
                <a:path extrusionOk="0" h="5638" w="5638">
                  <a:moveTo>
                    <a:pt x="2255" y="7894"/>
                  </a:moveTo>
                  <a:lnTo>
                    <a:pt x="5075" y="6767"/>
                  </a:lnTo>
                  <a:lnTo>
                    <a:pt x="6203" y="564"/>
                  </a:lnTo>
                  <a:lnTo>
                    <a:pt x="4511" y="0"/>
                  </a:lnTo>
                  <a:lnTo>
                    <a:pt x="2819" y="1692"/>
                  </a:lnTo>
                  <a:lnTo>
                    <a:pt x="1128" y="4511"/>
                  </a:lnTo>
                  <a:lnTo>
                    <a:pt x="1128" y="6767"/>
                  </a:lnTo>
                  <a:lnTo>
                    <a:pt x="0" y="8458"/>
                  </a:lnTo>
                  <a:lnTo>
                    <a:pt x="2255" y="7894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6"/>
            <p:cNvSpPr/>
            <p:nvPr/>
          </p:nvSpPr>
          <p:spPr>
            <a:xfrm>
              <a:off x="9372267" y="3252398"/>
              <a:ext cx="11277" cy="11277"/>
            </a:xfrm>
            <a:custGeom>
              <a:rect b="b" l="l" r="r" t="t"/>
              <a:pathLst>
                <a:path extrusionOk="0" h="11277" w="11277">
                  <a:moveTo>
                    <a:pt x="12406" y="12969"/>
                  </a:moveTo>
                  <a:lnTo>
                    <a:pt x="12406" y="11842"/>
                  </a:lnTo>
                  <a:lnTo>
                    <a:pt x="12406" y="10714"/>
                  </a:lnTo>
                  <a:lnTo>
                    <a:pt x="10150" y="9586"/>
                  </a:lnTo>
                  <a:lnTo>
                    <a:pt x="8458" y="9586"/>
                  </a:lnTo>
                  <a:lnTo>
                    <a:pt x="9023" y="10714"/>
                  </a:lnTo>
                  <a:lnTo>
                    <a:pt x="11278" y="13533"/>
                  </a:lnTo>
                  <a:lnTo>
                    <a:pt x="12406" y="12969"/>
                  </a:lnTo>
                  <a:close/>
                  <a:moveTo>
                    <a:pt x="5075" y="12969"/>
                  </a:moveTo>
                  <a:lnTo>
                    <a:pt x="4511" y="10150"/>
                  </a:lnTo>
                  <a:lnTo>
                    <a:pt x="5639" y="8458"/>
                  </a:lnTo>
                  <a:lnTo>
                    <a:pt x="564" y="10150"/>
                  </a:lnTo>
                  <a:lnTo>
                    <a:pt x="0" y="11842"/>
                  </a:lnTo>
                  <a:lnTo>
                    <a:pt x="0" y="12405"/>
                  </a:lnTo>
                  <a:lnTo>
                    <a:pt x="1128" y="12969"/>
                  </a:lnTo>
                  <a:lnTo>
                    <a:pt x="5075" y="12969"/>
                  </a:lnTo>
                  <a:close/>
                  <a:moveTo>
                    <a:pt x="14097" y="6203"/>
                  </a:moveTo>
                  <a:lnTo>
                    <a:pt x="13533" y="4511"/>
                  </a:lnTo>
                  <a:lnTo>
                    <a:pt x="12406" y="3947"/>
                  </a:lnTo>
                  <a:lnTo>
                    <a:pt x="11842" y="2255"/>
                  </a:lnTo>
                  <a:lnTo>
                    <a:pt x="11278" y="1128"/>
                  </a:lnTo>
                  <a:lnTo>
                    <a:pt x="11278" y="1128"/>
                  </a:lnTo>
                  <a:lnTo>
                    <a:pt x="9586" y="564"/>
                  </a:lnTo>
                  <a:lnTo>
                    <a:pt x="8458" y="0"/>
                  </a:lnTo>
                  <a:lnTo>
                    <a:pt x="6203" y="0"/>
                  </a:lnTo>
                  <a:lnTo>
                    <a:pt x="5639" y="564"/>
                  </a:lnTo>
                  <a:lnTo>
                    <a:pt x="4511" y="564"/>
                  </a:lnTo>
                  <a:lnTo>
                    <a:pt x="3384" y="1692"/>
                  </a:lnTo>
                  <a:lnTo>
                    <a:pt x="3384" y="1692"/>
                  </a:lnTo>
                  <a:lnTo>
                    <a:pt x="3384" y="2819"/>
                  </a:lnTo>
                  <a:lnTo>
                    <a:pt x="564" y="5075"/>
                  </a:lnTo>
                  <a:lnTo>
                    <a:pt x="564" y="6203"/>
                  </a:lnTo>
                  <a:lnTo>
                    <a:pt x="2256" y="7330"/>
                  </a:lnTo>
                  <a:lnTo>
                    <a:pt x="5075" y="6766"/>
                  </a:lnTo>
                  <a:lnTo>
                    <a:pt x="8458" y="7894"/>
                  </a:lnTo>
                  <a:lnTo>
                    <a:pt x="12970" y="9586"/>
                  </a:lnTo>
                  <a:lnTo>
                    <a:pt x="12970" y="8458"/>
                  </a:lnTo>
                  <a:lnTo>
                    <a:pt x="12970" y="6766"/>
                  </a:lnTo>
                  <a:lnTo>
                    <a:pt x="14097" y="620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6"/>
            <p:cNvSpPr/>
            <p:nvPr/>
          </p:nvSpPr>
          <p:spPr>
            <a:xfrm>
              <a:off x="3877821" y="3437350"/>
              <a:ext cx="5638" cy="11277"/>
            </a:xfrm>
            <a:custGeom>
              <a:rect b="b" l="l" r="r" t="t"/>
              <a:pathLst>
                <a:path extrusionOk="0" h="11277" w="5638">
                  <a:moveTo>
                    <a:pt x="9022" y="10150"/>
                  </a:moveTo>
                  <a:lnTo>
                    <a:pt x="9022" y="8458"/>
                  </a:lnTo>
                  <a:lnTo>
                    <a:pt x="7894" y="7331"/>
                  </a:lnTo>
                  <a:lnTo>
                    <a:pt x="6203" y="7331"/>
                  </a:lnTo>
                  <a:lnTo>
                    <a:pt x="6203" y="10150"/>
                  </a:lnTo>
                  <a:lnTo>
                    <a:pt x="7330" y="11278"/>
                  </a:lnTo>
                  <a:lnTo>
                    <a:pt x="9022" y="10150"/>
                  </a:lnTo>
                  <a:close/>
                  <a:moveTo>
                    <a:pt x="6203" y="6203"/>
                  </a:moveTo>
                  <a:lnTo>
                    <a:pt x="5639" y="5075"/>
                  </a:lnTo>
                  <a:lnTo>
                    <a:pt x="5075" y="4511"/>
                  </a:lnTo>
                  <a:lnTo>
                    <a:pt x="3947" y="2255"/>
                  </a:lnTo>
                  <a:lnTo>
                    <a:pt x="1692" y="0"/>
                  </a:lnTo>
                  <a:lnTo>
                    <a:pt x="564" y="564"/>
                  </a:lnTo>
                  <a:lnTo>
                    <a:pt x="0" y="1692"/>
                  </a:lnTo>
                  <a:lnTo>
                    <a:pt x="0" y="2255"/>
                  </a:lnTo>
                  <a:lnTo>
                    <a:pt x="0" y="2255"/>
                  </a:lnTo>
                  <a:lnTo>
                    <a:pt x="1692" y="3947"/>
                  </a:lnTo>
                  <a:lnTo>
                    <a:pt x="3947" y="4511"/>
                  </a:lnTo>
                  <a:lnTo>
                    <a:pt x="5075" y="6767"/>
                  </a:lnTo>
                  <a:lnTo>
                    <a:pt x="6203" y="620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6"/>
            <p:cNvSpPr/>
            <p:nvPr/>
          </p:nvSpPr>
          <p:spPr>
            <a:xfrm>
              <a:off x="3923495" y="3556329"/>
              <a:ext cx="5638" cy="11277"/>
            </a:xfrm>
            <a:custGeom>
              <a:rect b="b" l="l" r="r" t="t"/>
              <a:pathLst>
                <a:path extrusionOk="0" h="11277" w="5638">
                  <a:moveTo>
                    <a:pt x="5639" y="9586"/>
                  </a:moveTo>
                  <a:lnTo>
                    <a:pt x="6203" y="2819"/>
                  </a:lnTo>
                  <a:lnTo>
                    <a:pt x="5639" y="0"/>
                  </a:lnTo>
                  <a:lnTo>
                    <a:pt x="4511" y="564"/>
                  </a:lnTo>
                  <a:lnTo>
                    <a:pt x="2819" y="2819"/>
                  </a:lnTo>
                  <a:lnTo>
                    <a:pt x="564" y="6203"/>
                  </a:lnTo>
                  <a:lnTo>
                    <a:pt x="0" y="7894"/>
                  </a:lnTo>
                  <a:lnTo>
                    <a:pt x="0" y="11278"/>
                  </a:lnTo>
                  <a:lnTo>
                    <a:pt x="3383" y="13533"/>
                  </a:lnTo>
                  <a:lnTo>
                    <a:pt x="5639" y="9586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6"/>
            <p:cNvSpPr/>
            <p:nvPr/>
          </p:nvSpPr>
          <p:spPr>
            <a:xfrm>
              <a:off x="6107966" y="2370489"/>
              <a:ext cx="5700" cy="5638"/>
            </a:xfrm>
            <a:custGeom>
              <a:rect b="b" l="l" r="r" t="t"/>
              <a:pathLst>
                <a:path extrusionOk="0" h="5638" w="120000">
                  <a:moveTo>
                    <a:pt x="71991" y="7894"/>
                  </a:moveTo>
                  <a:lnTo>
                    <a:pt x="71991" y="6766"/>
                  </a:lnTo>
                  <a:lnTo>
                    <a:pt x="83994" y="5639"/>
                  </a:lnTo>
                  <a:lnTo>
                    <a:pt x="71991" y="5075"/>
                  </a:lnTo>
                  <a:lnTo>
                    <a:pt x="60011" y="3947"/>
                  </a:lnTo>
                  <a:lnTo>
                    <a:pt x="47987" y="3383"/>
                  </a:lnTo>
                  <a:lnTo>
                    <a:pt x="47987" y="2255"/>
                  </a:lnTo>
                  <a:lnTo>
                    <a:pt x="36006" y="1692"/>
                  </a:lnTo>
                  <a:lnTo>
                    <a:pt x="36006" y="564"/>
                  </a:lnTo>
                  <a:lnTo>
                    <a:pt x="24004" y="0"/>
                  </a:lnTo>
                  <a:lnTo>
                    <a:pt x="0" y="3383"/>
                  </a:lnTo>
                  <a:lnTo>
                    <a:pt x="0" y="6203"/>
                  </a:lnTo>
                  <a:lnTo>
                    <a:pt x="12002" y="7330"/>
                  </a:lnTo>
                  <a:lnTo>
                    <a:pt x="24004" y="7330"/>
                  </a:lnTo>
                  <a:lnTo>
                    <a:pt x="71991" y="7894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6"/>
            <p:cNvSpPr/>
            <p:nvPr/>
          </p:nvSpPr>
          <p:spPr>
            <a:xfrm>
              <a:off x="8166692" y="3909318"/>
              <a:ext cx="5700" cy="33832"/>
            </a:xfrm>
            <a:custGeom>
              <a:rect b="b" l="l" r="r" t="t"/>
              <a:pathLst>
                <a:path extrusionOk="0" h="33832" w="120000">
                  <a:moveTo>
                    <a:pt x="23983" y="36652"/>
                  </a:moveTo>
                  <a:lnTo>
                    <a:pt x="35985" y="36088"/>
                  </a:lnTo>
                  <a:lnTo>
                    <a:pt x="35985" y="34961"/>
                  </a:lnTo>
                  <a:lnTo>
                    <a:pt x="23983" y="34397"/>
                  </a:lnTo>
                  <a:lnTo>
                    <a:pt x="12002" y="34397"/>
                  </a:lnTo>
                  <a:lnTo>
                    <a:pt x="0" y="35525"/>
                  </a:lnTo>
                  <a:lnTo>
                    <a:pt x="0" y="36088"/>
                  </a:lnTo>
                  <a:lnTo>
                    <a:pt x="0" y="36652"/>
                  </a:lnTo>
                  <a:lnTo>
                    <a:pt x="23983" y="36652"/>
                  </a:lnTo>
                  <a:close/>
                  <a:moveTo>
                    <a:pt x="59989" y="3383"/>
                  </a:moveTo>
                  <a:lnTo>
                    <a:pt x="71991" y="2256"/>
                  </a:lnTo>
                  <a:lnTo>
                    <a:pt x="71991" y="1692"/>
                  </a:lnTo>
                  <a:lnTo>
                    <a:pt x="71991" y="1128"/>
                  </a:lnTo>
                  <a:lnTo>
                    <a:pt x="71991" y="564"/>
                  </a:lnTo>
                  <a:lnTo>
                    <a:pt x="71991" y="0"/>
                  </a:lnTo>
                  <a:lnTo>
                    <a:pt x="59989" y="564"/>
                  </a:lnTo>
                  <a:lnTo>
                    <a:pt x="48009" y="1692"/>
                  </a:lnTo>
                  <a:lnTo>
                    <a:pt x="48009" y="2256"/>
                  </a:lnTo>
                  <a:lnTo>
                    <a:pt x="35985" y="2819"/>
                  </a:lnTo>
                  <a:lnTo>
                    <a:pt x="35985" y="3383"/>
                  </a:lnTo>
                  <a:lnTo>
                    <a:pt x="48009" y="3383"/>
                  </a:lnTo>
                  <a:lnTo>
                    <a:pt x="59989" y="338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6"/>
            <p:cNvSpPr/>
            <p:nvPr/>
          </p:nvSpPr>
          <p:spPr>
            <a:xfrm>
              <a:off x="6264161" y="2766897"/>
              <a:ext cx="11277" cy="5638"/>
            </a:xfrm>
            <a:custGeom>
              <a:rect b="b" l="l" r="r" t="t"/>
              <a:pathLst>
                <a:path extrusionOk="0" h="5638" w="11277">
                  <a:moveTo>
                    <a:pt x="11841" y="8458"/>
                  </a:moveTo>
                  <a:lnTo>
                    <a:pt x="10714" y="7330"/>
                  </a:lnTo>
                  <a:lnTo>
                    <a:pt x="7894" y="4511"/>
                  </a:lnTo>
                  <a:lnTo>
                    <a:pt x="5075" y="3947"/>
                  </a:lnTo>
                  <a:lnTo>
                    <a:pt x="5639" y="7330"/>
                  </a:lnTo>
                  <a:lnTo>
                    <a:pt x="7894" y="9586"/>
                  </a:lnTo>
                  <a:lnTo>
                    <a:pt x="10714" y="9586"/>
                  </a:lnTo>
                  <a:lnTo>
                    <a:pt x="11841" y="8458"/>
                  </a:lnTo>
                  <a:close/>
                  <a:moveTo>
                    <a:pt x="3947" y="1692"/>
                  </a:moveTo>
                  <a:lnTo>
                    <a:pt x="3947" y="1692"/>
                  </a:lnTo>
                  <a:lnTo>
                    <a:pt x="3947" y="564"/>
                  </a:lnTo>
                  <a:lnTo>
                    <a:pt x="2256" y="0"/>
                  </a:lnTo>
                  <a:lnTo>
                    <a:pt x="0" y="564"/>
                  </a:lnTo>
                  <a:lnTo>
                    <a:pt x="564" y="1128"/>
                  </a:lnTo>
                  <a:lnTo>
                    <a:pt x="2256" y="2255"/>
                  </a:lnTo>
                  <a:lnTo>
                    <a:pt x="3947" y="1692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6"/>
            <p:cNvSpPr/>
            <p:nvPr/>
          </p:nvSpPr>
          <p:spPr>
            <a:xfrm>
              <a:off x="3895301" y="3458778"/>
              <a:ext cx="5700" cy="5700"/>
            </a:xfrm>
            <a:custGeom>
              <a:rect b="b" l="l" r="r" t="t"/>
              <a:pathLst>
                <a:path extrusionOk="0" h="120000" w="120000">
                  <a:moveTo>
                    <a:pt x="47987" y="59989"/>
                  </a:moveTo>
                  <a:lnTo>
                    <a:pt x="36006" y="0"/>
                  </a:lnTo>
                  <a:lnTo>
                    <a:pt x="23983" y="0"/>
                  </a:lnTo>
                  <a:lnTo>
                    <a:pt x="0" y="47987"/>
                  </a:lnTo>
                  <a:lnTo>
                    <a:pt x="0" y="83994"/>
                  </a:lnTo>
                  <a:lnTo>
                    <a:pt x="36006" y="95996"/>
                  </a:lnTo>
                  <a:lnTo>
                    <a:pt x="47987" y="5998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6"/>
            <p:cNvSpPr/>
            <p:nvPr/>
          </p:nvSpPr>
          <p:spPr>
            <a:xfrm>
              <a:off x="7625368" y="4778821"/>
              <a:ext cx="11277" cy="16916"/>
            </a:xfrm>
            <a:custGeom>
              <a:rect b="b" l="l" r="r" t="t"/>
              <a:pathLst>
                <a:path extrusionOk="0" h="16916" w="11277">
                  <a:moveTo>
                    <a:pt x="10149" y="18044"/>
                  </a:moveTo>
                  <a:lnTo>
                    <a:pt x="11841" y="16353"/>
                  </a:lnTo>
                  <a:lnTo>
                    <a:pt x="12969" y="14097"/>
                  </a:lnTo>
                  <a:lnTo>
                    <a:pt x="14661" y="12405"/>
                  </a:lnTo>
                  <a:lnTo>
                    <a:pt x="15224" y="8458"/>
                  </a:lnTo>
                  <a:lnTo>
                    <a:pt x="14097" y="3947"/>
                  </a:lnTo>
                  <a:lnTo>
                    <a:pt x="11841" y="0"/>
                  </a:lnTo>
                  <a:lnTo>
                    <a:pt x="9022" y="564"/>
                  </a:lnTo>
                  <a:lnTo>
                    <a:pt x="7330" y="2819"/>
                  </a:lnTo>
                  <a:lnTo>
                    <a:pt x="6203" y="5639"/>
                  </a:lnTo>
                  <a:lnTo>
                    <a:pt x="3383" y="7330"/>
                  </a:lnTo>
                  <a:lnTo>
                    <a:pt x="2819" y="9022"/>
                  </a:lnTo>
                  <a:lnTo>
                    <a:pt x="1691" y="12969"/>
                  </a:lnTo>
                  <a:lnTo>
                    <a:pt x="1127" y="15225"/>
                  </a:lnTo>
                  <a:lnTo>
                    <a:pt x="0" y="15789"/>
                  </a:lnTo>
                  <a:lnTo>
                    <a:pt x="0" y="16916"/>
                  </a:lnTo>
                  <a:lnTo>
                    <a:pt x="1691" y="18608"/>
                  </a:lnTo>
                  <a:lnTo>
                    <a:pt x="6203" y="19172"/>
                  </a:lnTo>
                  <a:lnTo>
                    <a:pt x="10149" y="18044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6"/>
            <p:cNvSpPr/>
            <p:nvPr/>
          </p:nvSpPr>
          <p:spPr>
            <a:xfrm>
              <a:off x="10826514" y="4747808"/>
              <a:ext cx="231190" cy="124053"/>
            </a:xfrm>
            <a:custGeom>
              <a:rect b="b" l="l" r="r" t="t"/>
              <a:pathLst>
                <a:path extrusionOk="0" h="124053" w="231190">
                  <a:moveTo>
                    <a:pt x="206944" y="125745"/>
                  </a:moveTo>
                  <a:lnTo>
                    <a:pt x="206944" y="124054"/>
                  </a:lnTo>
                  <a:lnTo>
                    <a:pt x="204689" y="122926"/>
                  </a:lnTo>
                  <a:lnTo>
                    <a:pt x="203561" y="125745"/>
                  </a:lnTo>
                  <a:lnTo>
                    <a:pt x="203561" y="126309"/>
                  </a:lnTo>
                  <a:lnTo>
                    <a:pt x="204689" y="126873"/>
                  </a:lnTo>
                  <a:lnTo>
                    <a:pt x="205816" y="126873"/>
                  </a:lnTo>
                  <a:lnTo>
                    <a:pt x="206944" y="125745"/>
                  </a:lnTo>
                  <a:close/>
                  <a:moveTo>
                    <a:pt x="232883" y="82890"/>
                  </a:moveTo>
                  <a:lnTo>
                    <a:pt x="232319" y="82327"/>
                  </a:lnTo>
                  <a:lnTo>
                    <a:pt x="232319" y="80635"/>
                  </a:lnTo>
                  <a:lnTo>
                    <a:pt x="232883" y="79507"/>
                  </a:lnTo>
                  <a:lnTo>
                    <a:pt x="230627" y="80635"/>
                  </a:lnTo>
                  <a:lnTo>
                    <a:pt x="227244" y="81763"/>
                  </a:lnTo>
                  <a:lnTo>
                    <a:pt x="227808" y="86274"/>
                  </a:lnTo>
                  <a:lnTo>
                    <a:pt x="227244" y="88529"/>
                  </a:lnTo>
                  <a:lnTo>
                    <a:pt x="228935" y="89093"/>
                  </a:lnTo>
                  <a:lnTo>
                    <a:pt x="229500" y="90785"/>
                  </a:lnTo>
                  <a:lnTo>
                    <a:pt x="230627" y="90785"/>
                  </a:lnTo>
                  <a:lnTo>
                    <a:pt x="234574" y="89657"/>
                  </a:lnTo>
                  <a:lnTo>
                    <a:pt x="236266" y="83454"/>
                  </a:lnTo>
                  <a:lnTo>
                    <a:pt x="234010" y="83454"/>
                  </a:lnTo>
                  <a:lnTo>
                    <a:pt x="232883" y="82890"/>
                  </a:lnTo>
                  <a:close/>
                  <a:moveTo>
                    <a:pt x="215966" y="73304"/>
                  </a:moveTo>
                  <a:lnTo>
                    <a:pt x="217658" y="70485"/>
                  </a:lnTo>
                  <a:lnTo>
                    <a:pt x="218222" y="69357"/>
                  </a:lnTo>
                  <a:lnTo>
                    <a:pt x="217094" y="65410"/>
                  </a:lnTo>
                  <a:lnTo>
                    <a:pt x="215403" y="63718"/>
                  </a:lnTo>
                  <a:lnTo>
                    <a:pt x="217094" y="58080"/>
                  </a:lnTo>
                  <a:lnTo>
                    <a:pt x="216530" y="56952"/>
                  </a:lnTo>
                  <a:lnTo>
                    <a:pt x="214274" y="55824"/>
                  </a:lnTo>
                  <a:lnTo>
                    <a:pt x="209199" y="57516"/>
                  </a:lnTo>
                  <a:lnTo>
                    <a:pt x="208636" y="58644"/>
                  </a:lnTo>
                  <a:lnTo>
                    <a:pt x="211455" y="59207"/>
                  </a:lnTo>
                  <a:lnTo>
                    <a:pt x="212583" y="60335"/>
                  </a:lnTo>
                  <a:lnTo>
                    <a:pt x="209764" y="64282"/>
                  </a:lnTo>
                  <a:lnTo>
                    <a:pt x="206944" y="64846"/>
                  </a:lnTo>
                  <a:lnTo>
                    <a:pt x="207508" y="67666"/>
                  </a:lnTo>
                  <a:lnTo>
                    <a:pt x="208636" y="69921"/>
                  </a:lnTo>
                  <a:lnTo>
                    <a:pt x="212583" y="71049"/>
                  </a:lnTo>
                  <a:lnTo>
                    <a:pt x="214274" y="73304"/>
                  </a:lnTo>
                  <a:lnTo>
                    <a:pt x="215966" y="73304"/>
                  </a:lnTo>
                  <a:close/>
                  <a:moveTo>
                    <a:pt x="193975" y="56952"/>
                  </a:moveTo>
                  <a:lnTo>
                    <a:pt x="195667" y="55260"/>
                  </a:lnTo>
                  <a:lnTo>
                    <a:pt x="197358" y="53005"/>
                  </a:lnTo>
                  <a:lnTo>
                    <a:pt x="196794" y="52441"/>
                  </a:lnTo>
                  <a:lnTo>
                    <a:pt x="196794" y="50749"/>
                  </a:lnTo>
                  <a:lnTo>
                    <a:pt x="197922" y="48494"/>
                  </a:lnTo>
                  <a:lnTo>
                    <a:pt x="199614" y="47930"/>
                  </a:lnTo>
                  <a:lnTo>
                    <a:pt x="198486" y="46802"/>
                  </a:lnTo>
                  <a:lnTo>
                    <a:pt x="197358" y="46238"/>
                  </a:lnTo>
                  <a:lnTo>
                    <a:pt x="197358" y="47930"/>
                  </a:lnTo>
                  <a:lnTo>
                    <a:pt x="195667" y="51877"/>
                  </a:lnTo>
                  <a:lnTo>
                    <a:pt x="195102" y="53569"/>
                  </a:lnTo>
                  <a:lnTo>
                    <a:pt x="192283" y="56952"/>
                  </a:lnTo>
                  <a:lnTo>
                    <a:pt x="193975" y="56952"/>
                  </a:lnTo>
                  <a:close/>
                  <a:moveTo>
                    <a:pt x="124617" y="40599"/>
                  </a:moveTo>
                  <a:lnTo>
                    <a:pt x="121234" y="36652"/>
                  </a:lnTo>
                  <a:lnTo>
                    <a:pt x="120670" y="37780"/>
                  </a:lnTo>
                  <a:lnTo>
                    <a:pt x="120107" y="40036"/>
                  </a:lnTo>
                  <a:lnTo>
                    <a:pt x="120107" y="41727"/>
                  </a:lnTo>
                  <a:lnTo>
                    <a:pt x="121798" y="42855"/>
                  </a:lnTo>
                  <a:lnTo>
                    <a:pt x="122362" y="43983"/>
                  </a:lnTo>
                  <a:lnTo>
                    <a:pt x="121798" y="46802"/>
                  </a:lnTo>
                  <a:lnTo>
                    <a:pt x="121798" y="49058"/>
                  </a:lnTo>
                  <a:lnTo>
                    <a:pt x="125182" y="54133"/>
                  </a:lnTo>
                  <a:lnTo>
                    <a:pt x="125746" y="58080"/>
                  </a:lnTo>
                  <a:lnTo>
                    <a:pt x="127437" y="61463"/>
                  </a:lnTo>
                  <a:lnTo>
                    <a:pt x="130256" y="64282"/>
                  </a:lnTo>
                  <a:lnTo>
                    <a:pt x="132512" y="67102"/>
                  </a:lnTo>
                  <a:lnTo>
                    <a:pt x="137023" y="74996"/>
                  </a:lnTo>
                  <a:lnTo>
                    <a:pt x="138151" y="77815"/>
                  </a:lnTo>
                  <a:lnTo>
                    <a:pt x="140406" y="79507"/>
                  </a:lnTo>
                  <a:lnTo>
                    <a:pt x="146045" y="86274"/>
                  </a:lnTo>
                  <a:lnTo>
                    <a:pt x="148301" y="88529"/>
                  </a:lnTo>
                  <a:lnTo>
                    <a:pt x="150556" y="89657"/>
                  </a:lnTo>
                  <a:lnTo>
                    <a:pt x="155631" y="93604"/>
                  </a:lnTo>
                  <a:lnTo>
                    <a:pt x="159015" y="95296"/>
                  </a:lnTo>
                  <a:lnTo>
                    <a:pt x="160706" y="98115"/>
                  </a:lnTo>
                  <a:lnTo>
                    <a:pt x="164089" y="99807"/>
                  </a:lnTo>
                  <a:lnTo>
                    <a:pt x="168600" y="102062"/>
                  </a:lnTo>
                  <a:lnTo>
                    <a:pt x="169164" y="103190"/>
                  </a:lnTo>
                  <a:lnTo>
                    <a:pt x="169164" y="104882"/>
                  </a:lnTo>
                  <a:lnTo>
                    <a:pt x="169728" y="106573"/>
                  </a:lnTo>
                  <a:lnTo>
                    <a:pt x="172547" y="108829"/>
                  </a:lnTo>
                  <a:lnTo>
                    <a:pt x="175931" y="110521"/>
                  </a:lnTo>
                  <a:lnTo>
                    <a:pt x="176495" y="111648"/>
                  </a:lnTo>
                  <a:lnTo>
                    <a:pt x="177058" y="112776"/>
                  </a:lnTo>
                  <a:lnTo>
                    <a:pt x="178750" y="112212"/>
                  </a:lnTo>
                  <a:lnTo>
                    <a:pt x="180442" y="112776"/>
                  </a:lnTo>
                  <a:lnTo>
                    <a:pt x="185517" y="116723"/>
                  </a:lnTo>
                  <a:lnTo>
                    <a:pt x="187772" y="116159"/>
                  </a:lnTo>
                  <a:lnTo>
                    <a:pt x="189464" y="116159"/>
                  </a:lnTo>
                  <a:lnTo>
                    <a:pt x="192283" y="115032"/>
                  </a:lnTo>
                  <a:lnTo>
                    <a:pt x="193975" y="112776"/>
                  </a:lnTo>
                  <a:lnTo>
                    <a:pt x="193411" y="106573"/>
                  </a:lnTo>
                  <a:lnTo>
                    <a:pt x="190592" y="103754"/>
                  </a:lnTo>
                  <a:lnTo>
                    <a:pt x="186644" y="101498"/>
                  </a:lnTo>
                  <a:lnTo>
                    <a:pt x="184389" y="98679"/>
                  </a:lnTo>
                  <a:lnTo>
                    <a:pt x="182134" y="95860"/>
                  </a:lnTo>
                  <a:lnTo>
                    <a:pt x="177622" y="90221"/>
                  </a:lnTo>
                  <a:lnTo>
                    <a:pt x="171420" y="84582"/>
                  </a:lnTo>
                  <a:lnTo>
                    <a:pt x="168600" y="83454"/>
                  </a:lnTo>
                  <a:lnTo>
                    <a:pt x="166908" y="81199"/>
                  </a:lnTo>
                  <a:lnTo>
                    <a:pt x="165217" y="80635"/>
                  </a:lnTo>
                  <a:lnTo>
                    <a:pt x="164089" y="78943"/>
                  </a:lnTo>
                  <a:lnTo>
                    <a:pt x="161270" y="77252"/>
                  </a:lnTo>
                  <a:lnTo>
                    <a:pt x="159578" y="73868"/>
                  </a:lnTo>
                  <a:lnTo>
                    <a:pt x="156195" y="70485"/>
                  </a:lnTo>
                  <a:lnTo>
                    <a:pt x="155631" y="68793"/>
                  </a:lnTo>
                  <a:lnTo>
                    <a:pt x="156195" y="67102"/>
                  </a:lnTo>
                  <a:lnTo>
                    <a:pt x="155631" y="65410"/>
                  </a:lnTo>
                  <a:lnTo>
                    <a:pt x="153376" y="63718"/>
                  </a:lnTo>
                  <a:lnTo>
                    <a:pt x="152248" y="60899"/>
                  </a:lnTo>
                  <a:lnTo>
                    <a:pt x="151120" y="59207"/>
                  </a:lnTo>
                  <a:lnTo>
                    <a:pt x="148864" y="58080"/>
                  </a:lnTo>
                  <a:lnTo>
                    <a:pt x="144918" y="55824"/>
                  </a:lnTo>
                  <a:lnTo>
                    <a:pt x="135895" y="45110"/>
                  </a:lnTo>
                  <a:lnTo>
                    <a:pt x="131948" y="41727"/>
                  </a:lnTo>
                  <a:lnTo>
                    <a:pt x="128001" y="42855"/>
                  </a:lnTo>
                  <a:lnTo>
                    <a:pt x="124617" y="40599"/>
                  </a:lnTo>
                  <a:close/>
                  <a:moveTo>
                    <a:pt x="564" y="6767"/>
                  </a:moveTo>
                  <a:lnTo>
                    <a:pt x="1692" y="4511"/>
                  </a:lnTo>
                  <a:lnTo>
                    <a:pt x="2256" y="0"/>
                  </a:lnTo>
                  <a:lnTo>
                    <a:pt x="1128" y="2256"/>
                  </a:lnTo>
                  <a:lnTo>
                    <a:pt x="0" y="7894"/>
                  </a:lnTo>
                  <a:lnTo>
                    <a:pt x="564" y="6767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6"/>
            <p:cNvSpPr/>
            <p:nvPr/>
          </p:nvSpPr>
          <p:spPr>
            <a:xfrm>
              <a:off x="11131573" y="4079610"/>
              <a:ext cx="5700" cy="5700"/>
            </a:xfrm>
            <a:custGeom>
              <a:rect b="b" l="l" r="r" t="t"/>
              <a:pathLst>
                <a:path extrusionOk="0" h="120000" w="120000">
                  <a:moveTo>
                    <a:pt x="36006" y="24004"/>
                  </a:moveTo>
                  <a:lnTo>
                    <a:pt x="36006" y="0"/>
                  </a:lnTo>
                  <a:lnTo>
                    <a:pt x="24004" y="0"/>
                  </a:lnTo>
                  <a:lnTo>
                    <a:pt x="12002" y="0"/>
                  </a:lnTo>
                  <a:lnTo>
                    <a:pt x="0" y="24004"/>
                  </a:lnTo>
                  <a:lnTo>
                    <a:pt x="12002" y="36006"/>
                  </a:lnTo>
                  <a:lnTo>
                    <a:pt x="24004" y="48009"/>
                  </a:lnTo>
                  <a:lnTo>
                    <a:pt x="36006" y="24004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6"/>
            <p:cNvSpPr/>
            <p:nvPr/>
          </p:nvSpPr>
          <p:spPr>
            <a:xfrm>
              <a:off x="1878866" y="4934452"/>
              <a:ext cx="5700" cy="5700"/>
            </a:xfrm>
            <a:custGeom>
              <a:rect b="b" l="l" r="r" t="t"/>
              <a:pathLst>
                <a:path extrusionOk="0" h="120000" w="120000">
                  <a:moveTo>
                    <a:pt x="48009" y="59989"/>
                  </a:moveTo>
                  <a:lnTo>
                    <a:pt x="48009" y="36006"/>
                  </a:lnTo>
                  <a:lnTo>
                    <a:pt x="36006" y="12002"/>
                  </a:lnTo>
                  <a:lnTo>
                    <a:pt x="12002" y="0"/>
                  </a:lnTo>
                  <a:lnTo>
                    <a:pt x="0" y="12002"/>
                  </a:lnTo>
                  <a:lnTo>
                    <a:pt x="12002" y="36006"/>
                  </a:lnTo>
                  <a:lnTo>
                    <a:pt x="36006" y="59989"/>
                  </a:lnTo>
                  <a:lnTo>
                    <a:pt x="48009" y="71991"/>
                  </a:lnTo>
                  <a:lnTo>
                    <a:pt x="48009" y="5998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6"/>
            <p:cNvSpPr/>
            <p:nvPr/>
          </p:nvSpPr>
          <p:spPr>
            <a:xfrm>
              <a:off x="3721062" y="3397315"/>
              <a:ext cx="78943" cy="16916"/>
            </a:xfrm>
            <a:custGeom>
              <a:rect b="b" l="l" r="r" t="t"/>
              <a:pathLst>
                <a:path extrusionOk="0" h="16916" w="78943">
                  <a:moveTo>
                    <a:pt x="1692" y="16916"/>
                  </a:moveTo>
                  <a:lnTo>
                    <a:pt x="1692" y="16353"/>
                  </a:lnTo>
                  <a:lnTo>
                    <a:pt x="1692" y="16353"/>
                  </a:lnTo>
                  <a:lnTo>
                    <a:pt x="2256" y="16353"/>
                  </a:lnTo>
                  <a:lnTo>
                    <a:pt x="2256" y="15789"/>
                  </a:lnTo>
                  <a:lnTo>
                    <a:pt x="2819" y="15225"/>
                  </a:lnTo>
                  <a:lnTo>
                    <a:pt x="2819" y="15225"/>
                  </a:lnTo>
                  <a:lnTo>
                    <a:pt x="2819" y="14661"/>
                  </a:lnTo>
                  <a:lnTo>
                    <a:pt x="2256" y="14661"/>
                  </a:lnTo>
                  <a:lnTo>
                    <a:pt x="2256" y="14661"/>
                  </a:lnTo>
                  <a:lnTo>
                    <a:pt x="564" y="14661"/>
                  </a:lnTo>
                  <a:lnTo>
                    <a:pt x="0" y="14661"/>
                  </a:lnTo>
                  <a:lnTo>
                    <a:pt x="0" y="15225"/>
                  </a:lnTo>
                  <a:lnTo>
                    <a:pt x="0" y="15789"/>
                  </a:lnTo>
                  <a:lnTo>
                    <a:pt x="1128" y="16353"/>
                  </a:lnTo>
                  <a:lnTo>
                    <a:pt x="1128" y="16353"/>
                  </a:lnTo>
                  <a:lnTo>
                    <a:pt x="1128" y="16916"/>
                  </a:lnTo>
                  <a:lnTo>
                    <a:pt x="1692" y="16916"/>
                  </a:lnTo>
                  <a:lnTo>
                    <a:pt x="1692" y="16916"/>
                  </a:lnTo>
                  <a:close/>
                  <a:moveTo>
                    <a:pt x="78379" y="15225"/>
                  </a:moveTo>
                  <a:lnTo>
                    <a:pt x="82326" y="14097"/>
                  </a:lnTo>
                  <a:lnTo>
                    <a:pt x="82326" y="13533"/>
                  </a:lnTo>
                  <a:lnTo>
                    <a:pt x="80071" y="12969"/>
                  </a:lnTo>
                  <a:lnTo>
                    <a:pt x="76688" y="12969"/>
                  </a:lnTo>
                  <a:lnTo>
                    <a:pt x="73868" y="14097"/>
                  </a:lnTo>
                  <a:lnTo>
                    <a:pt x="74432" y="15225"/>
                  </a:lnTo>
                  <a:lnTo>
                    <a:pt x="75560" y="15225"/>
                  </a:lnTo>
                  <a:lnTo>
                    <a:pt x="78379" y="15225"/>
                  </a:lnTo>
                  <a:close/>
                  <a:moveTo>
                    <a:pt x="57516" y="2819"/>
                  </a:moveTo>
                  <a:lnTo>
                    <a:pt x="56952" y="1692"/>
                  </a:lnTo>
                  <a:lnTo>
                    <a:pt x="55824" y="1692"/>
                  </a:lnTo>
                  <a:lnTo>
                    <a:pt x="36088" y="1128"/>
                  </a:lnTo>
                  <a:lnTo>
                    <a:pt x="28758" y="0"/>
                  </a:lnTo>
                  <a:lnTo>
                    <a:pt x="27066" y="564"/>
                  </a:lnTo>
                  <a:lnTo>
                    <a:pt x="25375" y="1128"/>
                  </a:lnTo>
                  <a:lnTo>
                    <a:pt x="24811" y="3383"/>
                  </a:lnTo>
                  <a:lnTo>
                    <a:pt x="23683" y="4511"/>
                  </a:lnTo>
                  <a:lnTo>
                    <a:pt x="21991" y="5639"/>
                  </a:lnTo>
                  <a:lnTo>
                    <a:pt x="22555" y="7331"/>
                  </a:lnTo>
                  <a:lnTo>
                    <a:pt x="23119" y="8458"/>
                  </a:lnTo>
                  <a:lnTo>
                    <a:pt x="24247" y="10714"/>
                  </a:lnTo>
                  <a:lnTo>
                    <a:pt x="23683" y="13533"/>
                  </a:lnTo>
                  <a:lnTo>
                    <a:pt x="22555" y="19172"/>
                  </a:lnTo>
                  <a:lnTo>
                    <a:pt x="24247" y="20300"/>
                  </a:lnTo>
                  <a:lnTo>
                    <a:pt x="28194" y="19736"/>
                  </a:lnTo>
                  <a:lnTo>
                    <a:pt x="29886" y="20300"/>
                  </a:lnTo>
                  <a:lnTo>
                    <a:pt x="31577" y="20864"/>
                  </a:lnTo>
                  <a:lnTo>
                    <a:pt x="33833" y="20300"/>
                  </a:lnTo>
                  <a:lnTo>
                    <a:pt x="36088" y="19172"/>
                  </a:lnTo>
                  <a:lnTo>
                    <a:pt x="41163" y="19736"/>
                  </a:lnTo>
                  <a:lnTo>
                    <a:pt x="43983" y="19172"/>
                  </a:lnTo>
                  <a:lnTo>
                    <a:pt x="47366" y="20864"/>
                  </a:lnTo>
                  <a:lnTo>
                    <a:pt x="49621" y="20300"/>
                  </a:lnTo>
                  <a:lnTo>
                    <a:pt x="50749" y="20864"/>
                  </a:lnTo>
                  <a:lnTo>
                    <a:pt x="52441" y="20864"/>
                  </a:lnTo>
                  <a:lnTo>
                    <a:pt x="55824" y="20864"/>
                  </a:lnTo>
                  <a:lnTo>
                    <a:pt x="60899" y="19736"/>
                  </a:lnTo>
                  <a:lnTo>
                    <a:pt x="65410" y="16916"/>
                  </a:lnTo>
                  <a:lnTo>
                    <a:pt x="67102" y="14097"/>
                  </a:lnTo>
                  <a:lnTo>
                    <a:pt x="69357" y="12405"/>
                  </a:lnTo>
                  <a:lnTo>
                    <a:pt x="72741" y="10150"/>
                  </a:lnTo>
                  <a:lnTo>
                    <a:pt x="72741" y="5075"/>
                  </a:lnTo>
                  <a:lnTo>
                    <a:pt x="68793" y="4511"/>
                  </a:lnTo>
                  <a:lnTo>
                    <a:pt x="65410" y="2819"/>
                  </a:lnTo>
                  <a:lnTo>
                    <a:pt x="59207" y="2256"/>
                  </a:lnTo>
                  <a:lnTo>
                    <a:pt x="58644" y="2256"/>
                  </a:lnTo>
                  <a:lnTo>
                    <a:pt x="59207" y="3383"/>
                  </a:lnTo>
                  <a:lnTo>
                    <a:pt x="58644" y="3383"/>
                  </a:lnTo>
                  <a:lnTo>
                    <a:pt x="57516" y="281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6"/>
            <p:cNvSpPr/>
            <p:nvPr/>
          </p:nvSpPr>
          <p:spPr>
            <a:xfrm>
              <a:off x="1099584" y="4376775"/>
              <a:ext cx="484936" cy="434187"/>
            </a:xfrm>
            <a:custGeom>
              <a:rect b="b" l="l" r="r" t="t"/>
              <a:pathLst>
                <a:path extrusionOk="0" h="434187" w="484936">
                  <a:moveTo>
                    <a:pt x="437571" y="433624"/>
                  </a:moveTo>
                  <a:lnTo>
                    <a:pt x="437007" y="431932"/>
                  </a:lnTo>
                  <a:lnTo>
                    <a:pt x="435879" y="430240"/>
                  </a:lnTo>
                  <a:lnTo>
                    <a:pt x="435315" y="430804"/>
                  </a:lnTo>
                  <a:lnTo>
                    <a:pt x="435879" y="431368"/>
                  </a:lnTo>
                  <a:lnTo>
                    <a:pt x="437007" y="433060"/>
                  </a:lnTo>
                  <a:lnTo>
                    <a:pt x="437007" y="434188"/>
                  </a:lnTo>
                  <a:lnTo>
                    <a:pt x="437571" y="433624"/>
                  </a:lnTo>
                  <a:close/>
                  <a:moveTo>
                    <a:pt x="490012" y="350733"/>
                  </a:moveTo>
                  <a:lnTo>
                    <a:pt x="488884" y="349606"/>
                  </a:lnTo>
                  <a:lnTo>
                    <a:pt x="486628" y="348478"/>
                  </a:lnTo>
                  <a:lnTo>
                    <a:pt x="485501" y="347914"/>
                  </a:lnTo>
                  <a:lnTo>
                    <a:pt x="484373" y="347350"/>
                  </a:lnTo>
                  <a:lnTo>
                    <a:pt x="483809" y="347914"/>
                  </a:lnTo>
                  <a:lnTo>
                    <a:pt x="484373" y="348478"/>
                  </a:lnTo>
                  <a:lnTo>
                    <a:pt x="484937" y="348478"/>
                  </a:lnTo>
                  <a:lnTo>
                    <a:pt x="486628" y="349606"/>
                  </a:lnTo>
                  <a:lnTo>
                    <a:pt x="488320" y="350169"/>
                  </a:lnTo>
                  <a:lnTo>
                    <a:pt x="489448" y="350733"/>
                  </a:lnTo>
                  <a:lnTo>
                    <a:pt x="489448" y="351297"/>
                  </a:lnTo>
                  <a:lnTo>
                    <a:pt x="490012" y="350733"/>
                  </a:lnTo>
                  <a:close/>
                  <a:moveTo>
                    <a:pt x="351861" y="344531"/>
                  </a:moveTo>
                  <a:lnTo>
                    <a:pt x="348478" y="342839"/>
                  </a:lnTo>
                  <a:lnTo>
                    <a:pt x="349042" y="343967"/>
                  </a:lnTo>
                  <a:lnTo>
                    <a:pt x="351297" y="345095"/>
                  </a:lnTo>
                  <a:lnTo>
                    <a:pt x="352425" y="345658"/>
                  </a:lnTo>
                  <a:lnTo>
                    <a:pt x="351861" y="344531"/>
                  </a:lnTo>
                  <a:close/>
                  <a:moveTo>
                    <a:pt x="467457" y="343403"/>
                  </a:moveTo>
                  <a:lnTo>
                    <a:pt x="465201" y="340584"/>
                  </a:lnTo>
                  <a:lnTo>
                    <a:pt x="463509" y="340584"/>
                  </a:lnTo>
                  <a:lnTo>
                    <a:pt x="467457" y="343967"/>
                  </a:lnTo>
                  <a:lnTo>
                    <a:pt x="467457" y="343403"/>
                  </a:lnTo>
                  <a:close/>
                  <a:moveTo>
                    <a:pt x="345658" y="337764"/>
                  </a:moveTo>
                  <a:lnTo>
                    <a:pt x="343403" y="335509"/>
                  </a:lnTo>
                  <a:lnTo>
                    <a:pt x="342275" y="333817"/>
                  </a:lnTo>
                  <a:lnTo>
                    <a:pt x="340584" y="333253"/>
                  </a:lnTo>
                  <a:lnTo>
                    <a:pt x="341147" y="333817"/>
                  </a:lnTo>
                  <a:lnTo>
                    <a:pt x="343403" y="336072"/>
                  </a:lnTo>
                  <a:lnTo>
                    <a:pt x="345095" y="338328"/>
                  </a:lnTo>
                  <a:lnTo>
                    <a:pt x="346222" y="338892"/>
                  </a:lnTo>
                  <a:lnTo>
                    <a:pt x="345658" y="337764"/>
                  </a:lnTo>
                  <a:close/>
                  <a:moveTo>
                    <a:pt x="343967" y="325923"/>
                  </a:moveTo>
                  <a:lnTo>
                    <a:pt x="343403" y="325359"/>
                  </a:lnTo>
                  <a:lnTo>
                    <a:pt x="343403" y="325359"/>
                  </a:lnTo>
                  <a:lnTo>
                    <a:pt x="343403" y="323667"/>
                  </a:lnTo>
                  <a:lnTo>
                    <a:pt x="344531" y="321975"/>
                  </a:lnTo>
                  <a:lnTo>
                    <a:pt x="347914" y="319720"/>
                  </a:lnTo>
                  <a:lnTo>
                    <a:pt x="347914" y="319156"/>
                  </a:lnTo>
                  <a:lnTo>
                    <a:pt x="347914" y="319156"/>
                  </a:lnTo>
                  <a:lnTo>
                    <a:pt x="346786" y="319720"/>
                  </a:lnTo>
                  <a:lnTo>
                    <a:pt x="344531" y="320848"/>
                  </a:lnTo>
                  <a:lnTo>
                    <a:pt x="343403" y="321975"/>
                  </a:lnTo>
                  <a:lnTo>
                    <a:pt x="342839" y="323103"/>
                  </a:lnTo>
                  <a:lnTo>
                    <a:pt x="342275" y="324795"/>
                  </a:lnTo>
                  <a:lnTo>
                    <a:pt x="342839" y="325923"/>
                  </a:lnTo>
                  <a:lnTo>
                    <a:pt x="343403" y="326487"/>
                  </a:lnTo>
                  <a:lnTo>
                    <a:pt x="344531" y="326487"/>
                  </a:lnTo>
                  <a:lnTo>
                    <a:pt x="343967" y="325923"/>
                  </a:lnTo>
                  <a:close/>
                  <a:moveTo>
                    <a:pt x="76688" y="319720"/>
                  </a:moveTo>
                  <a:lnTo>
                    <a:pt x="75560" y="316337"/>
                  </a:lnTo>
                  <a:lnTo>
                    <a:pt x="73868" y="313517"/>
                  </a:lnTo>
                  <a:lnTo>
                    <a:pt x="69357" y="312953"/>
                  </a:lnTo>
                  <a:lnTo>
                    <a:pt x="66538" y="314081"/>
                  </a:lnTo>
                  <a:lnTo>
                    <a:pt x="65974" y="315209"/>
                  </a:lnTo>
                  <a:lnTo>
                    <a:pt x="66538" y="317464"/>
                  </a:lnTo>
                  <a:lnTo>
                    <a:pt x="69357" y="321412"/>
                  </a:lnTo>
                  <a:lnTo>
                    <a:pt x="72177" y="321975"/>
                  </a:lnTo>
                  <a:lnTo>
                    <a:pt x="76688" y="321412"/>
                  </a:lnTo>
                  <a:lnTo>
                    <a:pt x="78943" y="324795"/>
                  </a:lnTo>
                  <a:lnTo>
                    <a:pt x="80071" y="325359"/>
                  </a:lnTo>
                  <a:lnTo>
                    <a:pt x="82326" y="325923"/>
                  </a:lnTo>
                  <a:lnTo>
                    <a:pt x="82890" y="324231"/>
                  </a:lnTo>
                  <a:lnTo>
                    <a:pt x="81763" y="321412"/>
                  </a:lnTo>
                  <a:lnTo>
                    <a:pt x="76688" y="319720"/>
                  </a:lnTo>
                  <a:close/>
                  <a:moveTo>
                    <a:pt x="60335" y="314645"/>
                  </a:moveTo>
                  <a:lnTo>
                    <a:pt x="60899" y="312390"/>
                  </a:lnTo>
                  <a:lnTo>
                    <a:pt x="59771" y="311826"/>
                  </a:lnTo>
                  <a:lnTo>
                    <a:pt x="56952" y="311826"/>
                  </a:lnTo>
                  <a:lnTo>
                    <a:pt x="56952" y="312953"/>
                  </a:lnTo>
                  <a:lnTo>
                    <a:pt x="57516" y="314081"/>
                  </a:lnTo>
                  <a:lnTo>
                    <a:pt x="58080" y="314645"/>
                  </a:lnTo>
                  <a:lnTo>
                    <a:pt x="59771" y="315773"/>
                  </a:lnTo>
                  <a:lnTo>
                    <a:pt x="60335" y="314645"/>
                  </a:lnTo>
                  <a:close/>
                  <a:moveTo>
                    <a:pt x="5639" y="290398"/>
                  </a:moveTo>
                  <a:lnTo>
                    <a:pt x="6767" y="290398"/>
                  </a:lnTo>
                  <a:lnTo>
                    <a:pt x="4511" y="287015"/>
                  </a:lnTo>
                  <a:lnTo>
                    <a:pt x="2819" y="285887"/>
                  </a:lnTo>
                  <a:lnTo>
                    <a:pt x="2819" y="286451"/>
                  </a:lnTo>
                  <a:lnTo>
                    <a:pt x="2819" y="290398"/>
                  </a:lnTo>
                  <a:lnTo>
                    <a:pt x="4511" y="290962"/>
                  </a:lnTo>
                  <a:lnTo>
                    <a:pt x="5639" y="290398"/>
                  </a:lnTo>
                  <a:close/>
                  <a:moveTo>
                    <a:pt x="253182" y="281376"/>
                  </a:moveTo>
                  <a:lnTo>
                    <a:pt x="252054" y="281376"/>
                  </a:lnTo>
                  <a:lnTo>
                    <a:pt x="250363" y="281376"/>
                  </a:lnTo>
                  <a:lnTo>
                    <a:pt x="249799" y="281376"/>
                  </a:lnTo>
                  <a:lnTo>
                    <a:pt x="252618" y="281940"/>
                  </a:lnTo>
                  <a:lnTo>
                    <a:pt x="254874" y="283068"/>
                  </a:lnTo>
                  <a:lnTo>
                    <a:pt x="253182" y="281376"/>
                  </a:lnTo>
                  <a:close/>
                  <a:moveTo>
                    <a:pt x="249235" y="281940"/>
                  </a:moveTo>
                  <a:lnTo>
                    <a:pt x="247543" y="281376"/>
                  </a:lnTo>
                  <a:lnTo>
                    <a:pt x="245852" y="280248"/>
                  </a:lnTo>
                  <a:lnTo>
                    <a:pt x="244160" y="280248"/>
                  </a:lnTo>
                  <a:lnTo>
                    <a:pt x="248107" y="281940"/>
                  </a:lnTo>
                  <a:lnTo>
                    <a:pt x="249235" y="281940"/>
                  </a:lnTo>
                  <a:close/>
                  <a:moveTo>
                    <a:pt x="2255" y="282504"/>
                  </a:moveTo>
                  <a:lnTo>
                    <a:pt x="2819" y="281376"/>
                  </a:lnTo>
                  <a:lnTo>
                    <a:pt x="2255" y="280812"/>
                  </a:lnTo>
                  <a:lnTo>
                    <a:pt x="0" y="279684"/>
                  </a:lnTo>
                  <a:lnTo>
                    <a:pt x="564" y="281376"/>
                  </a:lnTo>
                  <a:lnTo>
                    <a:pt x="564" y="282504"/>
                  </a:lnTo>
                  <a:lnTo>
                    <a:pt x="1692" y="283068"/>
                  </a:lnTo>
                  <a:lnTo>
                    <a:pt x="2255" y="282504"/>
                  </a:lnTo>
                  <a:close/>
                  <a:moveTo>
                    <a:pt x="187208" y="271226"/>
                  </a:moveTo>
                  <a:lnTo>
                    <a:pt x="185516" y="268971"/>
                  </a:lnTo>
                  <a:lnTo>
                    <a:pt x="184389" y="267279"/>
                  </a:lnTo>
                  <a:lnTo>
                    <a:pt x="183261" y="265024"/>
                  </a:lnTo>
                  <a:lnTo>
                    <a:pt x="181005" y="262204"/>
                  </a:lnTo>
                  <a:lnTo>
                    <a:pt x="181569" y="263896"/>
                  </a:lnTo>
                  <a:lnTo>
                    <a:pt x="182133" y="265024"/>
                  </a:lnTo>
                  <a:lnTo>
                    <a:pt x="183261" y="266151"/>
                  </a:lnTo>
                  <a:lnTo>
                    <a:pt x="184389" y="268407"/>
                  </a:lnTo>
                  <a:lnTo>
                    <a:pt x="184953" y="269535"/>
                  </a:lnTo>
                  <a:lnTo>
                    <a:pt x="186644" y="271790"/>
                  </a:lnTo>
                  <a:lnTo>
                    <a:pt x="187208" y="271790"/>
                  </a:lnTo>
                  <a:lnTo>
                    <a:pt x="187208" y="271226"/>
                  </a:lnTo>
                  <a:close/>
                  <a:moveTo>
                    <a:pt x="278557" y="262768"/>
                  </a:moveTo>
                  <a:lnTo>
                    <a:pt x="279121" y="259949"/>
                  </a:lnTo>
                  <a:lnTo>
                    <a:pt x="277993" y="259949"/>
                  </a:lnTo>
                  <a:lnTo>
                    <a:pt x="277993" y="262768"/>
                  </a:lnTo>
                  <a:lnTo>
                    <a:pt x="278557" y="262768"/>
                  </a:lnTo>
                  <a:close/>
                  <a:moveTo>
                    <a:pt x="197358" y="253746"/>
                  </a:moveTo>
                  <a:lnTo>
                    <a:pt x="193975" y="250363"/>
                  </a:lnTo>
                  <a:lnTo>
                    <a:pt x="193411" y="250363"/>
                  </a:lnTo>
                  <a:lnTo>
                    <a:pt x="193975" y="251490"/>
                  </a:lnTo>
                  <a:lnTo>
                    <a:pt x="196794" y="254310"/>
                  </a:lnTo>
                  <a:lnTo>
                    <a:pt x="197358" y="255438"/>
                  </a:lnTo>
                  <a:lnTo>
                    <a:pt x="197358" y="253746"/>
                  </a:lnTo>
                  <a:close/>
                  <a:moveTo>
                    <a:pt x="371033" y="62591"/>
                  </a:moveTo>
                  <a:lnTo>
                    <a:pt x="371597" y="61463"/>
                  </a:lnTo>
                  <a:lnTo>
                    <a:pt x="371597" y="60335"/>
                  </a:lnTo>
                  <a:lnTo>
                    <a:pt x="371033" y="59771"/>
                  </a:lnTo>
                  <a:lnTo>
                    <a:pt x="369341" y="59207"/>
                  </a:lnTo>
                  <a:lnTo>
                    <a:pt x="369905" y="63155"/>
                  </a:lnTo>
                  <a:lnTo>
                    <a:pt x="371033" y="62591"/>
                  </a:lnTo>
                  <a:close/>
                  <a:moveTo>
                    <a:pt x="355808" y="41727"/>
                  </a:moveTo>
                  <a:lnTo>
                    <a:pt x="355244" y="40599"/>
                  </a:lnTo>
                  <a:lnTo>
                    <a:pt x="354117" y="40599"/>
                  </a:lnTo>
                  <a:lnTo>
                    <a:pt x="353553" y="41163"/>
                  </a:lnTo>
                  <a:lnTo>
                    <a:pt x="353553" y="43983"/>
                  </a:lnTo>
                  <a:lnTo>
                    <a:pt x="355808" y="41727"/>
                  </a:lnTo>
                  <a:close/>
                  <a:moveTo>
                    <a:pt x="356372" y="32705"/>
                  </a:moveTo>
                  <a:lnTo>
                    <a:pt x="351861" y="35524"/>
                  </a:lnTo>
                  <a:lnTo>
                    <a:pt x="352989" y="37780"/>
                  </a:lnTo>
                  <a:lnTo>
                    <a:pt x="355244" y="38344"/>
                  </a:lnTo>
                  <a:lnTo>
                    <a:pt x="356372" y="37216"/>
                  </a:lnTo>
                  <a:lnTo>
                    <a:pt x="360883" y="36652"/>
                  </a:lnTo>
                  <a:lnTo>
                    <a:pt x="362575" y="34397"/>
                  </a:lnTo>
                  <a:lnTo>
                    <a:pt x="360883" y="34961"/>
                  </a:lnTo>
                  <a:lnTo>
                    <a:pt x="356372" y="32705"/>
                  </a:lnTo>
                  <a:close/>
                  <a:moveTo>
                    <a:pt x="321975" y="23119"/>
                  </a:moveTo>
                  <a:lnTo>
                    <a:pt x="323103" y="20300"/>
                  </a:lnTo>
                  <a:lnTo>
                    <a:pt x="321975" y="19736"/>
                  </a:lnTo>
                  <a:lnTo>
                    <a:pt x="319720" y="20864"/>
                  </a:lnTo>
                  <a:lnTo>
                    <a:pt x="319720" y="21991"/>
                  </a:lnTo>
                  <a:lnTo>
                    <a:pt x="321412" y="24247"/>
                  </a:lnTo>
                  <a:lnTo>
                    <a:pt x="321975" y="23119"/>
                  </a:lnTo>
                  <a:close/>
                  <a:moveTo>
                    <a:pt x="336636" y="5639"/>
                  </a:moveTo>
                  <a:lnTo>
                    <a:pt x="338328" y="5075"/>
                  </a:lnTo>
                  <a:lnTo>
                    <a:pt x="338328" y="4511"/>
                  </a:lnTo>
                  <a:lnTo>
                    <a:pt x="337200" y="3383"/>
                  </a:lnTo>
                  <a:lnTo>
                    <a:pt x="335509" y="2819"/>
                  </a:lnTo>
                  <a:lnTo>
                    <a:pt x="334945" y="3383"/>
                  </a:lnTo>
                  <a:lnTo>
                    <a:pt x="334381" y="4511"/>
                  </a:lnTo>
                  <a:lnTo>
                    <a:pt x="334945" y="6203"/>
                  </a:lnTo>
                  <a:lnTo>
                    <a:pt x="336636" y="5639"/>
                  </a:lnTo>
                  <a:close/>
                  <a:moveTo>
                    <a:pt x="320284" y="5075"/>
                  </a:moveTo>
                  <a:lnTo>
                    <a:pt x="320848" y="3383"/>
                  </a:lnTo>
                  <a:lnTo>
                    <a:pt x="320848" y="2256"/>
                  </a:lnTo>
                  <a:lnTo>
                    <a:pt x="320284" y="1128"/>
                  </a:lnTo>
                  <a:lnTo>
                    <a:pt x="315209" y="0"/>
                  </a:lnTo>
                  <a:lnTo>
                    <a:pt x="314645" y="564"/>
                  </a:lnTo>
                  <a:lnTo>
                    <a:pt x="314645" y="2819"/>
                  </a:lnTo>
                  <a:lnTo>
                    <a:pt x="315773" y="5639"/>
                  </a:lnTo>
                  <a:lnTo>
                    <a:pt x="317464" y="5639"/>
                  </a:lnTo>
                  <a:lnTo>
                    <a:pt x="320284" y="5075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6"/>
            <p:cNvSpPr/>
            <p:nvPr/>
          </p:nvSpPr>
          <p:spPr>
            <a:xfrm>
              <a:off x="9126980" y="4010253"/>
              <a:ext cx="5638" cy="5638"/>
            </a:xfrm>
            <a:custGeom>
              <a:rect b="b" l="l" r="r" t="t"/>
              <a:pathLst>
                <a:path extrusionOk="0" h="5638" w="5638">
                  <a:moveTo>
                    <a:pt x="10150" y="3947"/>
                  </a:moveTo>
                  <a:lnTo>
                    <a:pt x="10714" y="2819"/>
                  </a:lnTo>
                  <a:lnTo>
                    <a:pt x="9586" y="1692"/>
                  </a:lnTo>
                  <a:lnTo>
                    <a:pt x="7894" y="1128"/>
                  </a:lnTo>
                  <a:lnTo>
                    <a:pt x="5075" y="0"/>
                  </a:lnTo>
                  <a:lnTo>
                    <a:pt x="1692" y="564"/>
                  </a:lnTo>
                  <a:lnTo>
                    <a:pt x="0" y="3947"/>
                  </a:lnTo>
                  <a:lnTo>
                    <a:pt x="5075" y="6203"/>
                  </a:lnTo>
                  <a:lnTo>
                    <a:pt x="10150" y="3947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6"/>
            <p:cNvSpPr/>
            <p:nvPr/>
          </p:nvSpPr>
          <p:spPr>
            <a:xfrm>
              <a:off x="10763360" y="4298959"/>
              <a:ext cx="332689" cy="186080"/>
            </a:xfrm>
            <a:custGeom>
              <a:rect b="b" l="l" r="r" t="t"/>
              <a:pathLst>
                <a:path extrusionOk="0" h="186080" w="332689">
                  <a:moveTo>
                    <a:pt x="336636" y="181569"/>
                  </a:moveTo>
                  <a:lnTo>
                    <a:pt x="335509" y="180442"/>
                  </a:lnTo>
                  <a:lnTo>
                    <a:pt x="334945" y="178186"/>
                  </a:lnTo>
                  <a:lnTo>
                    <a:pt x="333253" y="178186"/>
                  </a:lnTo>
                  <a:lnTo>
                    <a:pt x="331561" y="178750"/>
                  </a:lnTo>
                  <a:lnTo>
                    <a:pt x="332689" y="182133"/>
                  </a:lnTo>
                  <a:lnTo>
                    <a:pt x="333817" y="182133"/>
                  </a:lnTo>
                  <a:lnTo>
                    <a:pt x="336636" y="181569"/>
                  </a:lnTo>
                  <a:close/>
                  <a:moveTo>
                    <a:pt x="135895" y="186080"/>
                  </a:moveTo>
                  <a:lnTo>
                    <a:pt x="135331" y="184953"/>
                  </a:lnTo>
                  <a:lnTo>
                    <a:pt x="132512" y="182697"/>
                  </a:lnTo>
                  <a:lnTo>
                    <a:pt x="121798" y="175367"/>
                  </a:lnTo>
                  <a:lnTo>
                    <a:pt x="119542" y="174803"/>
                  </a:lnTo>
                  <a:lnTo>
                    <a:pt x="118979" y="175367"/>
                  </a:lnTo>
                  <a:lnTo>
                    <a:pt x="118415" y="177058"/>
                  </a:lnTo>
                  <a:lnTo>
                    <a:pt x="118979" y="178186"/>
                  </a:lnTo>
                  <a:lnTo>
                    <a:pt x="121798" y="178750"/>
                  </a:lnTo>
                  <a:lnTo>
                    <a:pt x="121798" y="179314"/>
                  </a:lnTo>
                  <a:lnTo>
                    <a:pt x="123490" y="180442"/>
                  </a:lnTo>
                  <a:lnTo>
                    <a:pt x="127437" y="181569"/>
                  </a:lnTo>
                  <a:lnTo>
                    <a:pt x="129692" y="183261"/>
                  </a:lnTo>
                  <a:lnTo>
                    <a:pt x="130256" y="186080"/>
                  </a:lnTo>
                  <a:lnTo>
                    <a:pt x="131948" y="186644"/>
                  </a:lnTo>
                  <a:lnTo>
                    <a:pt x="133639" y="187208"/>
                  </a:lnTo>
                  <a:lnTo>
                    <a:pt x="135895" y="186080"/>
                  </a:lnTo>
                  <a:close/>
                  <a:moveTo>
                    <a:pt x="316337" y="148864"/>
                  </a:moveTo>
                  <a:lnTo>
                    <a:pt x="316337" y="148300"/>
                  </a:lnTo>
                  <a:lnTo>
                    <a:pt x="317464" y="146609"/>
                  </a:lnTo>
                  <a:lnTo>
                    <a:pt x="316337" y="146045"/>
                  </a:lnTo>
                  <a:lnTo>
                    <a:pt x="313517" y="145481"/>
                  </a:lnTo>
                  <a:lnTo>
                    <a:pt x="309570" y="146045"/>
                  </a:lnTo>
                  <a:lnTo>
                    <a:pt x="307878" y="147173"/>
                  </a:lnTo>
                  <a:lnTo>
                    <a:pt x="306751" y="148864"/>
                  </a:lnTo>
                  <a:lnTo>
                    <a:pt x="305623" y="148864"/>
                  </a:lnTo>
                  <a:lnTo>
                    <a:pt x="305623" y="149992"/>
                  </a:lnTo>
                  <a:lnTo>
                    <a:pt x="306186" y="152248"/>
                  </a:lnTo>
                  <a:lnTo>
                    <a:pt x="307315" y="151684"/>
                  </a:lnTo>
                  <a:lnTo>
                    <a:pt x="308442" y="152248"/>
                  </a:lnTo>
                  <a:lnTo>
                    <a:pt x="311262" y="149428"/>
                  </a:lnTo>
                  <a:lnTo>
                    <a:pt x="312953" y="149428"/>
                  </a:lnTo>
                  <a:lnTo>
                    <a:pt x="313517" y="149428"/>
                  </a:lnTo>
                  <a:lnTo>
                    <a:pt x="316337" y="148864"/>
                  </a:lnTo>
                  <a:close/>
                  <a:moveTo>
                    <a:pt x="178750" y="135895"/>
                  </a:moveTo>
                  <a:lnTo>
                    <a:pt x="178186" y="134767"/>
                  </a:lnTo>
                  <a:lnTo>
                    <a:pt x="177058" y="134203"/>
                  </a:lnTo>
                  <a:lnTo>
                    <a:pt x="171983" y="130256"/>
                  </a:lnTo>
                  <a:lnTo>
                    <a:pt x="169164" y="129128"/>
                  </a:lnTo>
                  <a:lnTo>
                    <a:pt x="166345" y="129128"/>
                  </a:lnTo>
                  <a:lnTo>
                    <a:pt x="165781" y="131948"/>
                  </a:lnTo>
                  <a:lnTo>
                    <a:pt x="165781" y="133640"/>
                  </a:lnTo>
                  <a:lnTo>
                    <a:pt x="169164" y="133640"/>
                  </a:lnTo>
                  <a:lnTo>
                    <a:pt x="171420" y="134767"/>
                  </a:lnTo>
                  <a:lnTo>
                    <a:pt x="171420" y="138151"/>
                  </a:lnTo>
                  <a:lnTo>
                    <a:pt x="172547" y="139278"/>
                  </a:lnTo>
                  <a:lnTo>
                    <a:pt x="172547" y="142098"/>
                  </a:lnTo>
                  <a:lnTo>
                    <a:pt x="179313" y="147173"/>
                  </a:lnTo>
                  <a:lnTo>
                    <a:pt x="183261" y="149428"/>
                  </a:lnTo>
                  <a:lnTo>
                    <a:pt x="187208" y="149992"/>
                  </a:lnTo>
                  <a:lnTo>
                    <a:pt x="189464" y="151120"/>
                  </a:lnTo>
                  <a:lnTo>
                    <a:pt x="192283" y="150556"/>
                  </a:lnTo>
                  <a:lnTo>
                    <a:pt x="195102" y="151684"/>
                  </a:lnTo>
                  <a:lnTo>
                    <a:pt x="197358" y="151120"/>
                  </a:lnTo>
                  <a:lnTo>
                    <a:pt x="195102" y="149428"/>
                  </a:lnTo>
                  <a:lnTo>
                    <a:pt x="195102" y="147173"/>
                  </a:lnTo>
                  <a:lnTo>
                    <a:pt x="192283" y="139842"/>
                  </a:lnTo>
                  <a:lnTo>
                    <a:pt x="190591" y="138151"/>
                  </a:lnTo>
                  <a:lnTo>
                    <a:pt x="187772" y="138714"/>
                  </a:lnTo>
                  <a:lnTo>
                    <a:pt x="184952" y="137587"/>
                  </a:lnTo>
                  <a:lnTo>
                    <a:pt x="182697" y="137587"/>
                  </a:lnTo>
                  <a:lnTo>
                    <a:pt x="178750" y="135895"/>
                  </a:lnTo>
                  <a:close/>
                  <a:moveTo>
                    <a:pt x="176494" y="108265"/>
                  </a:moveTo>
                  <a:lnTo>
                    <a:pt x="173111" y="99243"/>
                  </a:lnTo>
                  <a:lnTo>
                    <a:pt x="171983" y="98679"/>
                  </a:lnTo>
                  <a:lnTo>
                    <a:pt x="172547" y="102062"/>
                  </a:lnTo>
                  <a:lnTo>
                    <a:pt x="173111" y="104318"/>
                  </a:lnTo>
                  <a:lnTo>
                    <a:pt x="172547" y="107137"/>
                  </a:lnTo>
                  <a:lnTo>
                    <a:pt x="171983" y="110520"/>
                  </a:lnTo>
                  <a:lnTo>
                    <a:pt x="173111" y="111648"/>
                  </a:lnTo>
                  <a:lnTo>
                    <a:pt x="174239" y="110520"/>
                  </a:lnTo>
                  <a:lnTo>
                    <a:pt x="176494" y="113340"/>
                  </a:lnTo>
                  <a:lnTo>
                    <a:pt x="176494" y="112212"/>
                  </a:lnTo>
                  <a:lnTo>
                    <a:pt x="176494" y="108265"/>
                  </a:lnTo>
                  <a:close/>
                  <a:moveTo>
                    <a:pt x="121234" y="95860"/>
                  </a:moveTo>
                  <a:lnTo>
                    <a:pt x="119542" y="95296"/>
                  </a:lnTo>
                  <a:lnTo>
                    <a:pt x="117287" y="96987"/>
                  </a:lnTo>
                  <a:lnTo>
                    <a:pt x="116723" y="98679"/>
                  </a:lnTo>
                  <a:lnTo>
                    <a:pt x="116159" y="102626"/>
                  </a:lnTo>
                  <a:lnTo>
                    <a:pt x="116159" y="104882"/>
                  </a:lnTo>
                  <a:lnTo>
                    <a:pt x="117851" y="108829"/>
                  </a:lnTo>
                  <a:lnTo>
                    <a:pt x="119542" y="111648"/>
                  </a:lnTo>
                  <a:lnTo>
                    <a:pt x="121234" y="113340"/>
                  </a:lnTo>
                  <a:lnTo>
                    <a:pt x="122362" y="114468"/>
                  </a:lnTo>
                  <a:lnTo>
                    <a:pt x="127437" y="115031"/>
                  </a:lnTo>
                  <a:lnTo>
                    <a:pt x="137022" y="115595"/>
                  </a:lnTo>
                  <a:lnTo>
                    <a:pt x="142097" y="117851"/>
                  </a:lnTo>
                  <a:lnTo>
                    <a:pt x="147173" y="118979"/>
                  </a:lnTo>
                  <a:lnTo>
                    <a:pt x="149428" y="118415"/>
                  </a:lnTo>
                  <a:lnTo>
                    <a:pt x="152248" y="117287"/>
                  </a:lnTo>
                  <a:lnTo>
                    <a:pt x="152811" y="116723"/>
                  </a:lnTo>
                  <a:lnTo>
                    <a:pt x="152248" y="113340"/>
                  </a:lnTo>
                  <a:lnTo>
                    <a:pt x="151119" y="111648"/>
                  </a:lnTo>
                  <a:lnTo>
                    <a:pt x="148864" y="110520"/>
                  </a:lnTo>
                  <a:lnTo>
                    <a:pt x="147736" y="107137"/>
                  </a:lnTo>
                  <a:lnTo>
                    <a:pt x="144917" y="104882"/>
                  </a:lnTo>
                  <a:lnTo>
                    <a:pt x="139842" y="100934"/>
                  </a:lnTo>
                  <a:lnTo>
                    <a:pt x="130820" y="100934"/>
                  </a:lnTo>
                  <a:lnTo>
                    <a:pt x="127437" y="101498"/>
                  </a:lnTo>
                  <a:lnTo>
                    <a:pt x="121234" y="95860"/>
                  </a:lnTo>
                  <a:close/>
                  <a:moveTo>
                    <a:pt x="135895" y="85710"/>
                  </a:moveTo>
                  <a:lnTo>
                    <a:pt x="133076" y="86837"/>
                  </a:lnTo>
                  <a:lnTo>
                    <a:pt x="133076" y="88529"/>
                  </a:lnTo>
                  <a:lnTo>
                    <a:pt x="135331" y="89093"/>
                  </a:lnTo>
                  <a:lnTo>
                    <a:pt x="137587" y="90221"/>
                  </a:lnTo>
                  <a:lnTo>
                    <a:pt x="138151" y="91912"/>
                  </a:lnTo>
                  <a:lnTo>
                    <a:pt x="138151" y="91912"/>
                  </a:lnTo>
                  <a:lnTo>
                    <a:pt x="139278" y="91349"/>
                  </a:lnTo>
                  <a:lnTo>
                    <a:pt x="141534" y="92476"/>
                  </a:lnTo>
                  <a:lnTo>
                    <a:pt x="142661" y="90785"/>
                  </a:lnTo>
                  <a:lnTo>
                    <a:pt x="140406" y="87965"/>
                  </a:lnTo>
                  <a:lnTo>
                    <a:pt x="138151" y="86274"/>
                  </a:lnTo>
                  <a:lnTo>
                    <a:pt x="137587" y="86274"/>
                  </a:lnTo>
                  <a:lnTo>
                    <a:pt x="135895" y="85710"/>
                  </a:lnTo>
                  <a:close/>
                  <a:moveTo>
                    <a:pt x="104318" y="90221"/>
                  </a:moveTo>
                  <a:lnTo>
                    <a:pt x="106009" y="89093"/>
                  </a:lnTo>
                  <a:lnTo>
                    <a:pt x="106009" y="86837"/>
                  </a:lnTo>
                  <a:lnTo>
                    <a:pt x="104318" y="86837"/>
                  </a:lnTo>
                  <a:lnTo>
                    <a:pt x="103754" y="85710"/>
                  </a:lnTo>
                  <a:lnTo>
                    <a:pt x="102626" y="85710"/>
                  </a:lnTo>
                  <a:lnTo>
                    <a:pt x="100935" y="86837"/>
                  </a:lnTo>
                  <a:lnTo>
                    <a:pt x="99806" y="88529"/>
                  </a:lnTo>
                  <a:lnTo>
                    <a:pt x="100370" y="89657"/>
                  </a:lnTo>
                  <a:lnTo>
                    <a:pt x="102626" y="89657"/>
                  </a:lnTo>
                  <a:lnTo>
                    <a:pt x="103754" y="90221"/>
                  </a:lnTo>
                  <a:lnTo>
                    <a:pt x="104318" y="90221"/>
                  </a:lnTo>
                  <a:close/>
                  <a:moveTo>
                    <a:pt x="56952" y="77252"/>
                  </a:moveTo>
                  <a:lnTo>
                    <a:pt x="56388" y="76124"/>
                  </a:lnTo>
                  <a:lnTo>
                    <a:pt x="54696" y="74996"/>
                  </a:lnTo>
                  <a:lnTo>
                    <a:pt x="53569" y="74996"/>
                  </a:lnTo>
                  <a:lnTo>
                    <a:pt x="50749" y="75560"/>
                  </a:lnTo>
                  <a:lnTo>
                    <a:pt x="51313" y="76124"/>
                  </a:lnTo>
                  <a:lnTo>
                    <a:pt x="54696" y="77815"/>
                  </a:lnTo>
                  <a:lnTo>
                    <a:pt x="56388" y="78379"/>
                  </a:lnTo>
                  <a:lnTo>
                    <a:pt x="56952" y="77252"/>
                  </a:lnTo>
                  <a:close/>
                  <a:moveTo>
                    <a:pt x="74432" y="79507"/>
                  </a:moveTo>
                  <a:lnTo>
                    <a:pt x="76124" y="78379"/>
                  </a:lnTo>
                  <a:lnTo>
                    <a:pt x="75560" y="77252"/>
                  </a:lnTo>
                  <a:lnTo>
                    <a:pt x="74996" y="74432"/>
                  </a:lnTo>
                  <a:lnTo>
                    <a:pt x="72741" y="78379"/>
                  </a:lnTo>
                  <a:lnTo>
                    <a:pt x="73304" y="79507"/>
                  </a:lnTo>
                  <a:lnTo>
                    <a:pt x="74432" y="79507"/>
                  </a:lnTo>
                  <a:close/>
                  <a:moveTo>
                    <a:pt x="71612" y="74432"/>
                  </a:moveTo>
                  <a:lnTo>
                    <a:pt x="71612" y="73304"/>
                  </a:lnTo>
                  <a:lnTo>
                    <a:pt x="71612" y="72177"/>
                  </a:lnTo>
                  <a:lnTo>
                    <a:pt x="70485" y="71613"/>
                  </a:lnTo>
                  <a:lnTo>
                    <a:pt x="72741" y="69921"/>
                  </a:lnTo>
                  <a:lnTo>
                    <a:pt x="72176" y="69357"/>
                  </a:lnTo>
                  <a:lnTo>
                    <a:pt x="68793" y="68229"/>
                  </a:lnTo>
                  <a:lnTo>
                    <a:pt x="67666" y="69357"/>
                  </a:lnTo>
                  <a:lnTo>
                    <a:pt x="66537" y="69921"/>
                  </a:lnTo>
                  <a:lnTo>
                    <a:pt x="65974" y="70485"/>
                  </a:lnTo>
                  <a:lnTo>
                    <a:pt x="65410" y="71049"/>
                  </a:lnTo>
                  <a:lnTo>
                    <a:pt x="64846" y="73868"/>
                  </a:lnTo>
                  <a:lnTo>
                    <a:pt x="65974" y="76124"/>
                  </a:lnTo>
                  <a:lnTo>
                    <a:pt x="68229" y="77252"/>
                  </a:lnTo>
                  <a:lnTo>
                    <a:pt x="71612" y="74432"/>
                  </a:lnTo>
                  <a:close/>
                  <a:moveTo>
                    <a:pt x="49057" y="75560"/>
                  </a:moveTo>
                  <a:lnTo>
                    <a:pt x="47366" y="73304"/>
                  </a:lnTo>
                  <a:lnTo>
                    <a:pt x="47930" y="70485"/>
                  </a:lnTo>
                  <a:lnTo>
                    <a:pt x="49057" y="69921"/>
                  </a:lnTo>
                  <a:lnTo>
                    <a:pt x="50185" y="67102"/>
                  </a:lnTo>
                  <a:lnTo>
                    <a:pt x="49621" y="64846"/>
                  </a:lnTo>
                  <a:lnTo>
                    <a:pt x="48494" y="65410"/>
                  </a:lnTo>
                  <a:lnTo>
                    <a:pt x="44547" y="68793"/>
                  </a:lnTo>
                  <a:lnTo>
                    <a:pt x="43982" y="70485"/>
                  </a:lnTo>
                  <a:lnTo>
                    <a:pt x="47366" y="74996"/>
                  </a:lnTo>
                  <a:lnTo>
                    <a:pt x="49057" y="76124"/>
                  </a:lnTo>
                  <a:lnTo>
                    <a:pt x="49057" y="75560"/>
                  </a:lnTo>
                  <a:close/>
                  <a:moveTo>
                    <a:pt x="122362" y="68229"/>
                  </a:moveTo>
                  <a:lnTo>
                    <a:pt x="121234" y="65974"/>
                  </a:lnTo>
                  <a:lnTo>
                    <a:pt x="121234" y="64846"/>
                  </a:lnTo>
                  <a:lnTo>
                    <a:pt x="119542" y="63718"/>
                  </a:lnTo>
                  <a:lnTo>
                    <a:pt x="118415" y="64282"/>
                  </a:lnTo>
                  <a:lnTo>
                    <a:pt x="117851" y="65974"/>
                  </a:lnTo>
                  <a:lnTo>
                    <a:pt x="118415" y="67102"/>
                  </a:lnTo>
                  <a:lnTo>
                    <a:pt x="120670" y="68793"/>
                  </a:lnTo>
                  <a:lnTo>
                    <a:pt x="122362" y="68229"/>
                  </a:lnTo>
                  <a:close/>
                  <a:moveTo>
                    <a:pt x="156194" y="61463"/>
                  </a:moveTo>
                  <a:lnTo>
                    <a:pt x="155067" y="61463"/>
                  </a:lnTo>
                  <a:lnTo>
                    <a:pt x="154503" y="62027"/>
                  </a:lnTo>
                  <a:lnTo>
                    <a:pt x="153375" y="62027"/>
                  </a:lnTo>
                  <a:lnTo>
                    <a:pt x="151684" y="62027"/>
                  </a:lnTo>
                  <a:lnTo>
                    <a:pt x="151119" y="63155"/>
                  </a:lnTo>
                  <a:lnTo>
                    <a:pt x="154503" y="69357"/>
                  </a:lnTo>
                  <a:lnTo>
                    <a:pt x="152811" y="72177"/>
                  </a:lnTo>
                  <a:lnTo>
                    <a:pt x="155067" y="84582"/>
                  </a:lnTo>
                  <a:lnTo>
                    <a:pt x="157323" y="91349"/>
                  </a:lnTo>
                  <a:lnTo>
                    <a:pt x="161833" y="95860"/>
                  </a:lnTo>
                  <a:lnTo>
                    <a:pt x="161833" y="96987"/>
                  </a:lnTo>
                  <a:lnTo>
                    <a:pt x="166345" y="99807"/>
                  </a:lnTo>
                  <a:lnTo>
                    <a:pt x="169728" y="107137"/>
                  </a:lnTo>
                  <a:lnTo>
                    <a:pt x="170855" y="107701"/>
                  </a:lnTo>
                  <a:lnTo>
                    <a:pt x="171420" y="106573"/>
                  </a:lnTo>
                  <a:lnTo>
                    <a:pt x="171420" y="103190"/>
                  </a:lnTo>
                  <a:lnTo>
                    <a:pt x="168600" y="96987"/>
                  </a:lnTo>
                  <a:lnTo>
                    <a:pt x="169164" y="92476"/>
                  </a:lnTo>
                  <a:lnTo>
                    <a:pt x="168036" y="90785"/>
                  </a:lnTo>
                  <a:lnTo>
                    <a:pt x="168036" y="89093"/>
                  </a:lnTo>
                  <a:lnTo>
                    <a:pt x="166908" y="84582"/>
                  </a:lnTo>
                  <a:lnTo>
                    <a:pt x="163525" y="80635"/>
                  </a:lnTo>
                  <a:lnTo>
                    <a:pt x="161833" y="80071"/>
                  </a:lnTo>
                  <a:lnTo>
                    <a:pt x="160706" y="78379"/>
                  </a:lnTo>
                  <a:lnTo>
                    <a:pt x="161833" y="74996"/>
                  </a:lnTo>
                  <a:lnTo>
                    <a:pt x="162961" y="73868"/>
                  </a:lnTo>
                  <a:lnTo>
                    <a:pt x="163525" y="72177"/>
                  </a:lnTo>
                  <a:lnTo>
                    <a:pt x="156194" y="61463"/>
                  </a:lnTo>
                  <a:close/>
                  <a:moveTo>
                    <a:pt x="62591" y="58643"/>
                  </a:moveTo>
                  <a:lnTo>
                    <a:pt x="59207" y="57516"/>
                  </a:lnTo>
                  <a:lnTo>
                    <a:pt x="58079" y="55824"/>
                  </a:lnTo>
                  <a:lnTo>
                    <a:pt x="58079" y="50185"/>
                  </a:lnTo>
                  <a:lnTo>
                    <a:pt x="54696" y="48494"/>
                  </a:lnTo>
                  <a:lnTo>
                    <a:pt x="53005" y="49621"/>
                  </a:lnTo>
                  <a:lnTo>
                    <a:pt x="49621" y="53569"/>
                  </a:lnTo>
                  <a:lnTo>
                    <a:pt x="48494" y="55824"/>
                  </a:lnTo>
                  <a:lnTo>
                    <a:pt x="45674" y="57516"/>
                  </a:lnTo>
                  <a:lnTo>
                    <a:pt x="45110" y="59207"/>
                  </a:lnTo>
                  <a:lnTo>
                    <a:pt x="45110" y="61463"/>
                  </a:lnTo>
                  <a:lnTo>
                    <a:pt x="47366" y="62027"/>
                  </a:lnTo>
                  <a:lnTo>
                    <a:pt x="49057" y="59771"/>
                  </a:lnTo>
                  <a:lnTo>
                    <a:pt x="54132" y="59207"/>
                  </a:lnTo>
                  <a:lnTo>
                    <a:pt x="55824" y="59771"/>
                  </a:lnTo>
                  <a:lnTo>
                    <a:pt x="55824" y="62027"/>
                  </a:lnTo>
                  <a:lnTo>
                    <a:pt x="56388" y="65974"/>
                  </a:lnTo>
                  <a:lnTo>
                    <a:pt x="58079" y="67666"/>
                  </a:lnTo>
                  <a:lnTo>
                    <a:pt x="60899" y="68793"/>
                  </a:lnTo>
                  <a:lnTo>
                    <a:pt x="63154" y="72177"/>
                  </a:lnTo>
                  <a:lnTo>
                    <a:pt x="63718" y="70485"/>
                  </a:lnTo>
                  <a:lnTo>
                    <a:pt x="64846" y="70485"/>
                  </a:lnTo>
                  <a:lnTo>
                    <a:pt x="65974" y="68229"/>
                  </a:lnTo>
                  <a:lnTo>
                    <a:pt x="64282" y="61463"/>
                  </a:lnTo>
                  <a:lnTo>
                    <a:pt x="62591" y="58643"/>
                  </a:lnTo>
                  <a:close/>
                  <a:moveTo>
                    <a:pt x="25938" y="56388"/>
                  </a:moveTo>
                  <a:lnTo>
                    <a:pt x="26502" y="53569"/>
                  </a:lnTo>
                  <a:lnTo>
                    <a:pt x="25938" y="48494"/>
                  </a:lnTo>
                  <a:lnTo>
                    <a:pt x="24811" y="49058"/>
                  </a:lnTo>
                  <a:lnTo>
                    <a:pt x="24811" y="50185"/>
                  </a:lnTo>
                  <a:lnTo>
                    <a:pt x="24246" y="52441"/>
                  </a:lnTo>
                  <a:lnTo>
                    <a:pt x="25375" y="56952"/>
                  </a:lnTo>
                  <a:lnTo>
                    <a:pt x="25938" y="56388"/>
                  </a:lnTo>
                  <a:close/>
                  <a:moveTo>
                    <a:pt x="43982" y="54132"/>
                  </a:moveTo>
                  <a:lnTo>
                    <a:pt x="45110" y="53005"/>
                  </a:lnTo>
                  <a:lnTo>
                    <a:pt x="45110" y="50749"/>
                  </a:lnTo>
                  <a:lnTo>
                    <a:pt x="45110" y="47930"/>
                  </a:lnTo>
                  <a:lnTo>
                    <a:pt x="43982" y="45674"/>
                  </a:lnTo>
                  <a:lnTo>
                    <a:pt x="42855" y="44546"/>
                  </a:lnTo>
                  <a:lnTo>
                    <a:pt x="40035" y="45110"/>
                  </a:lnTo>
                  <a:lnTo>
                    <a:pt x="37780" y="47930"/>
                  </a:lnTo>
                  <a:lnTo>
                    <a:pt x="37780" y="50749"/>
                  </a:lnTo>
                  <a:lnTo>
                    <a:pt x="40035" y="54132"/>
                  </a:lnTo>
                  <a:lnTo>
                    <a:pt x="43418" y="54132"/>
                  </a:lnTo>
                  <a:lnTo>
                    <a:pt x="43982" y="54132"/>
                  </a:lnTo>
                  <a:close/>
                  <a:moveTo>
                    <a:pt x="29321" y="47366"/>
                  </a:moveTo>
                  <a:lnTo>
                    <a:pt x="30450" y="45674"/>
                  </a:lnTo>
                  <a:lnTo>
                    <a:pt x="33269" y="41727"/>
                  </a:lnTo>
                  <a:lnTo>
                    <a:pt x="33833" y="40035"/>
                  </a:lnTo>
                  <a:lnTo>
                    <a:pt x="31013" y="38908"/>
                  </a:lnTo>
                  <a:lnTo>
                    <a:pt x="28758" y="36088"/>
                  </a:lnTo>
                  <a:lnTo>
                    <a:pt x="26502" y="34961"/>
                  </a:lnTo>
                  <a:lnTo>
                    <a:pt x="24811" y="37216"/>
                  </a:lnTo>
                  <a:lnTo>
                    <a:pt x="24811" y="39472"/>
                  </a:lnTo>
                  <a:lnTo>
                    <a:pt x="27630" y="42855"/>
                  </a:lnTo>
                  <a:lnTo>
                    <a:pt x="27066" y="45110"/>
                  </a:lnTo>
                  <a:lnTo>
                    <a:pt x="28194" y="45674"/>
                  </a:lnTo>
                  <a:lnTo>
                    <a:pt x="28758" y="47930"/>
                  </a:lnTo>
                  <a:lnTo>
                    <a:pt x="29321" y="47366"/>
                  </a:lnTo>
                  <a:close/>
                  <a:moveTo>
                    <a:pt x="128000" y="69357"/>
                  </a:moveTo>
                  <a:lnTo>
                    <a:pt x="127437" y="66538"/>
                  </a:lnTo>
                  <a:lnTo>
                    <a:pt x="125745" y="64282"/>
                  </a:lnTo>
                  <a:lnTo>
                    <a:pt x="128000" y="61463"/>
                  </a:lnTo>
                  <a:lnTo>
                    <a:pt x="115595" y="50749"/>
                  </a:lnTo>
                  <a:lnTo>
                    <a:pt x="113903" y="49621"/>
                  </a:lnTo>
                  <a:lnTo>
                    <a:pt x="111648" y="49058"/>
                  </a:lnTo>
                  <a:lnTo>
                    <a:pt x="108828" y="46802"/>
                  </a:lnTo>
                  <a:lnTo>
                    <a:pt x="106009" y="46238"/>
                  </a:lnTo>
                  <a:lnTo>
                    <a:pt x="103190" y="43983"/>
                  </a:lnTo>
                  <a:lnTo>
                    <a:pt x="102062" y="42291"/>
                  </a:lnTo>
                  <a:lnTo>
                    <a:pt x="98679" y="40035"/>
                  </a:lnTo>
                  <a:lnTo>
                    <a:pt x="95296" y="35524"/>
                  </a:lnTo>
                  <a:lnTo>
                    <a:pt x="86838" y="33833"/>
                  </a:lnTo>
                  <a:lnTo>
                    <a:pt x="87401" y="34961"/>
                  </a:lnTo>
                  <a:lnTo>
                    <a:pt x="89657" y="37216"/>
                  </a:lnTo>
                  <a:lnTo>
                    <a:pt x="90221" y="41163"/>
                  </a:lnTo>
                  <a:lnTo>
                    <a:pt x="93040" y="43419"/>
                  </a:lnTo>
                  <a:lnTo>
                    <a:pt x="95860" y="46802"/>
                  </a:lnTo>
                  <a:lnTo>
                    <a:pt x="96987" y="47366"/>
                  </a:lnTo>
                  <a:lnTo>
                    <a:pt x="98115" y="48494"/>
                  </a:lnTo>
                  <a:lnTo>
                    <a:pt x="100370" y="51313"/>
                  </a:lnTo>
                  <a:lnTo>
                    <a:pt x="104882" y="53569"/>
                  </a:lnTo>
                  <a:lnTo>
                    <a:pt x="109393" y="56952"/>
                  </a:lnTo>
                  <a:lnTo>
                    <a:pt x="111084" y="57516"/>
                  </a:lnTo>
                  <a:lnTo>
                    <a:pt x="112776" y="59207"/>
                  </a:lnTo>
                  <a:lnTo>
                    <a:pt x="121234" y="63155"/>
                  </a:lnTo>
                  <a:lnTo>
                    <a:pt x="124054" y="67102"/>
                  </a:lnTo>
                  <a:lnTo>
                    <a:pt x="128000" y="69921"/>
                  </a:lnTo>
                  <a:lnTo>
                    <a:pt x="128000" y="69357"/>
                  </a:lnTo>
                  <a:close/>
                  <a:moveTo>
                    <a:pt x="5075" y="17480"/>
                  </a:moveTo>
                  <a:lnTo>
                    <a:pt x="6203" y="15789"/>
                  </a:lnTo>
                  <a:lnTo>
                    <a:pt x="2256" y="12969"/>
                  </a:lnTo>
                  <a:lnTo>
                    <a:pt x="1127" y="14661"/>
                  </a:lnTo>
                  <a:lnTo>
                    <a:pt x="0" y="17480"/>
                  </a:lnTo>
                  <a:lnTo>
                    <a:pt x="2256" y="18608"/>
                  </a:lnTo>
                  <a:lnTo>
                    <a:pt x="5075" y="17480"/>
                  </a:lnTo>
                  <a:close/>
                  <a:moveTo>
                    <a:pt x="56388" y="25938"/>
                  </a:moveTo>
                  <a:lnTo>
                    <a:pt x="55824" y="25375"/>
                  </a:lnTo>
                  <a:lnTo>
                    <a:pt x="54132" y="25375"/>
                  </a:lnTo>
                  <a:lnTo>
                    <a:pt x="51877" y="24247"/>
                  </a:lnTo>
                  <a:lnTo>
                    <a:pt x="47930" y="19736"/>
                  </a:lnTo>
                  <a:lnTo>
                    <a:pt x="46802" y="18044"/>
                  </a:lnTo>
                  <a:lnTo>
                    <a:pt x="45674" y="12405"/>
                  </a:lnTo>
                  <a:lnTo>
                    <a:pt x="43418" y="10150"/>
                  </a:lnTo>
                  <a:lnTo>
                    <a:pt x="35524" y="5639"/>
                  </a:lnTo>
                  <a:lnTo>
                    <a:pt x="31013" y="1128"/>
                  </a:lnTo>
                  <a:lnTo>
                    <a:pt x="27066" y="0"/>
                  </a:lnTo>
                  <a:lnTo>
                    <a:pt x="25938" y="1128"/>
                  </a:lnTo>
                  <a:lnTo>
                    <a:pt x="25938" y="3947"/>
                  </a:lnTo>
                  <a:lnTo>
                    <a:pt x="27066" y="5639"/>
                  </a:lnTo>
                  <a:lnTo>
                    <a:pt x="32705" y="10714"/>
                  </a:lnTo>
                  <a:lnTo>
                    <a:pt x="38908" y="20300"/>
                  </a:lnTo>
                  <a:lnTo>
                    <a:pt x="44547" y="25938"/>
                  </a:lnTo>
                  <a:lnTo>
                    <a:pt x="49057" y="26502"/>
                  </a:lnTo>
                  <a:lnTo>
                    <a:pt x="51313" y="26502"/>
                  </a:lnTo>
                  <a:lnTo>
                    <a:pt x="51313" y="27066"/>
                  </a:lnTo>
                  <a:lnTo>
                    <a:pt x="51877" y="28194"/>
                  </a:lnTo>
                  <a:lnTo>
                    <a:pt x="54696" y="29322"/>
                  </a:lnTo>
                  <a:lnTo>
                    <a:pt x="57515" y="27066"/>
                  </a:lnTo>
                  <a:lnTo>
                    <a:pt x="56388" y="2593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6"/>
            <p:cNvSpPr/>
            <p:nvPr/>
          </p:nvSpPr>
          <p:spPr>
            <a:xfrm>
              <a:off x="6047631" y="4001231"/>
              <a:ext cx="28194" cy="56388"/>
            </a:xfrm>
            <a:custGeom>
              <a:rect b="b" l="l" r="r" t="t"/>
              <a:pathLst>
                <a:path extrusionOk="0" h="56388" w="28194">
                  <a:moveTo>
                    <a:pt x="5639" y="56388"/>
                  </a:moveTo>
                  <a:lnTo>
                    <a:pt x="8458" y="51877"/>
                  </a:lnTo>
                  <a:lnTo>
                    <a:pt x="8458" y="49057"/>
                  </a:lnTo>
                  <a:lnTo>
                    <a:pt x="6767" y="46238"/>
                  </a:lnTo>
                  <a:lnTo>
                    <a:pt x="4511" y="46238"/>
                  </a:lnTo>
                  <a:lnTo>
                    <a:pt x="1692" y="48494"/>
                  </a:lnTo>
                  <a:lnTo>
                    <a:pt x="0" y="50749"/>
                  </a:lnTo>
                  <a:lnTo>
                    <a:pt x="0" y="52441"/>
                  </a:lnTo>
                  <a:lnTo>
                    <a:pt x="564" y="56388"/>
                  </a:lnTo>
                  <a:lnTo>
                    <a:pt x="1128" y="58080"/>
                  </a:lnTo>
                  <a:lnTo>
                    <a:pt x="2819" y="59207"/>
                  </a:lnTo>
                  <a:lnTo>
                    <a:pt x="5639" y="56388"/>
                  </a:lnTo>
                  <a:close/>
                  <a:moveTo>
                    <a:pt x="29886" y="4511"/>
                  </a:moveTo>
                  <a:lnTo>
                    <a:pt x="31013" y="2255"/>
                  </a:lnTo>
                  <a:lnTo>
                    <a:pt x="31013" y="1127"/>
                  </a:lnTo>
                  <a:lnTo>
                    <a:pt x="30450" y="564"/>
                  </a:lnTo>
                  <a:lnTo>
                    <a:pt x="29886" y="0"/>
                  </a:lnTo>
                  <a:lnTo>
                    <a:pt x="28758" y="564"/>
                  </a:lnTo>
                  <a:lnTo>
                    <a:pt x="27067" y="3383"/>
                  </a:lnTo>
                  <a:lnTo>
                    <a:pt x="27630" y="4511"/>
                  </a:lnTo>
                  <a:lnTo>
                    <a:pt x="28758" y="5639"/>
                  </a:lnTo>
                  <a:lnTo>
                    <a:pt x="29886" y="4511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6"/>
            <p:cNvSpPr/>
            <p:nvPr/>
          </p:nvSpPr>
          <p:spPr>
            <a:xfrm>
              <a:off x="3871054" y="3413668"/>
              <a:ext cx="5700" cy="5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24004" y="24004"/>
                  </a:lnTo>
                  <a:lnTo>
                    <a:pt x="59989" y="36006"/>
                  </a:lnTo>
                  <a:lnTo>
                    <a:pt x="71991" y="24004"/>
                  </a:lnTo>
                  <a:lnTo>
                    <a:pt x="719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6"/>
            <p:cNvSpPr/>
            <p:nvPr/>
          </p:nvSpPr>
          <p:spPr>
            <a:xfrm>
              <a:off x="7595482" y="4225655"/>
              <a:ext cx="5700" cy="5638"/>
            </a:xfrm>
            <a:custGeom>
              <a:rect b="b" l="l" r="r" t="t"/>
              <a:pathLst>
                <a:path extrusionOk="0" h="5638" w="120000">
                  <a:moveTo>
                    <a:pt x="107998" y="4511"/>
                  </a:moveTo>
                  <a:lnTo>
                    <a:pt x="48009" y="0"/>
                  </a:lnTo>
                  <a:lnTo>
                    <a:pt x="0" y="1692"/>
                  </a:lnTo>
                  <a:lnTo>
                    <a:pt x="24004" y="3383"/>
                  </a:lnTo>
                  <a:lnTo>
                    <a:pt x="59989" y="4511"/>
                  </a:lnTo>
                  <a:lnTo>
                    <a:pt x="71991" y="6767"/>
                  </a:lnTo>
                  <a:lnTo>
                    <a:pt x="107998" y="7894"/>
                  </a:lnTo>
                  <a:lnTo>
                    <a:pt x="107998" y="4511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6"/>
            <p:cNvSpPr/>
            <p:nvPr/>
          </p:nvSpPr>
          <p:spPr>
            <a:xfrm>
              <a:off x="3597573" y="3274389"/>
              <a:ext cx="16916" cy="5638"/>
            </a:xfrm>
            <a:custGeom>
              <a:rect b="b" l="l" r="r" t="t"/>
              <a:pathLst>
                <a:path extrusionOk="0" h="5638" w="16916">
                  <a:moveTo>
                    <a:pt x="564" y="3383"/>
                  </a:moveTo>
                  <a:lnTo>
                    <a:pt x="0" y="5639"/>
                  </a:lnTo>
                  <a:lnTo>
                    <a:pt x="0" y="6767"/>
                  </a:lnTo>
                  <a:lnTo>
                    <a:pt x="1128" y="7330"/>
                  </a:lnTo>
                  <a:lnTo>
                    <a:pt x="4511" y="6767"/>
                  </a:lnTo>
                  <a:lnTo>
                    <a:pt x="5075" y="6203"/>
                  </a:lnTo>
                  <a:lnTo>
                    <a:pt x="6203" y="5639"/>
                  </a:lnTo>
                  <a:lnTo>
                    <a:pt x="6203" y="5075"/>
                  </a:lnTo>
                  <a:lnTo>
                    <a:pt x="3947" y="5639"/>
                  </a:lnTo>
                  <a:lnTo>
                    <a:pt x="564" y="3383"/>
                  </a:lnTo>
                  <a:close/>
                  <a:moveTo>
                    <a:pt x="20864" y="6767"/>
                  </a:moveTo>
                  <a:lnTo>
                    <a:pt x="21991" y="5639"/>
                  </a:lnTo>
                  <a:lnTo>
                    <a:pt x="20864" y="4511"/>
                  </a:lnTo>
                  <a:lnTo>
                    <a:pt x="16916" y="3383"/>
                  </a:lnTo>
                  <a:lnTo>
                    <a:pt x="15789" y="3947"/>
                  </a:lnTo>
                  <a:lnTo>
                    <a:pt x="15789" y="5639"/>
                  </a:lnTo>
                  <a:lnTo>
                    <a:pt x="19172" y="5639"/>
                  </a:lnTo>
                  <a:lnTo>
                    <a:pt x="20864" y="7330"/>
                  </a:lnTo>
                  <a:lnTo>
                    <a:pt x="20864" y="6767"/>
                  </a:lnTo>
                  <a:close/>
                  <a:moveTo>
                    <a:pt x="14661" y="3947"/>
                  </a:moveTo>
                  <a:lnTo>
                    <a:pt x="14097" y="3383"/>
                  </a:lnTo>
                  <a:lnTo>
                    <a:pt x="13533" y="0"/>
                  </a:lnTo>
                  <a:lnTo>
                    <a:pt x="10714" y="0"/>
                  </a:lnTo>
                  <a:lnTo>
                    <a:pt x="10714" y="1128"/>
                  </a:lnTo>
                  <a:lnTo>
                    <a:pt x="11278" y="2255"/>
                  </a:lnTo>
                  <a:lnTo>
                    <a:pt x="11842" y="2255"/>
                  </a:lnTo>
                  <a:lnTo>
                    <a:pt x="12405" y="3383"/>
                  </a:lnTo>
                  <a:lnTo>
                    <a:pt x="14097" y="4511"/>
                  </a:lnTo>
                  <a:lnTo>
                    <a:pt x="14661" y="3947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6"/>
            <p:cNvSpPr/>
            <p:nvPr/>
          </p:nvSpPr>
          <p:spPr>
            <a:xfrm>
              <a:off x="394170" y="4728072"/>
              <a:ext cx="16916" cy="101498"/>
            </a:xfrm>
            <a:custGeom>
              <a:rect b="b" l="l" r="r" t="t"/>
              <a:pathLst>
                <a:path extrusionOk="0" h="101498" w="16916">
                  <a:moveTo>
                    <a:pt x="15789" y="98115"/>
                  </a:moveTo>
                  <a:lnTo>
                    <a:pt x="15789" y="98115"/>
                  </a:lnTo>
                  <a:lnTo>
                    <a:pt x="14661" y="99807"/>
                  </a:lnTo>
                  <a:lnTo>
                    <a:pt x="14661" y="100935"/>
                  </a:lnTo>
                  <a:lnTo>
                    <a:pt x="16916" y="103190"/>
                  </a:lnTo>
                  <a:lnTo>
                    <a:pt x="15789" y="98115"/>
                  </a:lnTo>
                  <a:close/>
                  <a:moveTo>
                    <a:pt x="6767" y="93040"/>
                  </a:moveTo>
                  <a:lnTo>
                    <a:pt x="5639" y="93040"/>
                  </a:lnTo>
                  <a:lnTo>
                    <a:pt x="6767" y="92476"/>
                  </a:lnTo>
                  <a:lnTo>
                    <a:pt x="4511" y="91349"/>
                  </a:lnTo>
                  <a:lnTo>
                    <a:pt x="2256" y="91349"/>
                  </a:lnTo>
                  <a:lnTo>
                    <a:pt x="1128" y="90785"/>
                  </a:lnTo>
                  <a:lnTo>
                    <a:pt x="1128" y="89657"/>
                  </a:lnTo>
                  <a:lnTo>
                    <a:pt x="0" y="91349"/>
                  </a:lnTo>
                  <a:lnTo>
                    <a:pt x="1128" y="93040"/>
                  </a:lnTo>
                  <a:lnTo>
                    <a:pt x="6203" y="95296"/>
                  </a:lnTo>
                  <a:lnTo>
                    <a:pt x="7894" y="96424"/>
                  </a:lnTo>
                  <a:lnTo>
                    <a:pt x="9022" y="93040"/>
                  </a:lnTo>
                  <a:lnTo>
                    <a:pt x="9022" y="91912"/>
                  </a:lnTo>
                  <a:lnTo>
                    <a:pt x="7330" y="92476"/>
                  </a:lnTo>
                  <a:lnTo>
                    <a:pt x="7330" y="93040"/>
                  </a:lnTo>
                  <a:lnTo>
                    <a:pt x="6767" y="93040"/>
                  </a:lnTo>
                  <a:close/>
                  <a:moveTo>
                    <a:pt x="20864" y="2819"/>
                  </a:moveTo>
                  <a:lnTo>
                    <a:pt x="21427" y="1692"/>
                  </a:lnTo>
                  <a:lnTo>
                    <a:pt x="21427" y="564"/>
                  </a:lnTo>
                  <a:lnTo>
                    <a:pt x="19736" y="0"/>
                  </a:lnTo>
                  <a:lnTo>
                    <a:pt x="19172" y="0"/>
                  </a:lnTo>
                  <a:lnTo>
                    <a:pt x="17480" y="2819"/>
                  </a:lnTo>
                  <a:lnTo>
                    <a:pt x="18044" y="3383"/>
                  </a:lnTo>
                  <a:lnTo>
                    <a:pt x="19736" y="4511"/>
                  </a:lnTo>
                  <a:lnTo>
                    <a:pt x="20300" y="4511"/>
                  </a:lnTo>
                  <a:lnTo>
                    <a:pt x="20864" y="281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6"/>
            <p:cNvSpPr/>
            <p:nvPr/>
          </p:nvSpPr>
          <p:spPr>
            <a:xfrm>
              <a:off x="3889663" y="3655572"/>
              <a:ext cx="45110" cy="45110"/>
            </a:xfrm>
            <a:custGeom>
              <a:rect b="b" l="l" r="r" t="t"/>
              <a:pathLst>
                <a:path extrusionOk="0" h="45110" w="45110">
                  <a:moveTo>
                    <a:pt x="28194" y="42855"/>
                  </a:moveTo>
                  <a:lnTo>
                    <a:pt x="28758" y="41727"/>
                  </a:lnTo>
                  <a:lnTo>
                    <a:pt x="28758" y="38344"/>
                  </a:lnTo>
                  <a:lnTo>
                    <a:pt x="29886" y="36088"/>
                  </a:lnTo>
                  <a:lnTo>
                    <a:pt x="28758" y="33833"/>
                  </a:lnTo>
                  <a:lnTo>
                    <a:pt x="28194" y="30449"/>
                  </a:lnTo>
                  <a:lnTo>
                    <a:pt x="28758" y="27630"/>
                  </a:lnTo>
                  <a:lnTo>
                    <a:pt x="28758" y="23683"/>
                  </a:lnTo>
                  <a:lnTo>
                    <a:pt x="29886" y="21991"/>
                  </a:lnTo>
                  <a:lnTo>
                    <a:pt x="32705" y="17480"/>
                  </a:lnTo>
                  <a:lnTo>
                    <a:pt x="27630" y="17480"/>
                  </a:lnTo>
                  <a:lnTo>
                    <a:pt x="24247" y="18608"/>
                  </a:lnTo>
                  <a:lnTo>
                    <a:pt x="18044" y="19172"/>
                  </a:lnTo>
                  <a:lnTo>
                    <a:pt x="15224" y="20300"/>
                  </a:lnTo>
                  <a:lnTo>
                    <a:pt x="11278" y="20863"/>
                  </a:lnTo>
                  <a:lnTo>
                    <a:pt x="9022" y="21991"/>
                  </a:lnTo>
                  <a:lnTo>
                    <a:pt x="9586" y="22555"/>
                  </a:lnTo>
                  <a:lnTo>
                    <a:pt x="12405" y="23683"/>
                  </a:lnTo>
                  <a:lnTo>
                    <a:pt x="13533" y="24811"/>
                  </a:lnTo>
                  <a:lnTo>
                    <a:pt x="14097" y="25939"/>
                  </a:lnTo>
                  <a:lnTo>
                    <a:pt x="14661" y="28194"/>
                  </a:lnTo>
                  <a:lnTo>
                    <a:pt x="12969" y="37780"/>
                  </a:lnTo>
                  <a:lnTo>
                    <a:pt x="12405" y="38344"/>
                  </a:lnTo>
                  <a:lnTo>
                    <a:pt x="9022" y="38908"/>
                  </a:lnTo>
                  <a:lnTo>
                    <a:pt x="7894" y="40599"/>
                  </a:lnTo>
                  <a:lnTo>
                    <a:pt x="0" y="45110"/>
                  </a:lnTo>
                  <a:lnTo>
                    <a:pt x="4511" y="44546"/>
                  </a:lnTo>
                  <a:lnTo>
                    <a:pt x="9586" y="45110"/>
                  </a:lnTo>
                  <a:lnTo>
                    <a:pt x="23119" y="44546"/>
                  </a:lnTo>
                  <a:lnTo>
                    <a:pt x="28194" y="42855"/>
                  </a:lnTo>
                  <a:close/>
                  <a:moveTo>
                    <a:pt x="38344" y="5075"/>
                  </a:moveTo>
                  <a:lnTo>
                    <a:pt x="45110" y="2255"/>
                  </a:lnTo>
                  <a:lnTo>
                    <a:pt x="45674" y="0"/>
                  </a:lnTo>
                  <a:lnTo>
                    <a:pt x="44546" y="0"/>
                  </a:lnTo>
                  <a:lnTo>
                    <a:pt x="40035" y="1692"/>
                  </a:lnTo>
                  <a:lnTo>
                    <a:pt x="36652" y="4511"/>
                  </a:lnTo>
                  <a:lnTo>
                    <a:pt x="36652" y="5639"/>
                  </a:lnTo>
                  <a:lnTo>
                    <a:pt x="38344" y="5075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6"/>
            <p:cNvSpPr/>
            <p:nvPr/>
          </p:nvSpPr>
          <p:spPr>
            <a:xfrm>
              <a:off x="3912218" y="3582832"/>
              <a:ext cx="5638" cy="22555"/>
            </a:xfrm>
            <a:custGeom>
              <a:rect b="b" l="l" r="r" t="t"/>
              <a:pathLst>
                <a:path extrusionOk="0" h="22555" w="5638">
                  <a:moveTo>
                    <a:pt x="564" y="23683"/>
                  </a:moveTo>
                  <a:lnTo>
                    <a:pt x="564" y="23683"/>
                  </a:lnTo>
                  <a:lnTo>
                    <a:pt x="564" y="23119"/>
                  </a:lnTo>
                  <a:lnTo>
                    <a:pt x="1127" y="23119"/>
                  </a:lnTo>
                  <a:lnTo>
                    <a:pt x="1127" y="22555"/>
                  </a:lnTo>
                  <a:lnTo>
                    <a:pt x="1127" y="22555"/>
                  </a:lnTo>
                  <a:lnTo>
                    <a:pt x="1127" y="21991"/>
                  </a:lnTo>
                  <a:lnTo>
                    <a:pt x="564" y="21991"/>
                  </a:lnTo>
                  <a:lnTo>
                    <a:pt x="564" y="22555"/>
                  </a:lnTo>
                  <a:lnTo>
                    <a:pt x="564" y="22555"/>
                  </a:lnTo>
                  <a:lnTo>
                    <a:pt x="564" y="23119"/>
                  </a:lnTo>
                  <a:lnTo>
                    <a:pt x="0" y="23119"/>
                  </a:lnTo>
                  <a:lnTo>
                    <a:pt x="0" y="23683"/>
                  </a:lnTo>
                  <a:lnTo>
                    <a:pt x="0" y="23683"/>
                  </a:lnTo>
                  <a:lnTo>
                    <a:pt x="0" y="23683"/>
                  </a:lnTo>
                  <a:lnTo>
                    <a:pt x="564" y="23683"/>
                  </a:lnTo>
                  <a:close/>
                  <a:moveTo>
                    <a:pt x="4511" y="12969"/>
                  </a:moveTo>
                  <a:lnTo>
                    <a:pt x="5075" y="11841"/>
                  </a:lnTo>
                  <a:lnTo>
                    <a:pt x="5639" y="11278"/>
                  </a:lnTo>
                  <a:lnTo>
                    <a:pt x="5639" y="11278"/>
                  </a:lnTo>
                  <a:lnTo>
                    <a:pt x="5639" y="11278"/>
                  </a:lnTo>
                  <a:lnTo>
                    <a:pt x="5075" y="10714"/>
                  </a:lnTo>
                  <a:lnTo>
                    <a:pt x="5075" y="10714"/>
                  </a:lnTo>
                  <a:lnTo>
                    <a:pt x="5075" y="11278"/>
                  </a:lnTo>
                  <a:lnTo>
                    <a:pt x="3947" y="11841"/>
                  </a:lnTo>
                  <a:lnTo>
                    <a:pt x="3947" y="11841"/>
                  </a:lnTo>
                  <a:lnTo>
                    <a:pt x="3947" y="12405"/>
                  </a:lnTo>
                  <a:lnTo>
                    <a:pt x="3947" y="12405"/>
                  </a:lnTo>
                  <a:lnTo>
                    <a:pt x="3947" y="12969"/>
                  </a:lnTo>
                  <a:lnTo>
                    <a:pt x="3383" y="12969"/>
                  </a:lnTo>
                  <a:lnTo>
                    <a:pt x="2819" y="12969"/>
                  </a:lnTo>
                  <a:lnTo>
                    <a:pt x="2819" y="12969"/>
                  </a:lnTo>
                  <a:lnTo>
                    <a:pt x="3383" y="12969"/>
                  </a:lnTo>
                  <a:lnTo>
                    <a:pt x="3383" y="12969"/>
                  </a:lnTo>
                  <a:lnTo>
                    <a:pt x="3947" y="13533"/>
                  </a:lnTo>
                  <a:lnTo>
                    <a:pt x="3947" y="13533"/>
                  </a:lnTo>
                  <a:lnTo>
                    <a:pt x="3947" y="13533"/>
                  </a:lnTo>
                  <a:lnTo>
                    <a:pt x="3947" y="13533"/>
                  </a:lnTo>
                  <a:lnTo>
                    <a:pt x="4511" y="12969"/>
                  </a:lnTo>
                  <a:close/>
                  <a:moveTo>
                    <a:pt x="6203" y="6766"/>
                  </a:moveTo>
                  <a:lnTo>
                    <a:pt x="7894" y="5639"/>
                  </a:lnTo>
                  <a:lnTo>
                    <a:pt x="8458" y="2255"/>
                  </a:lnTo>
                  <a:lnTo>
                    <a:pt x="7894" y="0"/>
                  </a:lnTo>
                  <a:lnTo>
                    <a:pt x="6766" y="0"/>
                  </a:lnTo>
                  <a:lnTo>
                    <a:pt x="5075" y="564"/>
                  </a:lnTo>
                  <a:lnTo>
                    <a:pt x="3947" y="2255"/>
                  </a:lnTo>
                  <a:lnTo>
                    <a:pt x="3383" y="5075"/>
                  </a:lnTo>
                  <a:lnTo>
                    <a:pt x="5639" y="7330"/>
                  </a:lnTo>
                  <a:lnTo>
                    <a:pt x="6203" y="6766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56"/>
            <p:cNvSpPr/>
            <p:nvPr/>
          </p:nvSpPr>
          <p:spPr>
            <a:xfrm>
              <a:off x="3823125" y="3389421"/>
              <a:ext cx="11277" cy="11277"/>
            </a:xfrm>
            <a:custGeom>
              <a:rect b="b" l="l" r="r" t="t"/>
              <a:pathLst>
                <a:path extrusionOk="0" h="11277" w="11277">
                  <a:moveTo>
                    <a:pt x="3383" y="12405"/>
                  </a:moveTo>
                  <a:lnTo>
                    <a:pt x="5075" y="11278"/>
                  </a:lnTo>
                  <a:lnTo>
                    <a:pt x="3947" y="10714"/>
                  </a:lnTo>
                  <a:lnTo>
                    <a:pt x="1692" y="10714"/>
                  </a:lnTo>
                  <a:lnTo>
                    <a:pt x="0" y="11842"/>
                  </a:lnTo>
                  <a:lnTo>
                    <a:pt x="564" y="12405"/>
                  </a:lnTo>
                  <a:lnTo>
                    <a:pt x="3383" y="12405"/>
                  </a:lnTo>
                  <a:close/>
                  <a:moveTo>
                    <a:pt x="9586" y="10150"/>
                  </a:moveTo>
                  <a:lnTo>
                    <a:pt x="11842" y="7894"/>
                  </a:lnTo>
                  <a:lnTo>
                    <a:pt x="9022" y="8458"/>
                  </a:lnTo>
                  <a:lnTo>
                    <a:pt x="7894" y="9586"/>
                  </a:lnTo>
                  <a:lnTo>
                    <a:pt x="8458" y="10150"/>
                  </a:lnTo>
                  <a:lnTo>
                    <a:pt x="9022" y="10150"/>
                  </a:lnTo>
                  <a:lnTo>
                    <a:pt x="9586" y="10150"/>
                  </a:lnTo>
                  <a:close/>
                  <a:moveTo>
                    <a:pt x="14097" y="0"/>
                  </a:moveTo>
                  <a:lnTo>
                    <a:pt x="12970" y="0"/>
                  </a:lnTo>
                  <a:lnTo>
                    <a:pt x="10150" y="0"/>
                  </a:lnTo>
                  <a:lnTo>
                    <a:pt x="10150" y="0"/>
                  </a:lnTo>
                  <a:lnTo>
                    <a:pt x="10714" y="564"/>
                  </a:lnTo>
                  <a:lnTo>
                    <a:pt x="12405" y="564"/>
                  </a:lnTo>
                  <a:lnTo>
                    <a:pt x="14097" y="1128"/>
                  </a:lnTo>
                  <a:lnTo>
                    <a:pt x="14097" y="1128"/>
                  </a:lnTo>
                  <a:lnTo>
                    <a:pt x="14097" y="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6"/>
            <p:cNvSpPr/>
            <p:nvPr/>
          </p:nvSpPr>
          <p:spPr>
            <a:xfrm>
              <a:off x="3812975" y="3402390"/>
              <a:ext cx="11277" cy="22555"/>
            </a:xfrm>
            <a:custGeom>
              <a:rect b="b" l="l" r="r" t="t"/>
              <a:pathLst>
                <a:path extrusionOk="0" h="22555" w="11277">
                  <a:moveTo>
                    <a:pt x="6203" y="20863"/>
                  </a:moveTo>
                  <a:lnTo>
                    <a:pt x="2256" y="21991"/>
                  </a:lnTo>
                  <a:lnTo>
                    <a:pt x="1692" y="24247"/>
                  </a:lnTo>
                  <a:lnTo>
                    <a:pt x="7894" y="24247"/>
                  </a:lnTo>
                  <a:lnTo>
                    <a:pt x="11842" y="22555"/>
                  </a:lnTo>
                  <a:lnTo>
                    <a:pt x="8458" y="22555"/>
                  </a:lnTo>
                  <a:lnTo>
                    <a:pt x="6203" y="20863"/>
                  </a:lnTo>
                  <a:close/>
                  <a:moveTo>
                    <a:pt x="11278" y="1128"/>
                  </a:moveTo>
                  <a:lnTo>
                    <a:pt x="8458" y="564"/>
                  </a:lnTo>
                  <a:lnTo>
                    <a:pt x="7330" y="1692"/>
                  </a:lnTo>
                  <a:lnTo>
                    <a:pt x="7330" y="1692"/>
                  </a:lnTo>
                  <a:lnTo>
                    <a:pt x="9022" y="2255"/>
                  </a:lnTo>
                  <a:lnTo>
                    <a:pt x="11278" y="1128"/>
                  </a:lnTo>
                  <a:close/>
                  <a:moveTo>
                    <a:pt x="5075" y="1692"/>
                  </a:moveTo>
                  <a:lnTo>
                    <a:pt x="3947" y="564"/>
                  </a:lnTo>
                  <a:lnTo>
                    <a:pt x="2256" y="0"/>
                  </a:lnTo>
                  <a:lnTo>
                    <a:pt x="0" y="564"/>
                  </a:lnTo>
                  <a:lnTo>
                    <a:pt x="2819" y="2255"/>
                  </a:lnTo>
                  <a:lnTo>
                    <a:pt x="5075" y="1692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6"/>
            <p:cNvSpPr/>
            <p:nvPr/>
          </p:nvSpPr>
          <p:spPr>
            <a:xfrm>
              <a:off x="6807178" y="2782122"/>
              <a:ext cx="62026" cy="39471"/>
            </a:xfrm>
            <a:custGeom>
              <a:rect b="b" l="l" r="r" t="t"/>
              <a:pathLst>
                <a:path extrusionOk="0" h="39471" w="62026">
                  <a:moveTo>
                    <a:pt x="11841" y="18044"/>
                  </a:moveTo>
                  <a:lnTo>
                    <a:pt x="10149" y="17480"/>
                  </a:lnTo>
                  <a:lnTo>
                    <a:pt x="7330" y="18608"/>
                  </a:lnTo>
                  <a:lnTo>
                    <a:pt x="5074" y="20863"/>
                  </a:lnTo>
                  <a:lnTo>
                    <a:pt x="2819" y="22555"/>
                  </a:lnTo>
                  <a:lnTo>
                    <a:pt x="0" y="20863"/>
                  </a:lnTo>
                  <a:lnTo>
                    <a:pt x="1127" y="25938"/>
                  </a:lnTo>
                  <a:lnTo>
                    <a:pt x="4511" y="32141"/>
                  </a:lnTo>
                  <a:lnTo>
                    <a:pt x="5639" y="33833"/>
                  </a:lnTo>
                  <a:lnTo>
                    <a:pt x="7330" y="34960"/>
                  </a:lnTo>
                  <a:lnTo>
                    <a:pt x="13533" y="36652"/>
                  </a:lnTo>
                  <a:lnTo>
                    <a:pt x="15224" y="36652"/>
                  </a:lnTo>
                  <a:lnTo>
                    <a:pt x="18608" y="36652"/>
                  </a:lnTo>
                  <a:lnTo>
                    <a:pt x="19736" y="37216"/>
                  </a:lnTo>
                  <a:lnTo>
                    <a:pt x="20863" y="39472"/>
                  </a:lnTo>
                  <a:lnTo>
                    <a:pt x="23119" y="39472"/>
                  </a:lnTo>
                  <a:lnTo>
                    <a:pt x="23119" y="38908"/>
                  </a:lnTo>
                  <a:lnTo>
                    <a:pt x="23119" y="37216"/>
                  </a:lnTo>
                  <a:lnTo>
                    <a:pt x="24246" y="36088"/>
                  </a:lnTo>
                  <a:lnTo>
                    <a:pt x="25938" y="34960"/>
                  </a:lnTo>
                  <a:lnTo>
                    <a:pt x="27630" y="34960"/>
                  </a:lnTo>
                  <a:lnTo>
                    <a:pt x="31013" y="34397"/>
                  </a:lnTo>
                  <a:lnTo>
                    <a:pt x="34397" y="33269"/>
                  </a:lnTo>
                  <a:lnTo>
                    <a:pt x="37216" y="31013"/>
                  </a:lnTo>
                  <a:lnTo>
                    <a:pt x="42291" y="25375"/>
                  </a:lnTo>
                  <a:lnTo>
                    <a:pt x="43982" y="25375"/>
                  </a:lnTo>
                  <a:lnTo>
                    <a:pt x="45674" y="25375"/>
                  </a:lnTo>
                  <a:lnTo>
                    <a:pt x="49057" y="25375"/>
                  </a:lnTo>
                  <a:lnTo>
                    <a:pt x="52440" y="24811"/>
                  </a:lnTo>
                  <a:lnTo>
                    <a:pt x="51313" y="22555"/>
                  </a:lnTo>
                  <a:lnTo>
                    <a:pt x="50749" y="21991"/>
                  </a:lnTo>
                  <a:lnTo>
                    <a:pt x="48494" y="19172"/>
                  </a:lnTo>
                  <a:lnTo>
                    <a:pt x="47365" y="16916"/>
                  </a:lnTo>
                  <a:lnTo>
                    <a:pt x="47930" y="13533"/>
                  </a:lnTo>
                  <a:lnTo>
                    <a:pt x="62027" y="2819"/>
                  </a:lnTo>
                  <a:lnTo>
                    <a:pt x="64846" y="0"/>
                  </a:lnTo>
                  <a:lnTo>
                    <a:pt x="60335" y="1128"/>
                  </a:lnTo>
                  <a:lnTo>
                    <a:pt x="56952" y="3383"/>
                  </a:lnTo>
                  <a:lnTo>
                    <a:pt x="54696" y="4511"/>
                  </a:lnTo>
                  <a:lnTo>
                    <a:pt x="50749" y="6766"/>
                  </a:lnTo>
                  <a:lnTo>
                    <a:pt x="37780" y="11278"/>
                  </a:lnTo>
                  <a:lnTo>
                    <a:pt x="33268" y="11841"/>
                  </a:lnTo>
                  <a:lnTo>
                    <a:pt x="28758" y="11841"/>
                  </a:lnTo>
                  <a:lnTo>
                    <a:pt x="23119" y="11278"/>
                  </a:lnTo>
                  <a:lnTo>
                    <a:pt x="18044" y="10150"/>
                  </a:lnTo>
                  <a:lnTo>
                    <a:pt x="18044" y="14097"/>
                  </a:lnTo>
                  <a:lnTo>
                    <a:pt x="16916" y="17480"/>
                  </a:lnTo>
                  <a:lnTo>
                    <a:pt x="13533" y="18608"/>
                  </a:lnTo>
                  <a:lnTo>
                    <a:pt x="11841" y="18044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6"/>
            <p:cNvSpPr/>
            <p:nvPr/>
          </p:nvSpPr>
          <p:spPr>
            <a:xfrm>
              <a:off x="7558266" y="4810398"/>
              <a:ext cx="16916" cy="16916"/>
            </a:xfrm>
            <a:custGeom>
              <a:rect b="b" l="l" r="r" t="t"/>
              <a:pathLst>
                <a:path extrusionOk="0" h="16916" w="16916">
                  <a:moveTo>
                    <a:pt x="16916" y="16916"/>
                  </a:moveTo>
                  <a:lnTo>
                    <a:pt x="18044" y="14661"/>
                  </a:lnTo>
                  <a:lnTo>
                    <a:pt x="18608" y="10150"/>
                  </a:lnTo>
                  <a:lnTo>
                    <a:pt x="16353" y="5639"/>
                  </a:lnTo>
                  <a:lnTo>
                    <a:pt x="14097" y="1692"/>
                  </a:lnTo>
                  <a:lnTo>
                    <a:pt x="11841" y="564"/>
                  </a:lnTo>
                  <a:lnTo>
                    <a:pt x="7331" y="0"/>
                  </a:lnTo>
                  <a:lnTo>
                    <a:pt x="3383" y="1692"/>
                  </a:lnTo>
                  <a:lnTo>
                    <a:pt x="1127" y="5075"/>
                  </a:lnTo>
                  <a:lnTo>
                    <a:pt x="0" y="6766"/>
                  </a:lnTo>
                  <a:lnTo>
                    <a:pt x="2256" y="12969"/>
                  </a:lnTo>
                  <a:lnTo>
                    <a:pt x="3383" y="14661"/>
                  </a:lnTo>
                  <a:lnTo>
                    <a:pt x="9586" y="18044"/>
                  </a:lnTo>
                  <a:lnTo>
                    <a:pt x="12405" y="18044"/>
                  </a:lnTo>
                  <a:lnTo>
                    <a:pt x="16916" y="16916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6"/>
            <p:cNvSpPr/>
            <p:nvPr/>
          </p:nvSpPr>
          <p:spPr>
            <a:xfrm>
              <a:off x="7259409" y="4516053"/>
              <a:ext cx="5638" cy="11277"/>
            </a:xfrm>
            <a:custGeom>
              <a:rect b="b" l="l" r="r" t="t"/>
              <a:pathLst>
                <a:path extrusionOk="0" h="11277" w="5638">
                  <a:moveTo>
                    <a:pt x="3947" y="11278"/>
                  </a:moveTo>
                  <a:lnTo>
                    <a:pt x="3947" y="9586"/>
                  </a:lnTo>
                  <a:lnTo>
                    <a:pt x="5075" y="6767"/>
                  </a:lnTo>
                  <a:lnTo>
                    <a:pt x="5075" y="6203"/>
                  </a:lnTo>
                  <a:lnTo>
                    <a:pt x="5639" y="3383"/>
                  </a:lnTo>
                  <a:lnTo>
                    <a:pt x="3947" y="1692"/>
                  </a:lnTo>
                  <a:lnTo>
                    <a:pt x="2819" y="1692"/>
                  </a:lnTo>
                  <a:lnTo>
                    <a:pt x="1692" y="0"/>
                  </a:lnTo>
                  <a:lnTo>
                    <a:pt x="0" y="1692"/>
                  </a:lnTo>
                  <a:lnTo>
                    <a:pt x="1692" y="4511"/>
                  </a:lnTo>
                  <a:lnTo>
                    <a:pt x="1127" y="6203"/>
                  </a:lnTo>
                  <a:lnTo>
                    <a:pt x="564" y="8458"/>
                  </a:lnTo>
                  <a:lnTo>
                    <a:pt x="1127" y="10714"/>
                  </a:lnTo>
                  <a:lnTo>
                    <a:pt x="2256" y="11841"/>
                  </a:lnTo>
                  <a:lnTo>
                    <a:pt x="3947" y="11278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6"/>
            <p:cNvSpPr/>
            <p:nvPr/>
          </p:nvSpPr>
          <p:spPr>
            <a:xfrm>
              <a:off x="3921240" y="3528135"/>
              <a:ext cx="11277" cy="11277"/>
            </a:xfrm>
            <a:custGeom>
              <a:rect b="b" l="l" r="r" t="t"/>
              <a:pathLst>
                <a:path extrusionOk="0" h="11277" w="11277">
                  <a:moveTo>
                    <a:pt x="11278" y="13533"/>
                  </a:moveTo>
                  <a:lnTo>
                    <a:pt x="10150" y="9586"/>
                  </a:lnTo>
                  <a:lnTo>
                    <a:pt x="9586" y="8458"/>
                  </a:lnTo>
                  <a:lnTo>
                    <a:pt x="8458" y="6767"/>
                  </a:lnTo>
                  <a:lnTo>
                    <a:pt x="9022" y="5075"/>
                  </a:lnTo>
                  <a:lnTo>
                    <a:pt x="9022" y="4511"/>
                  </a:lnTo>
                  <a:lnTo>
                    <a:pt x="7894" y="4511"/>
                  </a:lnTo>
                  <a:lnTo>
                    <a:pt x="6203" y="1692"/>
                  </a:lnTo>
                  <a:lnTo>
                    <a:pt x="2819" y="0"/>
                  </a:lnTo>
                  <a:lnTo>
                    <a:pt x="1128" y="0"/>
                  </a:lnTo>
                  <a:lnTo>
                    <a:pt x="0" y="1128"/>
                  </a:lnTo>
                  <a:lnTo>
                    <a:pt x="0" y="2819"/>
                  </a:lnTo>
                  <a:lnTo>
                    <a:pt x="1692" y="7894"/>
                  </a:lnTo>
                  <a:lnTo>
                    <a:pt x="2819" y="9022"/>
                  </a:lnTo>
                  <a:lnTo>
                    <a:pt x="5639" y="10150"/>
                  </a:lnTo>
                  <a:lnTo>
                    <a:pt x="3383" y="12405"/>
                  </a:lnTo>
                  <a:lnTo>
                    <a:pt x="3383" y="12969"/>
                  </a:lnTo>
                  <a:lnTo>
                    <a:pt x="3947" y="14661"/>
                  </a:lnTo>
                  <a:lnTo>
                    <a:pt x="9022" y="14661"/>
                  </a:lnTo>
                  <a:lnTo>
                    <a:pt x="10150" y="16352"/>
                  </a:lnTo>
                  <a:lnTo>
                    <a:pt x="10714" y="15789"/>
                  </a:lnTo>
                  <a:lnTo>
                    <a:pt x="11278" y="13533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6"/>
            <p:cNvSpPr/>
            <p:nvPr/>
          </p:nvSpPr>
          <p:spPr>
            <a:xfrm>
              <a:off x="3907143" y="3469492"/>
              <a:ext cx="16916" cy="22555"/>
            </a:xfrm>
            <a:custGeom>
              <a:rect b="b" l="l" r="r" t="t"/>
              <a:pathLst>
                <a:path extrusionOk="0" h="22555" w="16916">
                  <a:moveTo>
                    <a:pt x="16353" y="22555"/>
                  </a:moveTo>
                  <a:lnTo>
                    <a:pt x="17480" y="21427"/>
                  </a:lnTo>
                  <a:lnTo>
                    <a:pt x="17480" y="19736"/>
                  </a:lnTo>
                  <a:lnTo>
                    <a:pt x="16353" y="18044"/>
                  </a:lnTo>
                  <a:lnTo>
                    <a:pt x="15225" y="18608"/>
                  </a:lnTo>
                  <a:lnTo>
                    <a:pt x="14097" y="20300"/>
                  </a:lnTo>
                  <a:lnTo>
                    <a:pt x="14097" y="21991"/>
                  </a:lnTo>
                  <a:lnTo>
                    <a:pt x="14661" y="22555"/>
                  </a:lnTo>
                  <a:lnTo>
                    <a:pt x="16353" y="22555"/>
                  </a:lnTo>
                  <a:close/>
                  <a:moveTo>
                    <a:pt x="5639" y="18044"/>
                  </a:moveTo>
                  <a:lnTo>
                    <a:pt x="6767" y="16916"/>
                  </a:lnTo>
                  <a:lnTo>
                    <a:pt x="6767" y="10150"/>
                  </a:lnTo>
                  <a:lnTo>
                    <a:pt x="7330" y="8458"/>
                  </a:lnTo>
                  <a:lnTo>
                    <a:pt x="6203" y="7894"/>
                  </a:lnTo>
                  <a:lnTo>
                    <a:pt x="5075" y="6766"/>
                  </a:lnTo>
                  <a:lnTo>
                    <a:pt x="1692" y="5639"/>
                  </a:lnTo>
                  <a:lnTo>
                    <a:pt x="1128" y="6203"/>
                  </a:lnTo>
                  <a:lnTo>
                    <a:pt x="0" y="7894"/>
                  </a:lnTo>
                  <a:lnTo>
                    <a:pt x="564" y="16352"/>
                  </a:lnTo>
                  <a:lnTo>
                    <a:pt x="1692" y="19172"/>
                  </a:lnTo>
                  <a:lnTo>
                    <a:pt x="2819" y="19736"/>
                  </a:lnTo>
                  <a:lnTo>
                    <a:pt x="5639" y="18044"/>
                  </a:lnTo>
                  <a:close/>
                  <a:moveTo>
                    <a:pt x="14661" y="10150"/>
                  </a:moveTo>
                  <a:lnTo>
                    <a:pt x="19172" y="9022"/>
                  </a:lnTo>
                  <a:lnTo>
                    <a:pt x="14097" y="5639"/>
                  </a:lnTo>
                  <a:lnTo>
                    <a:pt x="12969" y="3383"/>
                  </a:lnTo>
                  <a:lnTo>
                    <a:pt x="12969" y="1692"/>
                  </a:lnTo>
                  <a:lnTo>
                    <a:pt x="10714" y="0"/>
                  </a:lnTo>
                  <a:lnTo>
                    <a:pt x="9586" y="1128"/>
                  </a:lnTo>
                  <a:lnTo>
                    <a:pt x="9022" y="2819"/>
                  </a:lnTo>
                  <a:lnTo>
                    <a:pt x="9586" y="5639"/>
                  </a:lnTo>
                  <a:lnTo>
                    <a:pt x="7894" y="7894"/>
                  </a:lnTo>
                  <a:lnTo>
                    <a:pt x="8458" y="10150"/>
                  </a:lnTo>
                  <a:lnTo>
                    <a:pt x="10714" y="10714"/>
                  </a:lnTo>
                  <a:lnTo>
                    <a:pt x="14661" y="10150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6"/>
            <p:cNvSpPr/>
            <p:nvPr/>
          </p:nvSpPr>
          <p:spPr>
            <a:xfrm>
              <a:off x="3690049" y="3620611"/>
              <a:ext cx="5700" cy="5638"/>
            </a:xfrm>
            <a:custGeom>
              <a:rect b="b" l="l" r="r" t="t"/>
              <a:pathLst>
                <a:path extrusionOk="0" h="5638" w="120000">
                  <a:moveTo>
                    <a:pt x="107998" y="5639"/>
                  </a:moveTo>
                  <a:lnTo>
                    <a:pt x="107998" y="2255"/>
                  </a:lnTo>
                  <a:lnTo>
                    <a:pt x="0" y="0"/>
                  </a:lnTo>
                  <a:lnTo>
                    <a:pt x="0" y="1692"/>
                  </a:lnTo>
                  <a:lnTo>
                    <a:pt x="12002" y="2819"/>
                  </a:lnTo>
                  <a:lnTo>
                    <a:pt x="48009" y="3383"/>
                  </a:lnTo>
                  <a:lnTo>
                    <a:pt x="59989" y="4511"/>
                  </a:lnTo>
                  <a:lnTo>
                    <a:pt x="48009" y="7894"/>
                  </a:lnTo>
                  <a:lnTo>
                    <a:pt x="71991" y="9586"/>
                  </a:lnTo>
                  <a:lnTo>
                    <a:pt x="107998" y="5639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6"/>
            <p:cNvSpPr/>
            <p:nvPr/>
          </p:nvSpPr>
          <p:spPr>
            <a:xfrm>
              <a:off x="5286393" y="3012749"/>
              <a:ext cx="146608" cy="56388"/>
            </a:xfrm>
            <a:custGeom>
              <a:rect b="b" l="l" r="r" t="t"/>
              <a:pathLst>
                <a:path extrusionOk="0" h="56388" w="146608">
                  <a:moveTo>
                    <a:pt x="8458" y="51313"/>
                  </a:moveTo>
                  <a:lnTo>
                    <a:pt x="7331" y="50185"/>
                  </a:lnTo>
                  <a:lnTo>
                    <a:pt x="3383" y="53005"/>
                  </a:lnTo>
                  <a:lnTo>
                    <a:pt x="0" y="53005"/>
                  </a:lnTo>
                  <a:lnTo>
                    <a:pt x="564" y="54133"/>
                  </a:lnTo>
                  <a:lnTo>
                    <a:pt x="1128" y="55260"/>
                  </a:lnTo>
                  <a:lnTo>
                    <a:pt x="5075" y="57516"/>
                  </a:lnTo>
                  <a:lnTo>
                    <a:pt x="8458" y="51313"/>
                  </a:lnTo>
                  <a:close/>
                  <a:moveTo>
                    <a:pt x="84582" y="39472"/>
                  </a:moveTo>
                  <a:lnTo>
                    <a:pt x="84582" y="38908"/>
                  </a:lnTo>
                  <a:lnTo>
                    <a:pt x="84018" y="38908"/>
                  </a:lnTo>
                  <a:lnTo>
                    <a:pt x="83455" y="39472"/>
                  </a:lnTo>
                  <a:lnTo>
                    <a:pt x="76124" y="38908"/>
                  </a:lnTo>
                  <a:lnTo>
                    <a:pt x="74996" y="42291"/>
                  </a:lnTo>
                  <a:lnTo>
                    <a:pt x="72177" y="44546"/>
                  </a:lnTo>
                  <a:lnTo>
                    <a:pt x="72177" y="48494"/>
                  </a:lnTo>
                  <a:lnTo>
                    <a:pt x="74996" y="52441"/>
                  </a:lnTo>
                  <a:lnTo>
                    <a:pt x="76688" y="53005"/>
                  </a:lnTo>
                  <a:lnTo>
                    <a:pt x="79507" y="53569"/>
                  </a:lnTo>
                  <a:lnTo>
                    <a:pt x="83455" y="51313"/>
                  </a:lnTo>
                  <a:lnTo>
                    <a:pt x="84582" y="49057"/>
                  </a:lnTo>
                  <a:lnTo>
                    <a:pt x="85146" y="44546"/>
                  </a:lnTo>
                  <a:lnTo>
                    <a:pt x="84582" y="42291"/>
                  </a:lnTo>
                  <a:lnTo>
                    <a:pt x="84582" y="39472"/>
                  </a:lnTo>
                  <a:close/>
                  <a:moveTo>
                    <a:pt x="29886" y="43983"/>
                  </a:moveTo>
                  <a:lnTo>
                    <a:pt x="32705" y="41727"/>
                  </a:lnTo>
                  <a:lnTo>
                    <a:pt x="32705" y="40599"/>
                  </a:lnTo>
                  <a:lnTo>
                    <a:pt x="32141" y="38908"/>
                  </a:lnTo>
                  <a:lnTo>
                    <a:pt x="29322" y="37216"/>
                  </a:lnTo>
                  <a:lnTo>
                    <a:pt x="28194" y="37216"/>
                  </a:lnTo>
                  <a:lnTo>
                    <a:pt x="27067" y="38344"/>
                  </a:lnTo>
                  <a:lnTo>
                    <a:pt x="25939" y="40599"/>
                  </a:lnTo>
                  <a:lnTo>
                    <a:pt x="27630" y="43419"/>
                  </a:lnTo>
                  <a:lnTo>
                    <a:pt x="28758" y="43983"/>
                  </a:lnTo>
                  <a:lnTo>
                    <a:pt x="29886" y="43983"/>
                  </a:lnTo>
                  <a:close/>
                  <a:moveTo>
                    <a:pt x="56388" y="31013"/>
                  </a:moveTo>
                  <a:lnTo>
                    <a:pt x="63155" y="25375"/>
                  </a:lnTo>
                  <a:lnTo>
                    <a:pt x="63155" y="23683"/>
                  </a:lnTo>
                  <a:lnTo>
                    <a:pt x="57516" y="24247"/>
                  </a:lnTo>
                  <a:lnTo>
                    <a:pt x="51313" y="29886"/>
                  </a:lnTo>
                  <a:lnTo>
                    <a:pt x="49622" y="30449"/>
                  </a:lnTo>
                  <a:lnTo>
                    <a:pt x="43983" y="31013"/>
                  </a:lnTo>
                  <a:lnTo>
                    <a:pt x="41164" y="31013"/>
                  </a:lnTo>
                  <a:lnTo>
                    <a:pt x="38908" y="32141"/>
                  </a:lnTo>
                  <a:lnTo>
                    <a:pt x="40036" y="33833"/>
                  </a:lnTo>
                  <a:lnTo>
                    <a:pt x="42291" y="39472"/>
                  </a:lnTo>
                  <a:lnTo>
                    <a:pt x="46238" y="44546"/>
                  </a:lnTo>
                  <a:lnTo>
                    <a:pt x="49622" y="43419"/>
                  </a:lnTo>
                  <a:lnTo>
                    <a:pt x="51313" y="42291"/>
                  </a:lnTo>
                  <a:lnTo>
                    <a:pt x="53569" y="38908"/>
                  </a:lnTo>
                  <a:lnTo>
                    <a:pt x="56388" y="31013"/>
                  </a:lnTo>
                  <a:close/>
                  <a:moveTo>
                    <a:pt x="121798" y="38344"/>
                  </a:moveTo>
                  <a:lnTo>
                    <a:pt x="130256" y="35524"/>
                  </a:lnTo>
                  <a:lnTo>
                    <a:pt x="131948" y="29886"/>
                  </a:lnTo>
                  <a:lnTo>
                    <a:pt x="133640" y="23683"/>
                  </a:lnTo>
                  <a:lnTo>
                    <a:pt x="133640" y="19736"/>
                  </a:lnTo>
                  <a:lnTo>
                    <a:pt x="132512" y="18044"/>
                  </a:lnTo>
                  <a:lnTo>
                    <a:pt x="131948" y="18044"/>
                  </a:lnTo>
                  <a:lnTo>
                    <a:pt x="129692" y="18044"/>
                  </a:lnTo>
                  <a:lnTo>
                    <a:pt x="128001" y="19172"/>
                  </a:lnTo>
                  <a:lnTo>
                    <a:pt x="127437" y="22555"/>
                  </a:lnTo>
                  <a:lnTo>
                    <a:pt x="123490" y="29886"/>
                  </a:lnTo>
                  <a:lnTo>
                    <a:pt x="120670" y="36652"/>
                  </a:lnTo>
                  <a:lnTo>
                    <a:pt x="116723" y="40036"/>
                  </a:lnTo>
                  <a:lnTo>
                    <a:pt x="112776" y="41163"/>
                  </a:lnTo>
                  <a:lnTo>
                    <a:pt x="113340" y="41727"/>
                  </a:lnTo>
                  <a:lnTo>
                    <a:pt x="117287" y="42291"/>
                  </a:lnTo>
                  <a:lnTo>
                    <a:pt x="121798" y="38344"/>
                  </a:lnTo>
                  <a:close/>
                  <a:moveTo>
                    <a:pt x="10714" y="27066"/>
                  </a:moveTo>
                  <a:lnTo>
                    <a:pt x="13533" y="24247"/>
                  </a:lnTo>
                  <a:lnTo>
                    <a:pt x="14097" y="22555"/>
                  </a:lnTo>
                  <a:lnTo>
                    <a:pt x="13533" y="19736"/>
                  </a:lnTo>
                  <a:lnTo>
                    <a:pt x="14661" y="18608"/>
                  </a:lnTo>
                  <a:lnTo>
                    <a:pt x="14097" y="16352"/>
                  </a:lnTo>
                  <a:lnTo>
                    <a:pt x="12405" y="14097"/>
                  </a:lnTo>
                  <a:lnTo>
                    <a:pt x="8458" y="14097"/>
                  </a:lnTo>
                  <a:lnTo>
                    <a:pt x="6203" y="17480"/>
                  </a:lnTo>
                  <a:lnTo>
                    <a:pt x="9586" y="24247"/>
                  </a:lnTo>
                  <a:lnTo>
                    <a:pt x="10150" y="27066"/>
                  </a:lnTo>
                  <a:lnTo>
                    <a:pt x="10714" y="27066"/>
                  </a:lnTo>
                  <a:close/>
                  <a:moveTo>
                    <a:pt x="137023" y="11842"/>
                  </a:moveTo>
                  <a:lnTo>
                    <a:pt x="142098" y="10150"/>
                  </a:lnTo>
                  <a:lnTo>
                    <a:pt x="144917" y="8458"/>
                  </a:lnTo>
                  <a:lnTo>
                    <a:pt x="145481" y="3383"/>
                  </a:lnTo>
                  <a:lnTo>
                    <a:pt x="146609" y="1692"/>
                  </a:lnTo>
                  <a:lnTo>
                    <a:pt x="145481" y="0"/>
                  </a:lnTo>
                  <a:lnTo>
                    <a:pt x="144353" y="1128"/>
                  </a:lnTo>
                  <a:lnTo>
                    <a:pt x="143226" y="3383"/>
                  </a:lnTo>
                  <a:lnTo>
                    <a:pt x="139843" y="4511"/>
                  </a:lnTo>
                  <a:lnTo>
                    <a:pt x="135331" y="6766"/>
                  </a:lnTo>
                  <a:lnTo>
                    <a:pt x="134204" y="8458"/>
                  </a:lnTo>
                  <a:lnTo>
                    <a:pt x="133076" y="13533"/>
                  </a:lnTo>
                  <a:lnTo>
                    <a:pt x="135331" y="14097"/>
                  </a:lnTo>
                  <a:lnTo>
                    <a:pt x="137023" y="11842"/>
                  </a:lnTo>
                  <a:close/>
                </a:path>
              </a:pathLst>
            </a:custGeom>
            <a:solidFill>
              <a:srgbClr val="DDDDD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5" name="Google Shape;705;p56"/>
          <p:cNvSpPr/>
          <p:nvPr/>
        </p:nvSpPr>
        <p:spPr>
          <a:xfrm>
            <a:off x="4400704" y="2620400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56"/>
          <p:cNvSpPr/>
          <p:nvPr/>
        </p:nvSpPr>
        <p:spPr>
          <a:xfrm>
            <a:off x="3210283" y="2923650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56"/>
          <p:cNvSpPr/>
          <p:nvPr/>
        </p:nvSpPr>
        <p:spPr>
          <a:xfrm>
            <a:off x="3125169" y="2860143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56"/>
          <p:cNvSpPr/>
          <p:nvPr/>
        </p:nvSpPr>
        <p:spPr>
          <a:xfrm>
            <a:off x="3762882" y="3623962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56"/>
          <p:cNvSpPr/>
          <p:nvPr/>
        </p:nvSpPr>
        <p:spPr>
          <a:xfrm>
            <a:off x="9860822" y="2841881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56"/>
          <p:cNvSpPr/>
          <p:nvPr/>
        </p:nvSpPr>
        <p:spPr>
          <a:xfrm>
            <a:off x="9524134" y="2899040"/>
            <a:ext cx="120600" cy="120600"/>
          </a:xfrm>
          <a:prstGeom prst="ellipse">
            <a:avLst/>
          </a:prstGeom>
          <a:solidFill>
            <a:srgbClr val="FF8000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56"/>
          <p:cNvSpPr/>
          <p:nvPr/>
        </p:nvSpPr>
        <p:spPr>
          <a:xfrm>
            <a:off x="9079789" y="3162094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56"/>
          <p:cNvSpPr/>
          <p:nvPr/>
        </p:nvSpPr>
        <p:spPr>
          <a:xfrm>
            <a:off x="8354053" y="3590557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56"/>
          <p:cNvSpPr/>
          <p:nvPr/>
        </p:nvSpPr>
        <p:spPr>
          <a:xfrm>
            <a:off x="9836938" y="2918848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56"/>
          <p:cNvSpPr/>
          <p:nvPr/>
        </p:nvSpPr>
        <p:spPr>
          <a:xfrm>
            <a:off x="8317231" y="3168828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56"/>
          <p:cNvSpPr/>
          <p:nvPr/>
        </p:nvSpPr>
        <p:spPr>
          <a:xfrm>
            <a:off x="6945382" y="2781644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56"/>
          <p:cNvSpPr/>
          <p:nvPr/>
        </p:nvSpPr>
        <p:spPr>
          <a:xfrm>
            <a:off x="6846357" y="2725546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56"/>
          <p:cNvSpPr/>
          <p:nvPr/>
        </p:nvSpPr>
        <p:spPr>
          <a:xfrm>
            <a:off x="6267404" y="2536782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56"/>
          <p:cNvSpPr/>
          <p:nvPr/>
        </p:nvSpPr>
        <p:spPr>
          <a:xfrm>
            <a:off x="5998714" y="2385514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56"/>
          <p:cNvSpPr/>
          <p:nvPr/>
        </p:nvSpPr>
        <p:spPr>
          <a:xfrm>
            <a:off x="6027422" y="2441424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56"/>
          <p:cNvSpPr/>
          <p:nvPr/>
        </p:nvSpPr>
        <p:spPr>
          <a:xfrm>
            <a:off x="6930033" y="2860200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56"/>
          <p:cNvSpPr/>
          <p:nvPr/>
        </p:nvSpPr>
        <p:spPr>
          <a:xfrm>
            <a:off x="3271029" y="2580262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2" name="Google Shape;722;p56"/>
          <p:cNvCxnSpPr/>
          <p:nvPr/>
        </p:nvCxnSpPr>
        <p:spPr>
          <a:xfrm>
            <a:off x="4433614" y="1799380"/>
            <a:ext cx="0" cy="8241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3" name="Google Shape;723;p56"/>
          <p:cNvSpPr/>
          <p:nvPr/>
        </p:nvSpPr>
        <p:spPr>
          <a:xfrm>
            <a:off x="4347681" y="1900015"/>
            <a:ext cx="12189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3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몬트리올, 퀘벡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127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8000"/>
              </a:buClr>
              <a:buSzPts val="5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4" name="Google Shape;724;p56"/>
          <p:cNvCxnSpPr/>
          <p:nvPr/>
        </p:nvCxnSpPr>
        <p:spPr>
          <a:xfrm>
            <a:off x="2749701" y="2652024"/>
            <a:ext cx="498000" cy="81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5" name="Google Shape;725;p56"/>
          <p:cNvSpPr/>
          <p:nvPr/>
        </p:nvSpPr>
        <p:spPr>
          <a:xfrm>
            <a:off x="1436935" y="2552743"/>
            <a:ext cx="1313100" cy="198600"/>
          </a:xfrm>
          <a:prstGeom prst="roundRect">
            <a:avLst>
              <a:gd fmla="val 50000" name="adj"/>
            </a:avLst>
          </a:prstGeom>
          <a:solidFill>
            <a:srgbClr val="4B286D"/>
          </a:solidFill>
          <a:ln>
            <a:noFill/>
          </a:ln>
        </p:spPr>
        <p:txBody>
          <a:bodyPr anchorCtr="0" anchor="ctr" bIns="34300" lIns="54025" spcFirstLastPara="1" rIns="54025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-US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미국</a:t>
            </a:r>
            <a:endParaRPr b="1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p56"/>
          <p:cNvCxnSpPr/>
          <p:nvPr/>
        </p:nvCxnSpPr>
        <p:spPr>
          <a:xfrm flipH="1" rot="10800000">
            <a:off x="7030006" y="2718846"/>
            <a:ext cx="405600" cy="27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7" name="Google Shape;727;p56"/>
          <p:cNvSpPr/>
          <p:nvPr/>
        </p:nvSpPr>
        <p:spPr>
          <a:xfrm>
            <a:off x="7443499" y="2816949"/>
            <a:ext cx="1580700" cy="3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보스니아 헤르체고비나, 사라예보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불가리아, 소피아 (3곳)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핀란드, 탐페레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프랑스, 파리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오스트리아, 비엔나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독일, 아헨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독일, 베를린 (2곳)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독일, 도르트문트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독일, 드레스덴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독일, 뒤스부르크-알트슈타트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독일, 에센(2곳)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독일, 라이프치히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아일랜드, 발리나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아일랜드, 코크 (2곳)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아일랜드, 더블린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라트비아, 리가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폴란드, 그단스크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루마니아, 부쿠레슈티 (3곳)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슬로바키아, 브라티슬라바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스페인, 바르셀로나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스위스, 비엘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튀르키예, 이스탄불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튀르키예, 이즈미르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덴마크, 코펜하겐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영국, 런던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8000"/>
              </a:buClr>
              <a:buSzPts val="5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8000"/>
              </a:buClr>
              <a:buSzPts val="5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8000"/>
              </a:buClr>
              <a:buSzPts val="5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8000"/>
              </a:buClr>
              <a:buSzPts val="5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56"/>
          <p:cNvCxnSpPr/>
          <p:nvPr/>
        </p:nvCxnSpPr>
        <p:spPr>
          <a:xfrm>
            <a:off x="9362969" y="3194728"/>
            <a:ext cx="397500" cy="6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p56"/>
          <p:cNvSpPr/>
          <p:nvPr/>
        </p:nvSpPr>
        <p:spPr>
          <a:xfrm>
            <a:off x="9760085" y="3095762"/>
            <a:ext cx="1600800" cy="198600"/>
          </a:xfrm>
          <a:prstGeom prst="roundRect">
            <a:avLst>
              <a:gd fmla="val 50000" name="adj"/>
            </a:avLst>
          </a:prstGeom>
          <a:solidFill>
            <a:srgbClr val="4B286D"/>
          </a:solidFill>
          <a:ln>
            <a:noFill/>
          </a:ln>
        </p:spPr>
        <p:txBody>
          <a:bodyPr anchorCtr="0" anchor="ctr" bIns="34300" lIns="54025" spcFirstLastPara="1" rIns="54025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-US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극동/ / 아시아 태평양</a:t>
            </a:r>
            <a:endParaRPr b="1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56"/>
          <p:cNvSpPr/>
          <p:nvPr/>
        </p:nvSpPr>
        <p:spPr>
          <a:xfrm>
            <a:off x="9760077" y="3327683"/>
            <a:ext cx="1479000" cy="18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35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일본, 도쿄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일본, 요코하마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600"/>
              <a:buChar char="•"/>
            </a:pPr>
            <a:r>
              <a:rPr i="0" lang="en-US" sz="600" u="none" cap="none" strike="noStrike">
                <a:solidFill>
                  <a:srgbClr val="000000"/>
                </a:solidFill>
              </a:rPr>
              <a:t>한국, 서울</a:t>
            </a:r>
            <a:endParaRPr i="0" sz="600" u="none" cap="none" strike="noStrike">
              <a:solidFill>
                <a:srgbClr val="000000"/>
              </a:solidFill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중국, 청두 (2곳)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인도, 노이다 (2곳)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인도, 방갈로르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인도, 뭄바이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필리핀, 케손 시티 (2곳)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필리핀, 타귀그 시티 (2곳)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필리핀, 마카티시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63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필리핀, 파시그 시티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1" name="Google Shape;731;p56"/>
          <p:cNvGrpSpPr/>
          <p:nvPr/>
        </p:nvGrpSpPr>
        <p:grpSpPr>
          <a:xfrm>
            <a:off x="1511705" y="2615059"/>
            <a:ext cx="1195100" cy="74334"/>
            <a:chOff x="603238" y="2017135"/>
            <a:chExt cx="983217" cy="61200"/>
          </a:xfrm>
        </p:grpSpPr>
        <p:sp>
          <p:nvSpPr>
            <p:cNvPr id="732" name="Google Shape;732;p56"/>
            <p:cNvSpPr/>
            <p:nvPr/>
          </p:nvSpPr>
          <p:spPr>
            <a:xfrm>
              <a:off x="603238" y="2017135"/>
              <a:ext cx="61200" cy="61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56"/>
            <p:cNvSpPr/>
            <p:nvPr/>
          </p:nvSpPr>
          <p:spPr>
            <a:xfrm>
              <a:off x="1525255" y="2017135"/>
              <a:ext cx="61200" cy="61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4" name="Google Shape;734;p56"/>
          <p:cNvGrpSpPr/>
          <p:nvPr/>
        </p:nvGrpSpPr>
        <p:grpSpPr>
          <a:xfrm>
            <a:off x="4347615" y="1658655"/>
            <a:ext cx="1312740" cy="198587"/>
            <a:chOff x="3158904" y="1208268"/>
            <a:chExt cx="1080000" cy="163500"/>
          </a:xfrm>
        </p:grpSpPr>
        <p:sp>
          <p:nvSpPr>
            <p:cNvPr id="735" name="Google Shape;735;p56"/>
            <p:cNvSpPr/>
            <p:nvPr/>
          </p:nvSpPr>
          <p:spPr>
            <a:xfrm>
              <a:off x="3158904" y="1208268"/>
              <a:ext cx="1080000" cy="163500"/>
            </a:xfrm>
            <a:prstGeom prst="roundRect">
              <a:avLst>
                <a:gd fmla="val 50000" name="adj"/>
              </a:avLst>
            </a:prstGeom>
            <a:solidFill>
              <a:srgbClr val="4B286D"/>
            </a:solidFill>
            <a:ln>
              <a:noFill/>
            </a:ln>
          </p:spPr>
          <p:txBody>
            <a:bodyPr anchorCtr="0" anchor="ctr" bIns="34300" lIns="54025" spcFirstLastPara="1" rIns="54025" wrap="square" tIns="343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b="1" i="0" lang="en-US" sz="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캐나다</a:t>
              </a:r>
              <a:endPara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6" name="Google Shape;736;p56"/>
            <p:cNvGrpSpPr/>
            <p:nvPr/>
          </p:nvGrpSpPr>
          <p:grpSpPr>
            <a:xfrm>
              <a:off x="3207343" y="1264297"/>
              <a:ext cx="983217" cy="61200"/>
              <a:chOff x="603238" y="2017135"/>
              <a:chExt cx="983217" cy="61200"/>
            </a:xfrm>
          </p:grpSpPr>
          <p:sp>
            <p:nvSpPr>
              <p:cNvPr id="737" name="Google Shape;737;p56"/>
              <p:cNvSpPr/>
              <p:nvPr/>
            </p:nvSpPr>
            <p:spPr>
              <a:xfrm>
                <a:off x="603238" y="2017135"/>
                <a:ext cx="61200" cy="61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300" lIns="68600" spcFirstLastPara="1" rIns="68600" wrap="square" tIns="343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56"/>
              <p:cNvSpPr/>
              <p:nvPr/>
            </p:nvSpPr>
            <p:spPr>
              <a:xfrm>
                <a:off x="1525255" y="2017135"/>
                <a:ext cx="61200" cy="61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300" lIns="68600" spcFirstLastPara="1" rIns="68600" wrap="square" tIns="343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739" name="Google Shape;739;p56"/>
          <p:cNvCxnSpPr/>
          <p:nvPr/>
        </p:nvCxnSpPr>
        <p:spPr>
          <a:xfrm flipH="1" rot="10800000">
            <a:off x="3826454" y="3644151"/>
            <a:ext cx="656700" cy="63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0" name="Google Shape;740;p56"/>
          <p:cNvSpPr/>
          <p:nvPr/>
        </p:nvSpPr>
        <p:spPr>
          <a:xfrm>
            <a:off x="4483225" y="3548064"/>
            <a:ext cx="1313100" cy="198600"/>
          </a:xfrm>
          <a:prstGeom prst="roundRect">
            <a:avLst>
              <a:gd fmla="val 50000" name="adj"/>
            </a:avLst>
          </a:prstGeom>
          <a:solidFill>
            <a:srgbClr val="4B286D"/>
          </a:solidFill>
          <a:ln>
            <a:noFill/>
          </a:ln>
        </p:spPr>
        <p:txBody>
          <a:bodyPr anchorCtr="0" anchor="ctr" bIns="34300" lIns="54025" spcFirstLastPara="1" rIns="54025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-US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중앙아메리카</a:t>
            </a:r>
            <a:endParaRPr b="1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6"/>
          <p:cNvSpPr/>
          <p:nvPr/>
        </p:nvSpPr>
        <p:spPr>
          <a:xfrm>
            <a:off x="4366300" y="3788990"/>
            <a:ext cx="1916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3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엘살바도르, 산살바도르 (3곳)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과테말라, 과테말라 시티 (4곳)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과테말라, 케찰테낭고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2" name="Google Shape;742;p56"/>
          <p:cNvGrpSpPr/>
          <p:nvPr/>
        </p:nvGrpSpPr>
        <p:grpSpPr>
          <a:xfrm>
            <a:off x="4542090" y="3610381"/>
            <a:ext cx="1195100" cy="74334"/>
            <a:chOff x="603238" y="2017135"/>
            <a:chExt cx="983217" cy="61200"/>
          </a:xfrm>
        </p:grpSpPr>
        <p:sp>
          <p:nvSpPr>
            <p:cNvPr id="743" name="Google Shape;743;p56"/>
            <p:cNvSpPr/>
            <p:nvPr/>
          </p:nvSpPr>
          <p:spPr>
            <a:xfrm>
              <a:off x="603238" y="2017135"/>
              <a:ext cx="61200" cy="61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6"/>
            <p:cNvSpPr/>
            <p:nvPr/>
          </p:nvSpPr>
          <p:spPr>
            <a:xfrm>
              <a:off x="1525255" y="2017135"/>
              <a:ext cx="61200" cy="61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5" name="Google Shape;745;p56"/>
          <p:cNvGrpSpPr/>
          <p:nvPr/>
        </p:nvGrpSpPr>
        <p:grpSpPr>
          <a:xfrm>
            <a:off x="9818950" y="3155300"/>
            <a:ext cx="1491092" cy="77131"/>
            <a:chOff x="603238" y="2014832"/>
            <a:chExt cx="1226731" cy="63503"/>
          </a:xfrm>
        </p:grpSpPr>
        <p:sp>
          <p:nvSpPr>
            <p:cNvPr id="746" name="Google Shape;746;p56"/>
            <p:cNvSpPr/>
            <p:nvPr/>
          </p:nvSpPr>
          <p:spPr>
            <a:xfrm>
              <a:off x="603238" y="2017135"/>
              <a:ext cx="61200" cy="61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6"/>
            <p:cNvSpPr/>
            <p:nvPr/>
          </p:nvSpPr>
          <p:spPr>
            <a:xfrm>
              <a:off x="1768769" y="2014832"/>
              <a:ext cx="61200" cy="61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8" name="Google Shape;748;p56"/>
          <p:cNvGrpSpPr/>
          <p:nvPr/>
        </p:nvGrpSpPr>
        <p:grpSpPr>
          <a:xfrm>
            <a:off x="7418136" y="2610278"/>
            <a:ext cx="1312883" cy="198476"/>
            <a:chOff x="6158426" y="2770190"/>
            <a:chExt cx="1493100" cy="225900"/>
          </a:xfrm>
        </p:grpSpPr>
        <p:sp>
          <p:nvSpPr>
            <p:cNvPr id="749" name="Google Shape;749;p56"/>
            <p:cNvSpPr/>
            <p:nvPr/>
          </p:nvSpPr>
          <p:spPr>
            <a:xfrm>
              <a:off x="6158426" y="2770190"/>
              <a:ext cx="1493100" cy="225900"/>
            </a:xfrm>
            <a:prstGeom prst="roundRect">
              <a:avLst>
                <a:gd fmla="val 50000" name="adj"/>
              </a:avLst>
            </a:prstGeom>
            <a:solidFill>
              <a:srgbClr val="4B286D"/>
            </a:solidFill>
            <a:ln>
              <a:noFill/>
            </a:ln>
          </p:spPr>
          <p:txBody>
            <a:bodyPr anchorCtr="0" anchor="ctr" bIns="34300" lIns="54025" spcFirstLastPara="1" rIns="54025" wrap="square" tIns="343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b="1" i="0" lang="en-US" sz="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유럽</a:t>
              </a:r>
              <a:endParaRPr b="1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0" name="Google Shape;750;p56"/>
            <p:cNvGrpSpPr/>
            <p:nvPr/>
          </p:nvGrpSpPr>
          <p:grpSpPr>
            <a:xfrm>
              <a:off x="6225388" y="2841056"/>
              <a:ext cx="1359199" cy="84603"/>
              <a:chOff x="603238" y="2017135"/>
              <a:chExt cx="983217" cy="61200"/>
            </a:xfrm>
          </p:grpSpPr>
          <p:sp>
            <p:nvSpPr>
              <p:cNvPr id="751" name="Google Shape;751;p56"/>
              <p:cNvSpPr/>
              <p:nvPr/>
            </p:nvSpPr>
            <p:spPr>
              <a:xfrm>
                <a:off x="603238" y="2017135"/>
                <a:ext cx="61200" cy="61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300" lIns="68600" spcFirstLastPara="1" rIns="68600" wrap="square" tIns="343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56"/>
              <p:cNvSpPr/>
              <p:nvPr/>
            </p:nvSpPr>
            <p:spPr>
              <a:xfrm>
                <a:off x="1525255" y="2017135"/>
                <a:ext cx="61200" cy="61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300" lIns="68600" spcFirstLastPara="1" rIns="68600" wrap="square" tIns="343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53" name="Google Shape;753;p56"/>
          <p:cNvSpPr/>
          <p:nvPr/>
        </p:nvSpPr>
        <p:spPr>
          <a:xfrm>
            <a:off x="6645448" y="2662020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56"/>
          <p:cNvSpPr/>
          <p:nvPr/>
        </p:nvSpPr>
        <p:spPr>
          <a:xfrm>
            <a:off x="4119244" y="2984616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56"/>
          <p:cNvSpPr txBox="1"/>
          <p:nvPr/>
        </p:nvSpPr>
        <p:spPr>
          <a:xfrm>
            <a:off x="831112" y="3531500"/>
            <a:ext cx="27432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600" lIns="68600" spcFirstLastPara="1" rIns="68600" wrap="square" tIns="6860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-US" u="none" cap="none" strike="noStrike">
                <a:solidFill>
                  <a:srgbClr val="2A2C2E"/>
                </a:solidFill>
              </a:rPr>
              <a:t>60개 이상의 시설과 모든 주요 지역에 진출한 TI는</a:t>
            </a:r>
            <a:r>
              <a:rPr i="0" lang="en-US" u="none" cap="none" strike="noStrike">
                <a:solidFill>
                  <a:srgbClr val="2A2C2E"/>
                </a:solidFill>
              </a:rPr>
              <a:t> 새로운 지역에서 사이트 운영</a:t>
            </a:r>
            <a:r>
              <a:rPr lang="en-US">
                <a:solidFill>
                  <a:srgbClr val="2A2C2E"/>
                </a:solidFill>
              </a:rPr>
              <a:t>을 시작</a:t>
            </a:r>
            <a:r>
              <a:rPr lang="en-US">
                <a:solidFill>
                  <a:srgbClr val="2A2C2E"/>
                </a:solidFill>
              </a:rPr>
              <a:t>하고</a:t>
            </a:r>
            <a:r>
              <a:rPr i="0" lang="en-US" u="none" cap="none" strike="noStrike">
                <a:solidFill>
                  <a:srgbClr val="2A2C2E"/>
                </a:solidFill>
              </a:rPr>
              <a:t> 자산 관리</a:t>
            </a:r>
            <a:r>
              <a:rPr lang="en-US">
                <a:solidFill>
                  <a:srgbClr val="2A2C2E"/>
                </a:solidFill>
              </a:rPr>
              <a:t>를 탐색</a:t>
            </a:r>
            <a:r>
              <a:rPr i="0" lang="en-US" u="none" cap="none" strike="noStrike">
                <a:solidFill>
                  <a:srgbClr val="2A2C2E"/>
                </a:solidFill>
              </a:rPr>
              <a:t>하는 데 깊은 경험을 가지고 있습니다,</a:t>
            </a:r>
            <a:br/>
            <a:r>
              <a:rPr i="0" lang="en-US" u="none" cap="none" strike="noStrike">
                <a:solidFill>
                  <a:srgbClr val="2A2C2E"/>
                </a:solidFill>
              </a:rPr>
              <a:t>테넌트 개선, 인프라 구축, 보안 사양 및</a:t>
            </a:r>
            <a:r>
              <a:rPr lang="en-US">
                <a:solidFill>
                  <a:srgbClr val="2A2C2E"/>
                </a:solidFill>
              </a:rPr>
              <a:t> 현장</a:t>
            </a:r>
            <a:r>
              <a:rPr i="0" lang="en-US" u="none" cap="none" strike="noStrike">
                <a:solidFill>
                  <a:srgbClr val="2A2C2E"/>
                </a:solidFill>
              </a:rPr>
              <a:t> 운영 물류</a:t>
            </a:r>
            <a:r>
              <a:rPr i="0" lang="en-US" u="none" cap="none" strike="noStrike">
                <a:solidFill>
                  <a:srgbClr val="2A2C2E"/>
                </a:solidFill>
              </a:rPr>
              <a:t>.</a:t>
            </a:r>
            <a:endParaRPr i="0" u="none" cap="none" strike="noStrike">
              <a:solidFill>
                <a:srgbClr val="2A2C2E"/>
              </a:solidFill>
            </a:endParaRPr>
          </a:p>
        </p:txBody>
      </p:sp>
      <p:sp>
        <p:nvSpPr>
          <p:cNvPr id="756" name="Google Shape;756;p56"/>
          <p:cNvSpPr/>
          <p:nvPr/>
        </p:nvSpPr>
        <p:spPr>
          <a:xfrm>
            <a:off x="1373301" y="2785477"/>
            <a:ext cx="18747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3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라스베이거스, 네바다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캘리포니아 폴섬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B286D"/>
              </a:buClr>
              <a:buSzPts val="600"/>
              <a:buFont typeface="Arial"/>
              <a:buChar char="•"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노스 찰스턴, 사우스 캐롤라이나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56"/>
          <p:cNvSpPr/>
          <p:nvPr/>
        </p:nvSpPr>
        <p:spPr>
          <a:xfrm>
            <a:off x="9524068" y="3551904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56"/>
          <p:cNvSpPr/>
          <p:nvPr/>
        </p:nvSpPr>
        <p:spPr>
          <a:xfrm>
            <a:off x="9545083" y="3623971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56"/>
          <p:cNvSpPr/>
          <p:nvPr/>
        </p:nvSpPr>
        <p:spPr>
          <a:xfrm>
            <a:off x="9608655" y="3590496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6"/>
          <p:cNvSpPr/>
          <p:nvPr/>
        </p:nvSpPr>
        <p:spPr>
          <a:xfrm>
            <a:off x="9587574" y="3527039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56"/>
          <p:cNvSpPr/>
          <p:nvPr/>
        </p:nvSpPr>
        <p:spPr>
          <a:xfrm>
            <a:off x="3762882" y="3551895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56"/>
          <p:cNvSpPr/>
          <p:nvPr/>
        </p:nvSpPr>
        <p:spPr>
          <a:xfrm>
            <a:off x="3699309" y="3590487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56"/>
          <p:cNvSpPr/>
          <p:nvPr/>
        </p:nvSpPr>
        <p:spPr>
          <a:xfrm>
            <a:off x="4182817" y="2941323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56"/>
          <p:cNvSpPr/>
          <p:nvPr/>
        </p:nvSpPr>
        <p:spPr>
          <a:xfrm>
            <a:off x="3081095" y="2941326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56"/>
          <p:cNvSpPr/>
          <p:nvPr/>
        </p:nvSpPr>
        <p:spPr>
          <a:xfrm>
            <a:off x="8245218" y="3155232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56"/>
          <p:cNvSpPr/>
          <p:nvPr/>
        </p:nvSpPr>
        <p:spPr>
          <a:xfrm>
            <a:off x="8233897" y="3411541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56"/>
          <p:cNvSpPr/>
          <p:nvPr/>
        </p:nvSpPr>
        <p:spPr>
          <a:xfrm>
            <a:off x="6071387" y="2385523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56"/>
          <p:cNvSpPr/>
          <p:nvPr/>
        </p:nvSpPr>
        <p:spPr>
          <a:xfrm>
            <a:off x="6744394" y="2138294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56"/>
          <p:cNvSpPr/>
          <p:nvPr/>
        </p:nvSpPr>
        <p:spPr>
          <a:xfrm>
            <a:off x="6610809" y="2536782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56"/>
          <p:cNvSpPr/>
          <p:nvPr/>
        </p:nvSpPr>
        <p:spPr>
          <a:xfrm>
            <a:off x="6383931" y="2489206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56"/>
          <p:cNvSpPr/>
          <p:nvPr/>
        </p:nvSpPr>
        <p:spPr>
          <a:xfrm>
            <a:off x="6547236" y="2425684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56"/>
          <p:cNvSpPr/>
          <p:nvPr/>
        </p:nvSpPr>
        <p:spPr>
          <a:xfrm>
            <a:off x="6421631" y="2425684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56"/>
          <p:cNvSpPr/>
          <p:nvPr/>
        </p:nvSpPr>
        <p:spPr>
          <a:xfrm>
            <a:off x="6547236" y="2485022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56"/>
          <p:cNvSpPr/>
          <p:nvPr/>
        </p:nvSpPr>
        <p:spPr>
          <a:xfrm>
            <a:off x="6421631" y="2457412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56"/>
          <p:cNvSpPr/>
          <p:nvPr/>
        </p:nvSpPr>
        <p:spPr>
          <a:xfrm>
            <a:off x="6430731" y="2489217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56"/>
          <p:cNvSpPr/>
          <p:nvPr/>
        </p:nvSpPr>
        <p:spPr>
          <a:xfrm>
            <a:off x="6522111" y="2457423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56"/>
          <p:cNvSpPr/>
          <p:nvPr/>
        </p:nvSpPr>
        <p:spPr>
          <a:xfrm>
            <a:off x="6782797" y="2288930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56"/>
          <p:cNvSpPr/>
          <p:nvPr/>
        </p:nvSpPr>
        <p:spPr>
          <a:xfrm>
            <a:off x="6645453" y="2385510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56"/>
          <p:cNvSpPr/>
          <p:nvPr/>
        </p:nvSpPr>
        <p:spPr>
          <a:xfrm>
            <a:off x="6897366" y="2662023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56"/>
          <p:cNvSpPr/>
          <p:nvPr/>
        </p:nvSpPr>
        <p:spPr>
          <a:xfrm>
            <a:off x="6782797" y="2536793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56"/>
          <p:cNvSpPr/>
          <p:nvPr/>
        </p:nvSpPr>
        <p:spPr>
          <a:xfrm>
            <a:off x="6241949" y="2770807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56"/>
          <p:cNvSpPr/>
          <p:nvPr/>
        </p:nvSpPr>
        <p:spPr>
          <a:xfrm>
            <a:off x="6401407" y="2580251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56"/>
          <p:cNvSpPr/>
          <p:nvPr/>
        </p:nvSpPr>
        <p:spPr>
          <a:xfrm>
            <a:off x="6464979" y="2354078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56"/>
          <p:cNvSpPr/>
          <p:nvPr/>
        </p:nvSpPr>
        <p:spPr>
          <a:xfrm>
            <a:off x="6205675" y="2441424"/>
            <a:ext cx="63600" cy="636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56"/>
          <p:cNvSpPr/>
          <p:nvPr/>
        </p:nvSpPr>
        <p:spPr>
          <a:xfrm>
            <a:off x="403675" y="900963"/>
            <a:ext cx="11384400" cy="68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C3A9E"/>
              </a:gs>
              <a:gs pos="100000">
                <a:srgbClr val="2B1A3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이 네트워크를 확장하기 위해 25개 이상의 운영 국가, 60개 이상의 보안 배송 센터, 50개 이상의 언어 + 제휴 파트너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7"/>
          <p:cNvSpPr txBox="1"/>
          <p:nvPr>
            <p:ph idx="12" type="sldNum"/>
          </p:nvPr>
        </p:nvSpPr>
        <p:spPr>
          <a:xfrm>
            <a:off x="11171568" y="6356350"/>
            <a:ext cx="683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1" name="Google Shape;791;p57"/>
          <p:cNvCxnSpPr/>
          <p:nvPr/>
        </p:nvCxnSpPr>
        <p:spPr>
          <a:xfrm>
            <a:off x="11464750" y="5399488"/>
            <a:ext cx="901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92" name="Google Shape;792;p57"/>
          <p:cNvCxnSpPr/>
          <p:nvPr/>
        </p:nvCxnSpPr>
        <p:spPr>
          <a:xfrm>
            <a:off x="11464750" y="5997013"/>
            <a:ext cx="901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93" name="Google Shape;793;p57"/>
          <p:cNvSpPr txBox="1"/>
          <p:nvPr>
            <p:ph type="title"/>
          </p:nvPr>
        </p:nvSpPr>
        <p:spPr>
          <a:xfrm>
            <a:off x="331425" y="137450"/>
            <a:ext cx="99600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기술:</a:t>
            </a:r>
            <a:r>
              <a:rPr lang="en-US"/>
              <a:t> 온라인 수집 프로젝트를 위한 데이터 수집 앱</a:t>
            </a:r>
            <a:endParaRPr/>
          </a:p>
        </p:txBody>
      </p:sp>
      <p:sp>
        <p:nvSpPr>
          <p:cNvPr id="794" name="Google Shape;794;p57"/>
          <p:cNvSpPr txBox="1"/>
          <p:nvPr/>
        </p:nvSpPr>
        <p:spPr>
          <a:xfrm>
            <a:off x="6209875" y="808000"/>
            <a:ext cx="55587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주요 기능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-US" sz="1300"/>
              <a:t>Android 및 Apple 앱 스토어에서 사용 가능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-US" sz="1300"/>
              <a:t>할당된 작업을 검색하고 추적하며 원하는 형식으로 데이터를 가져옵니다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-US" sz="1300"/>
              <a:t>작업 진행 상황 추적, 품질 및 피드백 파이프라인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-US" sz="1300"/>
              <a:t>GDPR 준수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-US" sz="1300"/>
              <a:t>안전한 데이터 전송 - TD 서버에서 데이터를 보호하고 권한이 있는 TD 프로젝트 팀원만 액세스할 수 있습니다</a:t>
            </a:r>
            <a:endParaRPr b="1" sz="1300"/>
          </a:p>
        </p:txBody>
      </p:sp>
      <p:sp>
        <p:nvSpPr>
          <p:cNvPr id="795" name="Google Shape;795;p57"/>
          <p:cNvSpPr txBox="1"/>
          <p:nvPr/>
        </p:nvSpPr>
        <p:spPr>
          <a:xfrm>
            <a:off x="456800" y="825250"/>
            <a:ext cx="52992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저희 앱을 통해 TDAI 커뮤니티 기여자는 다음을 수행할 수 있습니다: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-US" sz="1300"/>
              <a:t>텍스트, 오디오, 이미지 및 비디오 수집 프로젝트 액세스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-US" sz="1300"/>
              <a:t>다양한 데이터 파일을 쉽게 기록, 업로드 및 제출할 수 있습니다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-US" sz="1300"/>
              <a:t>할당된 작업을 확인하고 진행 상황을 추적하며 각 작업에 대한 유용한 세부 정보와 정보를 확인합니다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-US" sz="1300"/>
              <a:t>제출된 데이터에 대한 품질 검사 수행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96" name="Google Shape;79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360" y="2996825"/>
            <a:ext cx="1600344" cy="3359524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6300000" dist="38100">
              <a:srgbClr val="462D6A">
                <a:alpha val="30000"/>
              </a:srgbClr>
            </a:outerShdw>
          </a:effectLst>
        </p:spPr>
      </p:pic>
      <p:pic>
        <p:nvPicPr>
          <p:cNvPr id="797" name="Google Shape;797;p57"/>
          <p:cNvPicPr preferRelativeResize="0"/>
          <p:nvPr/>
        </p:nvPicPr>
        <p:blipFill rotWithShape="1">
          <a:blip r:embed="rId4">
            <a:alphaModFix/>
          </a:blip>
          <a:srcRect b="1066" l="0" r="0" t="1066"/>
          <a:stretch/>
        </p:blipFill>
        <p:spPr>
          <a:xfrm>
            <a:off x="3571099" y="2996825"/>
            <a:ext cx="1600500" cy="3359400"/>
          </a:xfrm>
          <a:prstGeom prst="roundRect">
            <a:avLst>
              <a:gd fmla="val 9781" name="adj"/>
            </a:avLst>
          </a:prstGeom>
          <a:noFill/>
          <a:ln>
            <a:noFill/>
          </a:ln>
          <a:effectLst>
            <a:outerShdw blurRad="142875" rotWithShape="0" algn="bl" dir="6300000" dist="38100">
              <a:srgbClr val="462D6A">
                <a:alpha val="30000"/>
              </a:srgbClr>
            </a:outerShdw>
          </a:effectLst>
        </p:spPr>
      </p:pic>
      <p:pic>
        <p:nvPicPr>
          <p:cNvPr id="798" name="Google Shape;798;p57"/>
          <p:cNvPicPr preferRelativeResize="0"/>
          <p:nvPr/>
        </p:nvPicPr>
        <p:blipFill rotWithShape="1">
          <a:blip r:embed="rId5">
            <a:alphaModFix/>
          </a:blip>
          <a:srcRect b="1066" l="0" r="0" t="1066"/>
          <a:stretch/>
        </p:blipFill>
        <p:spPr>
          <a:xfrm>
            <a:off x="5295837" y="2996825"/>
            <a:ext cx="1600500" cy="3359400"/>
          </a:xfrm>
          <a:prstGeom prst="roundRect">
            <a:avLst>
              <a:gd fmla="val 9492" name="adj"/>
            </a:avLst>
          </a:prstGeom>
          <a:noFill/>
          <a:ln>
            <a:noFill/>
          </a:ln>
          <a:effectLst>
            <a:outerShdw blurRad="142875" rotWithShape="0" algn="bl" dir="6300000" dist="38100">
              <a:srgbClr val="462D6A">
                <a:alpha val="30000"/>
              </a:srgbClr>
            </a:outerShdw>
          </a:effectLst>
        </p:spPr>
      </p:pic>
      <p:pic>
        <p:nvPicPr>
          <p:cNvPr id="799" name="Google Shape;799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0576" y="2996825"/>
            <a:ext cx="1600344" cy="33595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6300000" dist="38100">
              <a:srgbClr val="000000">
                <a:alpha val="30000"/>
              </a:srgbClr>
            </a:outerShdw>
          </a:effectLst>
        </p:spPr>
      </p:pic>
      <p:pic>
        <p:nvPicPr>
          <p:cNvPr id="800" name="Google Shape;800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45317" y="2996825"/>
            <a:ext cx="1600343" cy="33595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6300000" dist="38100">
              <a:srgbClr val="462D6A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8"/>
          <p:cNvSpPr txBox="1"/>
          <p:nvPr>
            <p:ph type="title"/>
          </p:nvPr>
        </p:nvSpPr>
        <p:spPr>
          <a:xfrm>
            <a:off x="2269175" y="2766150"/>
            <a:ext cx="48213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사례 연구</a:t>
            </a:r>
            <a:endParaRPr b="1" sz="4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9"/>
          <p:cNvSpPr txBox="1"/>
          <p:nvPr>
            <p:ph idx="12" type="sldNum"/>
          </p:nvPr>
        </p:nvSpPr>
        <p:spPr>
          <a:xfrm>
            <a:off x="11171568" y="6356350"/>
            <a:ext cx="683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1" name="Google Shape;811;p59"/>
          <p:cNvCxnSpPr/>
          <p:nvPr/>
        </p:nvCxnSpPr>
        <p:spPr>
          <a:xfrm>
            <a:off x="11464750" y="5997013"/>
            <a:ext cx="901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812" name="Google Shape;812;p59"/>
          <p:cNvSpPr txBox="1"/>
          <p:nvPr>
            <p:ph type="title"/>
          </p:nvPr>
        </p:nvSpPr>
        <p:spPr>
          <a:xfrm>
            <a:off x="331425" y="137450"/>
            <a:ext cx="110253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온라인 데이터 수집:</a:t>
            </a:r>
            <a:r>
              <a:rPr lang="en-US"/>
              <a:t> COVID-19 기간 동안 마스크 식별을 위한 데이터셋 구축하기</a:t>
            </a:r>
            <a:endParaRPr/>
          </a:p>
        </p:txBody>
      </p:sp>
      <p:pic>
        <p:nvPicPr>
          <p:cNvPr id="813" name="Google Shape;8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133" y="772167"/>
            <a:ext cx="5067267" cy="5516866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59"/>
          <p:cNvSpPr txBox="1"/>
          <p:nvPr/>
        </p:nvSpPr>
        <p:spPr>
          <a:xfrm>
            <a:off x="455225" y="898800"/>
            <a:ext cx="6179400" cy="119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91440" marR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1600">
                <a:solidFill>
                  <a:schemeClr val="dk2"/>
                </a:solidFill>
              </a:rPr>
              <a:t>프로젝트 설명 및 도전 과제</a:t>
            </a:r>
            <a:endParaRPr b="1" sz="1600">
              <a:solidFill>
                <a:srgbClr val="4B286D"/>
              </a:solidFill>
            </a:endParaRPr>
          </a:p>
          <a:p>
            <a:pPr indent="0" lvl="0" marL="91440" marR="9144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우리 고객은 COVID-19 위기 동안 마스크 식별 모델을 위해 마스크를 착용한 다양한 민족의 사람들로 구성된 대규모 데이터셋을 필요로 했습니다.</a:t>
            </a:r>
            <a:endParaRPr sz="1300"/>
          </a:p>
        </p:txBody>
      </p:sp>
      <p:sp>
        <p:nvSpPr>
          <p:cNvPr id="815" name="Google Shape;815;p59"/>
          <p:cNvSpPr txBox="1"/>
          <p:nvPr/>
        </p:nvSpPr>
        <p:spPr>
          <a:xfrm>
            <a:off x="455225" y="2337325"/>
            <a:ext cx="6179400" cy="121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91440" marR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1600">
                <a:solidFill>
                  <a:srgbClr val="4B286D"/>
                </a:solidFill>
              </a:rPr>
              <a:t>우리의 해결책</a:t>
            </a:r>
            <a:endParaRPr sz="1600">
              <a:solidFill>
                <a:schemeClr val="dk1"/>
              </a:solidFill>
            </a:endParaRPr>
          </a:p>
          <a:p>
            <a:pPr indent="0" lvl="0" marL="91440" marR="9144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텔러스 디지털 AI 데이터 솔루션은</a:t>
            </a:r>
            <a:r>
              <a:rPr lang="en-US" sz="1300"/>
              <a:t> 7개 민족의 사람들이 마스크를 올바르게 착용한</a:t>
            </a:r>
            <a:r>
              <a:rPr b="1" lang="en-US" sz="1300"/>
              <a:t> 32,000장의 얼굴 사진</a:t>
            </a:r>
            <a:r>
              <a:rPr lang="en-US" sz="1300"/>
              <a:t>으로 얼굴 마스크 감지 데이터셋을 만들었습니다.</a:t>
            </a:r>
            <a:endParaRPr/>
          </a:p>
        </p:txBody>
      </p:sp>
      <p:sp>
        <p:nvSpPr>
          <p:cNvPr id="816" name="Google Shape;816;p59"/>
          <p:cNvSpPr/>
          <p:nvPr/>
        </p:nvSpPr>
        <p:spPr>
          <a:xfrm>
            <a:off x="455225" y="3775825"/>
            <a:ext cx="6179400" cy="258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91425" spcFirstLastPara="1" rIns="91425" wrap="square" tIns="121900">
            <a:noAutofit/>
          </a:bodyPr>
          <a:lstStyle/>
          <a:p>
            <a:pPr indent="0" lvl="0" marL="91440" marR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B286D"/>
                </a:solidFill>
              </a:rPr>
              <a:t>결과</a:t>
            </a:r>
            <a:endParaRPr b="1" sz="1600">
              <a:solidFill>
                <a:srgbClr val="4B286D"/>
              </a:solidFill>
            </a:endParaRPr>
          </a:p>
          <a:p>
            <a:pPr indent="0" lvl="0" marL="91440" marR="9144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A2C2E"/>
                </a:solidFill>
              </a:rPr>
              <a:t>다음 카테고리에서 성공적으로 완료된 컬렉션은 3개월 이내에 완료됩니다:</a:t>
            </a:r>
            <a:endParaRPr sz="1300">
              <a:solidFill>
                <a:srgbClr val="2A2C2E"/>
              </a:solidFill>
            </a:endParaRPr>
          </a:p>
          <a:p>
            <a:pPr indent="-311150" lvl="0" marL="457200" marR="9144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-US" sz="1300">
                <a:solidFill>
                  <a:srgbClr val="2A2C2E"/>
                </a:solidFill>
              </a:rPr>
              <a:t>연령/성별</a:t>
            </a:r>
            <a:r>
              <a:rPr lang="en-US" sz="1300">
                <a:solidFill>
                  <a:srgbClr val="2A2C2E"/>
                </a:solidFill>
              </a:rPr>
              <a:t>: 6세에서 18세, 18세에서 30세, 30세에서 45세, 45세에서 60세, 성별 60세 이상 (</a:t>
            </a:r>
            <a:r>
              <a:rPr b="1" lang="en-US" sz="1300">
                <a:solidFill>
                  <a:srgbClr val="2A2C2E"/>
                </a:solidFill>
              </a:rPr>
              <a:t>M</a:t>
            </a:r>
            <a:r>
              <a:rPr lang="en-US" sz="1300">
                <a:solidFill>
                  <a:srgbClr val="2A2C2E"/>
                </a:solidFill>
              </a:rPr>
              <a:t>/F/비이진)</a:t>
            </a:r>
            <a:endParaRPr sz="1300">
              <a:solidFill>
                <a:srgbClr val="2A2C2E"/>
              </a:solidFill>
            </a:endParaRPr>
          </a:p>
          <a:p>
            <a:pPr indent="-311150" lvl="0" marL="457200" marR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-US" sz="1300">
                <a:solidFill>
                  <a:srgbClr val="2A2C2E"/>
                </a:solidFill>
              </a:rPr>
              <a:t>마스크 유형</a:t>
            </a:r>
            <a:r>
              <a:rPr lang="en-US" sz="1300">
                <a:solidFill>
                  <a:srgbClr val="2A2C2E"/>
                </a:solidFill>
              </a:rPr>
              <a:t>: 다양한 마스크 유형(3가지</a:t>
            </a:r>
            <a:r>
              <a:rPr b="1" lang="en-US" sz="1300">
                <a:solidFill>
                  <a:srgbClr val="2A2C2E"/>
                </a:solidFill>
              </a:rPr>
              <a:t> P</a:t>
            </a:r>
            <a:r>
              <a:rPr lang="en-US" sz="1300">
                <a:solidFill>
                  <a:srgbClr val="2A2C2E"/>
                </a:solidFill>
              </a:rPr>
              <a:t>LY, KN95, N95, ++</a:t>
            </a:r>
            <a:r>
              <a:rPr b="1" lang="en-US" sz="1300">
                <a:solidFill>
                  <a:srgbClr val="2A2C2E"/>
                </a:solidFill>
              </a:rPr>
              <a:t>)</a:t>
            </a:r>
            <a:endParaRPr sz="1300">
              <a:solidFill>
                <a:srgbClr val="2A2C2E"/>
              </a:solidFill>
            </a:endParaRPr>
          </a:p>
          <a:p>
            <a:pPr indent="-311150" lvl="0" marL="457200" marR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US" sz="1300">
                <a:solidFill>
                  <a:srgbClr val="2A2C2E"/>
                </a:solidFill>
              </a:rPr>
              <a:t/>
            </a:r>
            <a:r>
              <a:rPr b="1" lang="en-US" sz="1300">
                <a:solidFill>
                  <a:srgbClr val="2A2C2E"/>
                </a:solidFill>
              </a:rPr>
              <a:t>민족:</a:t>
            </a:r>
            <a:r>
              <a:rPr lang="en-US" sz="1300">
                <a:solidFill>
                  <a:srgbClr val="2A2C2E"/>
                </a:solidFill>
              </a:rPr>
              <a:t> 백인, 아프리카인, 동아시아인, 동남아시아인, 남아시아인, 중동</a:t>
            </a:r>
            <a:endParaRPr sz="1300">
              <a:solidFill>
                <a:srgbClr val="2A2C2E"/>
              </a:solidFill>
            </a:endParaRPr>
          </a:p>
          <a:p>
            <a:pPr indent="-311150" lvl="0" marL="457200" marR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-US" sz="1300">
                <a:solidFill>
                  <a:srgbClr val="2A2C2E"/>
                </a:solidFill>
              </a:rPr>
              <a:t>기술 사양</a:t>
            </a:r>
            <a:r>
              <a:rPr lang="en-US" sz="1300">
                <a:solidFill>
                  <a:srgbClr val="2A2C2E"/>
                </a:solidFill>
              </a:rPr>
              <a:t>: 카메라 각도, 조명, 프레임 채우기</a:t>
            </a:r>
            <a:endParaRPr sz="1300">
              <a:solidFill>
                <a:srgbClr val="2A2C2E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0"/>
          <p:cNvSpPr txBox="1"/>
          <p:nvPr>
            <p:ph idx="12" type="sldNum"/>
          </p:nvPr>
        </p:nvSpPr>
        <p:spPr>
          <a:xfrm>
            <a:off x="11171568" y="6356350"/>
            <a:ext cx="683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2" name="Google Shape;822;p60"/>
          <p:cNvCxnSpPr/>
          <p:nvPr/>
        </p:nvCxnSpPr>
        <p:spPr>
          <a:xfrm>
            <a:off x="11464750" y="5997013"/>
            <a:ext cx="901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823" name="Google Shape;823;p60"/>
          <p:cNvSpPr txBox="1"/>
          <p:nvPr>
            <p:ph type="title"/>
          </p:nvPr>
        </p:nvSpPr>
        <p:spPr>
          <a:xfrm>
            <a:off x="331425" y="137450"/>
            <a:ext cx="110253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현장 중재 데이터 수집:</a:t>
            </a:r>
            <a:r>
              <a:rPr lang="en-US"/>
              <a:t> 딥페이크 탐지 알고리즘을 위한 비디오 데이터</a:t>
            </a:r>
            <a:endParaRPr/>
          </a:p>
        </p:txBody>
      </p:sp>
      <p:sp>
        <p:nvSpPr>
          <p:cNvPr id="824" name="Google Shape;824;p60"/>
          <p:cNvSpPr txBox="1"/>
          <p:nvPr/>
        </p:nvSpPr>
        <p:spPr>
          <a:xfrm>
            <a:off x="5854550" y="936975"/>
            <a:ext cx="6000900" cy="3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>
                <a:solidFill>
                  <a:schemeClr val="accent1"/>
                </a:solidFill>
              </a:rPr>
              <a:t>비디오 촬영을 위한</a:t>
            </a:r>
            <a:r>
              <a:rPr b="1" lang="en-US">
                <a:solidFill>
                  <a:schemeClr val="accent1"/>
                </a:solidFill>
              </a:rPr>
              <a:t> 인력의 엔드 투 엔드 계획 및 관리</a:t>
            </a:r>
            <a:r>
              <a:rPr lang="en-US">
                <a:solidFill>
                  <a:schemeClr val="accent1"/>
                </a:solidFill>
              </a:rPr>
              <a:t>, 5</a:t>
            </a:r>
            <a:r>
              <a:rPr b="1" lang="en-US">
                <a:solidFill>
                  <a:schemeClr val="accent1"/>
                </a:solidFill>
              </a:rPr>
              <a:t>개 도시</a:t>
            </a:r>
            <a:r>
              <a:rPr lang="en-US">
                <a:solidFill>
                  <a:schemeClr val="accent1"/>
                </a:solidFill>
              </a:rPr>
              <a:t>에서 비디오그래퍼와 배우를 소싱하고</a:t>
            </a:r>
            <a:r>
              <a:rPr b="1" lang="en-US">
                <a:solidFill>
                  <a:schemeClr val="accent1"/>
                </a:solidFill>
              </a:rPr>
              <a:t> 스튜디오를 임대</a:t>
            </a:r>
            <a:r>
              <a:rPr lang="en-US">
                <a:solidFill>
                  <a:schemeClr val="accent1"/>
                </a:solidFill>
              </a:rPr>
              <a:t>하여 비디오를 촬영</a:t>
            </a:r>
            <a:r>
              <a:rPr b="1" lang="en-US">
                <a:solidFill>
                  <a:schemeClr val="accent1"/>
                </a:solidFill>
              </a:rPr>
              <a:t>합니다.</a:t>
            </a:r>
            <a:endParaRPr>
              <a:solidFill>
                <a:schemeClr val="accent1"/>
              </a:solidFill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>
                <a:solidFill>
                  <a:schemeClr val="accent1"/>
                </a:solidFill>
              </a:rPr>
              <a:t>필요에 따라 크라우드소싱 및 인구통계학적 차이를 충족하기 위해</a:t>
            </a:r>
            <a:r>
              <a:rPr b="1" lang="en-US">
                <a:solidFill>
                  <a:schemeClr val="accent1"/>
                </a:solidFill>
              </a:rPr>
              <a:t> TDAI 글로벌 커뮤니티 활용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>
                <a:solidFill>
                  <a:schemeClr val="accent1"/>
                </a:solidFill>
              </a:rPr>
              <a:t>표정과 감정, 샷 유형, 조명 품질, 동작 추적 등</a:t>
            </a:r>
            <a:r>
              <a:rPr b="1" lang="en-US">
                <a:solidFill>
                  <a:schemeClr val="accent1"/>
                </a:solidFill>
              </a:rPr>
              <a:t> 복잡하고 다양한 요구 사항</a:t>
            </a:r>
            <a:r>
              <a:rPr lang="en-US">
                <a:solidFill>
                  <a:schemeClr val="accent1"/>
                </a:solidFill>
              </a:rPr>
              <a:t>이 잘 조정된 과정을 통해 충족되었습니다</a:t>
            </a:r>
            <a:r>
              <a:rPr b="1" lang="en-US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>
                <a:solidFill>
                  <a:schemeClr val="accent1"/>
                </a:solidFill>
              </a:rPr>
              <a:t>촬영 중 각 배우의</a:t>
            </a:r>
            <a:r>
              <a:rPr b="1" lang="en-US">
                <a:solidFill>
                  <a:schemeClr val="accent1"/>
                </a:solidFill>
              </a:rPr>
              <a:t> 개인 및 비디오 메타데이터는</a:t>
            </a:r>
            <a:r>
              <a:rPr lang="en-US">
                <a:solidFill>
                  <a:schemeClr val="accent1"/>
                </a:solidFill>
              </a:rPr>
              <a:t> 잘 분류된 데이터 전달을 위해 수집되었습니다</a:t>
            </a:r>
            <a:r>
              <a:rPr b="1" lang="en-US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825" name="Google Shape;825;p60"/>
          <p:cNvSpPr txBox="1"/>
          <p:nvPr/>
        </p:nvSpPr>
        <p:spPr>
          <a:xfrm>
            <a:off x="587934" y="936975"/>
            <a:ext cx="4770300" cy="129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9144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광범위한 사용자 기반을 갖춘 멀티 플랫폼 소셜 미디어 대기업은 딥페이크 탐지 알고리즘을 만드는 데 사용되는 다양하고 복잡한 요구 사항을 담은 동영상을 필요로 했습니다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826" name="Google Shape;826;p60"/>
          <p:cNvSpPr txBox="1"/>
          <p:nvPr/>
        </p:nvSpPr>
        <p:spPr>
          <a:xfrm>
            <a:off x="3156811" y="2360743"/>
            <a:ext cx="2201700" cy="48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91440" marR="914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성별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27" name="Google Shape;827;p60"/>
          <p:cNvSpPr txBox="1"/>
          <p:nvPr/>
        </p:nvSpPr>
        <p:spPr>
          <a:xfrm>
            <a:off x="3156811" y="3453968"/>
            <a:ext cx="2201700" cy="48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91440" marR="914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피부 톤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28" name="Google Shape;828;p60"/>
          <p:cNvSpPr txBox="1"/>
          <p:nvPr/>
        </p:nvSpPr>
        <p:spPr>
          <a:xfrm>
            <a:off x="3156811" y="2907343"/>
            <a:ext cx="2201700" cy="48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91440" marR="914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나이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829" name="Google Shape;829;p60"/>
          <p:cNvCxnSpPr>
            <a:stCxn id="827" idx="1"/>
            <a:endCxn id="825" idx="2"/>
          </p:cNvCxnSpPr>
          <p:nvPr/>
        </p:nvCxnSpPr>
        <p:spPr>
          <a:xfrm rot="10800000">
            <a:off x="2973211" y="2229668"/>
            <a:ext cx="183600" cy="1468800"/>
          </a:xfrm>
          <a:prstGeom prst="bentConnector2">
            <a:avLst/>
          </a:prstGeom>
          <a:noFill/>
          <a:ln cap="flat" cmpd="sng" w="9525">
            <a:solidFill>
              <a:srgbClr val="66CC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0" name="Google Shape;830;p60"/>
          <p:cNvCxnSpPr>
            <a:stCxn id="828" idx="1"/>
            <a:endCxn id="825" idx="2"/>
          </p:cNvCxnSpPr>
          <p:nvPr/>
        </p:nvCxnSpPr>
        <p:spPr>
          <a:xfrm rot="10800000">
            <a:off x="2973211" y="2229643"/>
            <a:ext cx="183600" cy="922200"/>
          </a:xfrm>
          <a:prstGeom prst="bentConnector2">
            <a:avLst/>
          </a:prstGeom>
          <a:noFill/>
          <a:ln cap="flat" cmpd="sng" w="9525">
            <a:solidFill>
              <a:srgbClr val="66CC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1" name="Google Shape;831;p60"/>
          <p:cNvCxnSpPr>
            <a:stCxn id="826" idx="1"/>
            <a:endCxn id="825" idx="2"/>
          </p:cNvCxnSpPr>
          <p:nvPr/>
        </p:nvCxnSpPr>
        <p:spPr>
          <a:xfrm rot="10800000">
            <a:off x="2973211" y="2229643"/>
            <a:ext cx="183600" cy="375600"/>
          </a:xfrm>
          <a:prstGeom prst="bentConnector2">
            <a:avLst/>
          </a:prstGeom>
          <a:noFill/>
          <a:ln cap="flat" cmpd="sng" w="9525">
            <a:solidFill>
              <a:srgbClr val="66CC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2" name="Google Shape;832;p60"/>
          <p:cNvSpPr txBox="1"/>
          <p:nvPr/>
        </p:nvSpPr>
        <p:spPr>
          <a:xfrm>
            <a:off x="331425" y="2362355"/>
            <a:ext cx="2054400" cy="15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주요 요구 사항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33" name="Google Shape;833;p60"/>
          <p:cNvSpPr txBox="1"/>
          <p:nvPr/>
        </p:nvSpPr>
        <p:spPr>
          <a:xfrm>
            <a:off x="3156811" y="4000597"/>
            <a:ext cx="2201700" cy="7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91440" marR="914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표현, 샷 유형, 조명, 위치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34" name="Google Shape;834;p60"/>
          <p:cNvSpPr txBox="1"/>
          <p:nvPr/>
        </p:nvSpPr>
        <p:spPr>
          <a:xfrm>
            <a:off x="331425" y="4058626"/>
            <a:ext cx="2054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추가 요구 사항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835" name="Google Shape;835;p60"/>
          <p:cNvCxnSpPr>
            <a:stCxn id="833" idx="1"/>
            <a:endCxn id="825" idx="2"/>
          </p:cNvCxnSpPr>
          <p:nvPr/>
        </p:nvCxnSpPr>
        <p:spPr>
          <a:xfrm rot="10800000">
            <a:off x="2973211" y="2229547"/>
            <a:ext cx="183600" cy="2146800"/>
          </a:xfrm>
          <a:prstGeom prst="bentConnector2">
            <a:avLst/>
          </a:prstGeom>
          <a:noFill/>
          <a:ln cap="flat" cmpd="sng" w="9525">
            <a:solidFill>
              <a:srgbClr val="66CC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6" name="Google Shape;836;p60"/>
          <p:cNvCxnSpPr>
            <a:stCxn id="833" idx="1"/>
            <a:endCxn id="834" idx="3"/>
          </p:cNvCxnSpPr>
          <p:nvPr/>
        </p:nvCxnSpPr>
        <p:spPr>
          <a:xfrm flipH="1">
            <a:off x="2385811" y="4376347"/>
            <a:ext cx="7710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66CC0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837" name="Google Shape;837;p60"/>
          <p:cNvCxnSpPr>
            <a:stCxn id="827" idx="1"/>
            <a:endCxn id="832" idx="3"/>
          </p:cNvCxnSpPr>
          <p:nvPr/>
        </p:nvCxnSpPr>
        <p:spPr>
          <a:xfrm rot="10800000">
            <a:off x="2385811" y="3143768"/>
            <a:ext cx="771000" cy="5547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66CC0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838" name="Google Shape;838;p60"/>
          <p:cNvCxnSpPr>
            <a:stCxn id="828" idx="1"/>
            <a:endCxn id="832" idx="3"/>
          </p:cNvCxnSpPr>
          <p:nvPr/>
        </p:nvCxnSpPr>
        <p:spPr>
          <a:xfrm rot="10800000">
            <a:off x="2385811" y="3143743"/>
            <a:ext cx="771000" cy="81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66CC0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839" name="Google Shape;839;p60"/>
          <p:cNvCxnSpPr>
            <a:stCxn id="826" idx="1"/>
            <a:endCxn id="832" idx="3"/>
          </p:cNvCxnSpPr>
          <p:nvPr/>
        </p:nvCxnSpPr>
        <p:spPr>
          <a:xfrm flipH="1">
            <a:off x="2385811" y="2605243"/>
            <a:ext cx="771000" cy="5385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66CC0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840" name="Google Shape;840;p60"/>
          <p:cNvSpPr txBox="1"/>
          <p:nvPr/>
        </p:nvSpPr>
        <p:spPr>
          <a:xfrm>
            <a:off x="587925" y="5054225"/>
            <a:ext cx="2266200" cy="90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제작된 10만 개의 동영상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8주 후에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841" name="Google Shape;841;p60"/>
          <p:cNvSpPr txBox="1"/>
          <p:nvPr/>
        </p:nvSpPr>
        <p:spPr>
          <a:xfrm>
            <a:off x="3588358" y="5054316"/>
            <a:ext cx="2266200" cy="90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100% 품질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전달된 동영상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842" name="Google Shape;842;p60"/>
          <p:cNvSpPr txBox="1"/>
          <p:nvPr/>
        </p:nvSpPr>
        <p:spPr>
          <a:xfrm>
            <a:off x="6588792" y="5054225"/>
            <a:ext cx="2266200" cy="90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8개의 촬영 각도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위치별로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843" name="Google Shape;843;p60"/>
          <p:cNvSpPr txBox="1"/>
          <p:nvPr/>
        </p:nvSpPr>
        <p:spPr>
          <a:xfrm>
            <a:off x="9589225" y="5054316"/>
            <a:ext cx="2266200" cy="90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600개의 고유한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큐레이팅된 배경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61"/>
          <p:cNvSpPr txBox="1"/>
          <p:nvPr>
            <p:ph idx="12" type="sldNum"/>
          </p:nvPr>
        </p:nvSpPr>
        <p:spPr>
          <a:xfrm>
            <a:off x="11171568" y="6356350"/>
            <a:ext cx="683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9" name="Google Shape;849;p61"/>
          <p:cNvCxnSpPr/>
          <p:nvPr/>
        </p:nvCxnSpPr>
        <p:spPr>
          <a:xfrm>
            <a:off x="11388550" y="5997013"/>
            <a:ext cx="901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850" name="Google Shape;850;p61"/>
          <p:cNvSpPr txBox="1"/>
          <p:nvPr>
            <p:ph type="title"/>
          </p:nvPr>
        </p:nvSpPr>
        <p:spPr>
          <a:xfrm>
            <a:off x="331425" y="137450"/>
            <a:ext cx="110253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현장 운영 테스트</a:t>
            </a:r>
            <a:r>
              <a:rPr lang="en-US"/>
              <a:t>: 일본 OEM을 위한 로스앤젤레스 HD 매핑</a:t>
            </a:r>
            <a:endParaRPr/>
          </a:p>
        </p:txBody>
      </p:sp>
      <p:sp>
        <p:nvSpPr>
          <p:cNvPr id="851" name="Google Shape;851;p61"/>
          <p:cNvSpPr txBox="1"/>
          <p:nvPr/>
        </p:nvSpPr>
        <p:spPr>
          <a:xfrm>
            <a:off x="331425" y="805250"/>
            <a:ext cx="6526500" cy="484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요구 사항: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LA시를 복잡한 요구 사항을 충족하는 높은 수준의 세부 사항으로 매핑하세요: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-US"/>
              <a:t>최소한의 반복으로 데이터 수집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-US">
                <a:solidFill>
                  <a:srgbClr val="212121"/>
                </a:solidFill>
              </a:rPr>
              <a:t>속도</a:t>
            </a:r>
            <a:r>
              <a:rPr lang="en-US"/>
              <a:t>가 30km/h 미만</a:t>
            </a:r>
            <a:r>
              <a:rPr lang="en-US"/>
              <a:t>인 데이터 수집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-US"/>
              <a:t>정지 시나리오를 제외한 이동 차량만 사용하는 데이터 수집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-US"/>
              <a:t>데이터 수집: 50:50 | 밤:</a:t>
            </a:r>
            <a:r>
              <a:rPr lang="en-US"/>
              <a:t>일일 시나리오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규모: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b="1" lang="en-US"/>
              <a:t>약 5600km</a:t>
            </a:r>
            <a:r>
              <a:rPr lang="en-US"/>
              <a:t>의 데이터 수집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b="1" lang="en-US"/>
              <a:t>도시 70%, 고속도로 20%, 농촌 10%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솔루션에 사용되는 대규모 APC: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-US"/>
              <a:t>짧은 시간 내</a:t>
            </a:r>
            <a:r>
              <a:rPr b="1" lang="en-US"/>
              <a:t>에 목표 주행 거리보다 10.5% 더 많은 주행 거리 달성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-US"/>
              <a:t>데이터 수집</a:t>
            </a:r>
            <a:r>
              <a:rPr b="1" lang="en-US"/>
              <a:t> 시간 최대 25% 단축</a:t>
            </a:r>
            <a:r>
              <a:rPr lang="en-US"/>
              <a:t>,</a:t>
            </a:r>
            <a:r>
              <a:rPr b="1" lang="en-US"/>
              <a:t> $18,000 비용 절감</a:t>
            </a:r>
            <a:endParaRPr b="1"/>
          </a:p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</a:pPr>
            <a:r>
              <a:rPr lang="en-US"/>
              <a:t>저희의 전문 지식 덕분에 단</a:t>
            </a:r>
            <a:r>
              <a:rPr b="1" lang="en-US"/>
              <a:t> 6</a:t>
            </a:r>
            <a:r>
              <a:rPr lang="en-US" sz="1600"/>
              <a:t/>
            </a:r>
            <a:r>
              <a:rPr b="1" lang="en-US"/>
              <a:t>주</a:t>
            </a:r>
            <a:r>
              <a:rPr lang="en-US"/>
              <a:t> 만에 특정 차량 → 설정 → 보정 → 완전한 데이터 수집 프로세스를 확보할 수 있었습니다.</a:t>
            </a:r>
            <a:endParaRPr sz="1600"/>
          </a:p>
        </p:txBody>
      </p:sp>
      <p:pic>
        <p:nvPicPr>
          <p:cNvPr id="852" name="Google Shape;852;p61"/>
          <p:cNvPicPr preferRelativeResize="0"/>
          <p:nvPr/>
        </p:nvPicPr>
        <p:blipFill rotWithShape="1">
          <a:blip r:embed="rId3">
            <a:alphaModFix/>
          </a:blip>
          <a:srcRect b="2581" l="0" r="3521" t="0"/>
          <a:stretch/>
        </p:blipFill>
        <p:spPr>
          <a:xfrm>
            <a:off x="7167487" y="2806621"/>
            <a:ext cx="1713514" cy="2324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7487" y="805261"/>
            <a:ext cx="1837952" cy="1834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63049" y="3051308"/>
            <a:ext cx="2563627" cy="207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75566" y="805261"/>
            <a:ext cx="2451108" cy="207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2"/>
          <p:cNvSpPr txBox="1"/>
          <p:nvPr>
            <p:ph idx="4294967295" type="title"/>
          </p:nvPr>
        </p:nvSpPr>
        <p:spPr>
          <a:xfrm>
            <a:off x="0" y="6001725"/>
            <a:ext cx="12192000" cy="77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ありがとう - б </a:t>
            </a:r>
            <a:r>
              <a:rPr lang="en-US" sz="1000">
                <a:solidFill>
                  <a:schemeClr val="lt1"/>
                </a:solidFill>
              </a:rPr>
              <a:t>лагодаря</a:t>
            </a:r>
            <a:r>
              <a:rPr lang="en-US" sz="1000">
                <a:solidFill>
                  <a:schemeClr val="lt1"/>
                </a:solidFill>
              </a:rPr>
              <a:t> - 단케 - </a:t>
            </a:r>
            <a:r>
              <a:rPr lang="en-US" sz="1000">
                <a:solidFill>
                  <a:schemeClr val="lt1"/>
                </a:solidFill>
              </a:rPr>
              <a:t>धन्यवाद</a:t>
            </a:r>
            <a:r>
              <a:rPr lang="en-US" sz="1000">
                <a:solidFill>
                  <a:schemeClr val="lt1"/>
                </a:solidFill>
              </a:rPr>
              <a:t> - d</a:t>
            </a:r>
            <a:r>
              <a:rPr lang="en-US" sz="400">
                <a:solidFill>
                  <a:schemeClr val="lt1"/>
                </a:solidFill>
              </a:rPr>
              <a:t>zi</a:t>
            </a:r>
            <a:r>
              <a:rPr lang="en-US" sz="1000">
                <a:solidFill>
                  <a:schemeClr val="lt1"/>
                </a:solidFill>
              </a:rPr>
              <a:t> ę쿠즈 </a:t>
            </a:r>
            <a:r>
              <a:rPr b="1" lang="en-US" sz="2100">
                <a:solidFill>
                  <a:srgbClr val="FFC600"/>
                </a:solidFill>
              </a:rPr>
              <a:t/>
            </a:r>
            <a:r>
              <a:rPr lang="en-US" sz="1000">
                <a:solidFill>
                  <a:schemeClr val="lt1"/>
                </a:solidFill>
              </a:rPr>
              <a:t>ę</a:t>
            </a:r>
            <a:r>
              <a:rPr lang="en-US" sz="1000">
                <a:solidFill>
                  <a:schemeClr val="lt1"/>
                </a:solidFill>
              </a:rPr>
              <a:t> - 고 라이</a:t>
            </a:r>
            <a:r>
              <a:rPr lang="en-US" sz="1000">
                <a:solidFill>
                  <a:schemeClr val="lt1"/>
                </a:solidFill>
              </a:rPr>
              <a:t>브 마이트 아가트 - 그라시아스 - 키이토스 - 머시 멀 ț우메스크 -</a:t>
            </a:r>
            <a:r>
              <a:rPr lang="en-US" sz="1000">
                <a:solidFill>
                  <a:schemeClr val="lt1"/>
                </a:solidFill>
              </a:rPr>
              <a:t> 살라</a:t>
            </a:r>
            <a:r>
              <a:rPr lang="en-US" sz="1000">
                <a:solidFill>
                  <a:schemeClr val="lt1"/>
                </a:solidFill>
              </a:rPr>
              <a:t>마트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3"/>
          <p:cNvSpPr txBox="1"/>
          <p:nvPr>
            <p:ph type="title"/>
          </p:nvPr>
        </p:nvSpPr>
        <p:spPr>
          <a:xfrm>
            <a:off x="3025575" y="0"/>
            <a:ext cx="6428400" cy="68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부록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64"/>
          <p:cNvSpPr txBox="1"/>
          <p:nvPr>
            <p:ph idx="12" type="sldNum"/>
          </p:nvPr>
        </p:nvSpPr>
        <p:spPr>
          <a:xfrm>
            <a:off x="11171568" y="6356350"/>
            <a:ext cx="683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2" name="Google Shape;872;p64"/>
          <p:cNvCxnSpPr/>
          <p:nvPr/>
        </p:nvCxnSpPr>
        <p:spPr>
          <a:xfrm>
            <a:off x="11464750" y="5997013"/>
            <a:ext cx="901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873" name="Google Shape;873;p64"/>
          <p:cNvSpPr txBox="1"/>
          <p:nvPr>
            <p:ph type="title"/>
          </p:nvPr>
        </p:nvSpPr>
        <p:spPr>
          <a:xfrm>
            <a:off x="331425" y="137450"/>
            <a:ext cx="110253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데이터 수집 및 생성 - 추가 프로젝트 예제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74" name="Google Shape;874;p64"/>
          <p:cNvSpPr/>
          <p:nvPr/>
        </p:nvSpPr>
        <p:spPr>
          <a:xfrm>
            <a:off x="454814" y="977926"/>
            <a:ext cx="2503200" cy="2204100"/>
          </a:xfrm>
          <a:prstGeom prst="roundRect">
            <a:avLst>
              <a:gd fmla="val 423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움직임/제스처 비디오 데이터셋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196850" lvl="0" marL="2413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신체 움직임 데이터셋</a:t>
            </a:r>
            <a:endParaRPr sz="1100">
              <a:solidFill>
                <a:schemeClr val="lt1"/>
              </a:solidFill>
            </a:endParaRPr>
          </a:p>
          <a:p>
            <a:pPr indent="-196850" lvl="0" marL="24130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가정용 중재 컬렉션</a:t>
            </a:r>
            <a:endParaRPr sz="1100">
              <a:solidFill>
                <a:schemeClr val="lt1"/>
              </a:solidFill>
            </a:endParaRPr>
          </a:p>
          <a:p>
            <a:pPr indent="-196850" lvl="0" marL="24130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100명 이상의 참가자</a:t>
            </a:r>
            <a:endParaRPr sz="1100">
              <a:solidFill>
                <a:schemeClr val="lt1"/>
              </a:solidFill>
            </a:endParaRPr>
          </a:p>
          <a:p>
            <a:pPr indent="-196850" lvl="0" marL="24130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7개 민족의 다양한 인구 통계</a:t>
            </a:r>
            <a:endParaRPr sz="1100">
              <a:solidFill>
                <a:schemeClr val="lt1"/>
              </a:solidFill>
            </a:endParaRPr>
          </a:p>
          <a:p>
            <a:pPr indent="-196850" lvl="0" marL="241300" rtl="0" algn="l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복잡한 PII 고려 사항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875" name="Google Shape;875;p64"/>
          <p:cNvSpPr/>
          <p:nvPr/>
        </p:nvSpPr>
        <p:spPr>
          <a:xfrm>
            <a:off x="9402639" y="977775"/>
            <a:ext cx="2503200" cy="2235600"/>
          </a:xfrm>
          <a:prstGeom prst="roundRect">
            <a:avLst>
              <a:gd fmla="val 4232" name="adj"/>
            </a:avLst>
          </a:prstGeom>
          <a:solidFill>
            <a:srgbClr val="21212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장기 맞춤형 세트 비디오 컬렉션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컴퓨터 비전 데이터셋</a:t>
            </a:r>
            <a:endParaRPr sz="11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미국 내 두 곳에서 온사이트 중재 컬렉션</a:t>
            </a:r>
            <a:endParaRPr sz="11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3년 넘게 진행되었으며, 1학년에는 3,500명의 참가자 세션으로 시작하여 3학년에는 20,000명의 세션으로 확장되었습니다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4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876" name="Google Shape;876;p64"/>
          <p:cNvSpPr/>
          <p:nvPr/>
        </p:nvSpPr>
        <p:spPr>
          <a:xfrm>
            <a:off x="461239" y="3592575"/>
            <a:ext cx="2503200" cy="2734800"/>
          </a:xfrm>
          <a:prstGeom prst="roundRect">
            <a:avLst>
              <a:gd fmla="val 4232" name="adj"/>
            </a:avLst>
          </a:prstGeom>
          <a:solidFill>
            <a:srgbClr val="21212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운전/교통 데이터셋 컬렉션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ADAS 데이터셋</a:t>
            </a:r>
            <a:endParaRPr sz="11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5개국(미국 및 유럽)에서의 현장 운영</a:t>
            </a:r>
            <a:endParaRPr sz="11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복잡한 경로 계획, 통신 및 물류</a:t>
            </a:r>
            <a:endParaRPr sz="11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재수거 지연 시간을 줄이기 위해 향상된 당일 QA 절차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877" name="Google Shape;877;p64"/>
          <p:cNvSpPr/>
          <p:nvPr/>
        </p:nvSpPr>
        <p:spPr>
          <a:xfrm>
            <a:off x="3443864" y="3592575"/>
            <a:ext cx="2503200" cy="2734800"/>
          </a:xfrm>
          <a:prstGeom prst="roundRect">
            <a:avLst>
              <a:gd fmla="val 423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지역별 오디오 및 비디오 데이터셋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센트럴 &amp; 소에 있는 150가구의 가정용 비디오 데이터셋.</a:t>
            </a:r>
            <a:r>
              <a:rPr lang="en-US" sz="1100">
                <a:solidFill>
                  <a:schemeClr val="lt1"/>
                </a:solidFill>
              </a:rPr>
              <a:t> 미국</a:t>
            </a:r>
            <a:endParaRPr sz="11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미국 6개 지역에서 1,500건의 억양 있는 영어 발화</a:t>
            </a:r>
            <a:endParaRPr sz="11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한국과 일본의 실험실 내 중재 비디오 컬렉션</a:t>
            </a:r>
            <a:endParaRPr sz="11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북아프리카 및 서아프리카의 얼굴 이미지 컬렉션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878" name="Google Shape;878;p64"/>
          <p:cNvSpPr/>
          <p:nvPr/>
        </p:nvSpPr>
        <p:spPr>
          <a:xfrm>
            <a:off x="6426464" y="3592575"/>
            <a:ext cx="2503200" cy="2734800"/>
          </a:xfrm>
          <a:prstGeom prst="roundRect">
            <a:avLst>
              <a:gd fmla="val 4232" name="adj"/>
            </a:avLst>
          </a:prstGeom>
          <a:solidFill>
            <a:srgbClr val="21212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합성 데이터 생성</a:t>
            </a:r>
            <a:br/>
            <a:r>
              <a:rPr b="1" lang="en-US" sz="1200">
                <a:solidFill>
                  <a:schemeClr val="lt1"/>
                </a:solidFill>
              </a:rPr>
              <a:t>그리고 PII 스크러빙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NLP 데이터셋</a:t>
            </a:r>
            <a:endParaRPr sz="11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가정용 디지털 컬렉션</a:t>
            </a:r>
            <a:endParaRPr sz="11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합성 데이터 생성 및 PII 스크러빙</a:t>
            </a:r>
            <a:endParaRPr sz="11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50명의 콘텐츠 제작자가 데이터셋을 조정하고 PII를 제거한 원본 콘텐츠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879" name="Google Shape;879;p64"/>
          <p:cNvSpPr/>
          <p:nvPr/>
        </p:nvSpPr>
        <p:spPr>
          <a:xfrm>
            <a:off x="9409089" y="3592575"/>
            <a:ext cx="2503200" cy="2734800"/>
          </a:xfrm>
          <a:prstGeom prst="roundRect">
            <a:avLst>
              <a:gd fmla="val 423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고객 사이트 중재 비디오 컬렉션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움직임 및 제스처 데이터셋</a:t>
            </a:r>
            <a:endParaRPr sz="11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맞춤형 장비를 갖춘 고객 사이트 컬렉션</a:t>
            </a:r>
            <a:endParaRPr sz="11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1,000명 이상의 기여자, 까다로운 인구 통계, 복잡한 스케줄링</a:t>
            </a:r>
            <a:endParaRPr sz="11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프로젝트 3개월 이내 완료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880" name="Google Shape;880;p64"/>
          <p:cNvCxnSpPr/>
          <p:nvPr/>
        </p:nvCxnSpPr>
        <p:spPr>
          <a:xfrm>
            <a:off x="578083" y="1581542"/>
            <a:ext cx="1226400" cy="0"/>
          </a:xfrm>
          <a:prstGeom prst="straightConnector1">
            <a:avLst/>
          </a:prstGeom>
          <a:noFill/>
          <a:ln cap="flat" cmpd="sng" w="9525">
            <a:solidFill>
              <a:srgbClr val="66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64"/>
          <p:cNvCxnSpPr/>
          <p:nvPr/>
        </p:nvCxnSpPr>
        <p:spPr>
          <a:xfrm>
            <a:off x="6370733" y="1581542"/>
            <a:ext cx="1226400" cy="0"/>
          </a:xfrm>
          <a:prstGeom prst="straightConnector1">
            <a:avLst/>
          </a:prstGeom>
          <a:noFill/>
          <a:ln cap="flat" cmpd="sng" w="9525">
            <a:solidFill>
              <a:srgbClr val="66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64"/>
          <p:cNvCxnSpPr/>
          <p:nvPr/>
        </p:nvCxnSpPr>
        <p:spPr>
          <a:xfrm>
            <a:off x="9625083" y="1581542"/>
            <a:ext cx="1226400" cy="0"/>
          </a:xfrm>
          <a:prstGeom prst="straightConnector1">
            <a:avLst/>
          </a:prstGeom>
          <a:noFill/>
          <a:ln cap="flat" cmpd="sng" w="9525">
            <a:solidFill>
              <a:srgbClr val="66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3" name="Google Shape;883;p64"/>
          <p:cNvCxnSpPr/>
          <p:nvPr/>
        </p:nvCxnSpPr>
        <p:spPr>
          <a:xfrm>
            <a:off x="578073" y="4195308"/>
            <a:ext cx="1226400" cy="0"/>
          </a:xfrm>
          <a:prstGeom prst="straightConnector1">
            <a:avLst/>
          </a:prstGeom>
          <a:noFill/>
          <a:ln cap="flat" cmpd="sng" w="9525">
            <a:solidFill>
              <a:srgbClr val="66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4" name="Google Shape;884;p64"/>
          <p:cNvCxnSpPr/>
          <p:nvPr/>
        </p:nvCxnSpPr>
        <p:spPr>
          <a:xfrm>
            <a:off x="3596273" y="4195308"/>
            <a:ext cx="1226400" cy="0"/>
          </a:xfrm>
          <a:prstGeom prst="straightConnector1">
            <a:avLst/>
          </a:prstGeom>
          <a:noFill/>
          <a:ln cap="flat" cmpd="sng" w="9525">
            <a:solidFill>
              <a:srgbClr val="66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64"/>
          <p:cNvCxnSpPr/>
          <p:nvPr/>
        </p:nvCxnSpPr>
        <p:spPr>
          <a:xfrm>
            <a:off x="6610673" y="4195308"/>
            <a:ext cx="1226400" cy="0"/>
          </a:xfrm>
          <a:prstGeom prst="straightConnector1">
            <a:avLst/>
          </a:prstGeom>
          <a:noFill/>
          <a:ln cap="flat" cmpd="sng" w="9525">
            <a:solidFill>
              <a:srgbClr val="66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6" name="Google Shape;886;p64"/>
          <p:cNvCxnSpPr/>
          <p:nvPr/>
        </p:nvCxnSpPr>
        <p:spPr>
          <a:xfrm>
            <a:off x="9625073" y="4195308"/>
            <a:ext cx="1226400" cy="0"/>
          </a:xfrm>
          <a:prstGeom prst="straightConnector1">
            <a:avLst/>
          </a:prstGeom>
          <a:noFill/>
          <a:ln cap="flat" cmpd="sng" w="9525">
            <a:solidFill>
              <a:srgbClr val="66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64"/>
          <p:cNvCxnSpPr/>
          <p:nvPr/>
        </p:nvCxnSpPr>
        <p:spPr>
          <a:xfrm>
            <a:off x="3183139" y="1062708"/>
            <a:ext cx="0" cy="2150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64"/>
          <p:cNvCxnSpPr/>
          <p:nvPr/>
        </p:nvCxnSpPr>
        <p:spPr>
          <a:xfrm>
            <a:off x="3188239" y="3671375"/>
            <a:ext cx="0" cy="2150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64"/>
          <p:cNvCxnSpPr/>
          <p:nvPr/>
        </p:nvCxnSpPr>
        <p:spPr>
          <a:xfrm>
            <a:off x="6158973" y="1062708"/>
            <a:ext cx="0" cy="2150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64"/>
          <p:cNvCxnSpPr/>
          <p:nvPr/>
        </p:nvCxnSpPr>
        <p:spPr>
          <a:xfrm>
            <a:off x="6164073" y="3671375"/>
            <a:ext cx="0" cy="2150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91" name="Google Shape;891;p64"/>
          <p:cNvCxnSpPr/>
          <p:nvPr/>
        </p:nvCxnSpPr>
        <p:spPr>
          <a:xfrm>
            <a:off x="9139906" y="1062708"/>
            <a:ext cx="0" cy="2150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64"/>
          <p:cNvCxnSpPr/>
          <p:nvPr/>
        </p:nvCxnSpPr>
        <p:spPr>
          <a:xfrm>
            <a:off x="9145006" y="3671375"/>
            <a:ext cx="0" cy="2150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93" name="Google Shape;893;p64"/>
          <p:cNvCxnSpPr/>
          <p:nvPr/>
        </p:nvCxnSpPr>
        <p:spPr>
          <a:xfrm>
            <a:off x="313939" y="3411575"/>
            <a:ext cx="116595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894" name="Google Shape;894;p64"/>
          <p:cNvGrpSpPr/>
          <p:nvPr/>
        </p:nvGrpSpPr>
        <p:grpSpPr>
          <a:xfrm>
            <a:off x="3437414" y="977799"/>
            <a:ext cx="2503200" cy="2235600"/>
            <a:chOff x="3349875" y="977799"/>
            <a:chExt cx="2503200" cy="2235600"/>
          </a:xfrm>
        </p:grpSpPr>
        <p:sp>
          <p:nvSpPr>
            <p:cNvPr id="895" name="Google Shape;895;p64"/>
            <p:cNvSpPr/>
            <p:nvPr/>
          </p:nvSpPr>
          <p:spPr>
            <a:xfrm>
              <a:off x="3349875" y="977799"/>
              <a:ext cx="2503200" cy="2235600"/>
            </a:xfrm>
            <a:prstGeom prst="roundRect">
              <a:avLst>
                <a:gd fmla="val 423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</a:rPr>
                <a:t>빠른 처리 텍스트 모음</a:t>
              </a:r>
              <a:endParaRPr b="1" sz="12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lt1"/>
                </a:solidFill>
              </a:endParaRPr>
            </a:p>
            <a:p>
              <a:pPr indent="-196850" lvl="0" marL="24130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Char char="●"/>
              </a:pPr>
              <a:r>
                <a:rPr lang="en-US" sz="1100">
                  <a:solidFill>
                    <a:schemeClr val="lt1"/>
                  </a:solidFill>
                </a:rPr>
                <a:t>NLP 데이터셋</a:t>
              </a:r>
              <a:endParaRPr sz="1100">
                <a:solidFill>
                  <a:schemeClr val="lt1"/>
                </a:solidFill>
              </a:endParaRPr>
            </a:p>
            <a:p>
              <a:pPr indent="-196850" lvl="0" marL="241300" marR="0" rtl="0" algn="l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Char char="●"/>
              </a:pPr>
              <a:r>
                <a:rPr lang="en-US" sz="1100">
                  <a:solidFill>
                    <a:schemeClr val="lt1"/>
                  </a:solidFill>
                </a:rPr>
                <a:t>가정용 디지털 컬렉션</a:t>
              </a:r>
              <a:endParaRPr sz="1100">
                <a:solidFill>
                  <a:schemeClr val="lt1"/>
                </a:solidFill>
              </a:endParaRPr>
            </a:p>
            <a:p>
              <a:pPr indent="-196850" lvl="0" marL="241300" marR="0" rtl="0" algn="l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Char char="●"/>
              </a:pPr>
              <a:r>
                <a:rPr lang="en-US" sz="1100">
                  <a:solidFill>
                    <a:schemeClr val="lt1"/>
                  </a:solidFill>
                </a:rPr>
                <a:t>30개 이상의 로케일</a:t>
              </a:r>
              <a:endParaRPr sz="1100">
                <a:solidFill>
                  <a:schemeClr val="lt1"/>
                </a:solidFill>
              </a:endParaRPr>
            </a:p>
            <a:p>
              <a:pPr indent="-196850" lvl="0" marL="241300" marR="0" rtl="0" algn="l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Char char="●"/>
              </a:pPr>
              <a:r>
                <a:rPr lang="en-US" sz="1100">
                  <a:solidFill>
                    <a:schemeClr val="lt1"/>
                  </a:solidFill>
                </a:rPr>
                <a:t>3,000명 이상의 기여자</a:t>
              </a:r>
              <a:endParaRPr sz="1100">
                <a:solidFill>
                  <a:schemeClr val="lt1"/>
                </a:solidFill>
              </a:endParaRPr>
            </a:p>
            <a:p>
              <a:pPr indent="-196850" lvl="0" marL="241300" marR="0" rtl="0" algn="l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chemeClr val="lt1"/>
                </a:buClr>
                <a:buSzPts val="1100"/>
                <a:buChar char="●"/>
              </a:pPr>
              <a:r>
                <a:rPr lang="en-US" sz="1100">
                  <a:solidFill>
                    <a:schemeClr val="lt1"/>
                  </a:solidFill>
                </a:rPr>
                <a:t>15일 이내에 신속한 배송 프로세스 제공</a:t>
              </a:r>
              <a:endParaRPr sz="1100">
                <a:solidFill>
                  <a:schemeClr val="lt1"/>
                </a:solidFill>
              </a:endParaRPr>
            </a:p>
          </p:txBody>
        </p:sp>
        <p:cxnSp>
          <p:nvCxnSpPr>
            <p:cNvPr id="896" name="Google Shape;896;p64"/>
            <p:cNvCxnSpPr/>
            <p:nvPr/>
          </p:nvCxnSpPr>
          <p:spPr>
            <a:xfrm>
              <a:off x="3538533" y="1581542"/>
              <a:ext cx="1226400" cy="0"/>
            </a:xfrm>
            <a:prstGeom prst="straightConnector1">
              <a:avLst/>
            </a:prstGeom>
            <a:noFill/>
            <a:ln cap="flat" cmpd="sng" w="9525">
              <a:solidFill>
                <a:srgbClr val="66CC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97" name="Google Shape;897;p64"/>
          <p:cNvSpPr/>
          <p:nvPr/>
        </p:nvSpPr>
        <p:spPr>
          <a:xfrm>
            <a:off x="6420039" y="979950"/>
            <a:ext cx="2503200" cy="2235600"/>
          </a:xfrm>
          <a:prstGeom prst="roundRect">
            <a:avLst>
              <a:gd fmla="val 423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현장 중재 오디오/비디오 컬렉션</a:t>
            </a:r>
            <a:endParaRPr b="1" sz="12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숏폼 비디오 데이터셋</a:t>
            </a:r>
            <a:endParaRPr sz="11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200">
                <a:solidFill>
                  <a:schemeClr val="lt1"/>
                </a:solidFill>
              </a:rPr>
              <a:t>복잡한</a:t>
            </a:r>
            <a:r>
              <a:rPr lang="en-US" sz="1100">
                <a:solidFill>
                  <a:schemeClr val="lt1"/>
                </a:solidFill>
              </a:rPr>
              <a:t> 스크립트</a:t>
            </a:r>
            <a:r>
              <a:rPr lang="en-US" sz="1100">
                <a:solidFill>
                  <a:schemeClr val="lt1"/>
                </a:solidFill>
              </a:rPr>
              <a:t>가 포함된 현장 조정 컬렉션</a:t>
            </a:r>
            <a:endParaRPr sz="11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6개국에서 실시</a:t>
            </a:r>
            <a:endParaRPr sz="1100">
              <a:solidFill>
                <a:schemeClr val="lt1"/>
              </a:solidFill>
            </a:endParaRPr>
          </a:p>
          <a:p>
            <a:pPr indent="-196850" lvl="0" marL="2413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국제 배송, 부동산 임대, 맞춤형 장비 및 COVID-19 위생 프로토콜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898" name="Google Shape;898;p64"/>
          <p:cNvCxnSpPr/>
          <p:nvPr/>
        </p:nvCxnSpPr>
        <p:spPr>
          <a:xfrm>
            <a:off x="6610683" y="1581542"/>
            <a:ext cx="1226400" cy="0"/>
          </a:xfrm>
          <a:prstGeom prst="straightConnector1">
            <a:avLst/>
          </a:prstGeom>
          <a:noFill/>
          <a:ln cap="flat" cmpd="sng" w="9525">
            <a:solidFill>
              <a:srgbClr val="66CC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65"/>
          <p:cNvSpPr txBox="1"/>
          <p:nvPr>
            <p:ph idx="12" type="sldNum"/>
          </p:nvPr>
        </p:nvSpPr>
        <p:spPr>
          <a:xfrm>
            <a:off x="14895424" y="8475133"/>
            <a:ext cx="911700" cy="48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04" name="Google Shape;904;p65"/>
          <p:cNvGrpSpPr/>
          <p:nvPr/>
        </p:nvGrpSpPr>
        <p:grpSpPr>
          <a:xfrm>
            <a:off x="1104669" y="1065925"/>
            <a:ext cx="10040424" cy="5407251"/>
            <a:chOff x="2280988" y="1665517"/>
            <a:chExt cx="7630081" cy="3820839"/>
          </a:xfrm>
        </p:grpSpPr>
        <p:sp>
          <p:nvSpPr>
            <p:cNvPr id="905" name="Google Shape;905;p65"/>
            <p:cNvSpPr/>
            <p:nvPr/>
          </p:nvSpPr>
          <p:spPr>
            <a:xfrm>
              <a:off x="6111816" y="4516033"/>
              <a:ext cx="269420" cy="271521"/>
            </a:xfrm>
            <a:custGeom>
              <a:rect b="b" l="l" r="r" t="t"/>
              <a:pathLst>
                <a:path extrusionOk="0" h="103" w="102">
                  <a:moveTo>
                    <a:pt x="38" y="98"/>
                  </a:moveTo>
                  <a:cubicBezTo>
                    <a:pt x="38" y="96"/>
                    <a:pt x="41" y="93"/>
                    <a:pt x="42" y="96"/>
                  </a:cubicBezTo>
                  <a:cubicBezTo>
                    <a:pt x="44" y="98"/>
                    <a:pt x="43" y="101"/>
                    <a:pt x="47" y="101"/>
                  </a:cubicBezTo>
                  <a:cubicBezTo>
                    <a:pt x="50" y="101"/>
                    <a:pt x="56" y="103"/>
                    <a:pt x="57" y="101"/>
                  </a:cubicBezTo>
                  <a:cubicBezTo>
                    <a:pt x="58" y="100"/>
                    <a:pt x="62" y="99"/>
                    <a:pt x="62" y="96"/>
                  </a:cubicBezTo>
                  <a:cubicBezTo>
                    <a:pt x="62" y="93"/>
                    <a:pt x="62" y="45"/>
                    <a:pt x="62" y="43"/>
                  </a:cubicBezTo>
                  <a:cubicBezTo>
                    <a:pt x="62" y="41"/>
                    <a:pt x="70" y="43"/>
                    <a:pt x="70" y="40"/>
                  </a:cubicBezTo>
                  <a:cubicBezTo>
                    <a:pt x="70" y="37"/>
                    <a:pt x="70" y="12"/>
                    <a:pt x="70" y="12"/>
                  </a:cubicBezTo>
                  <a:cubicBezTo>
                    <a:pt x="70" y="12"/>
                    <a:pt x="76" y="12"/>
                    <a:pt x="78" y="11"/>
                  </a:cubicBezTo>
                  <a:cubicBezTo>
                    <a:pt x="80" y="11"/>
                    <a:pt x="85" y="8"/>
                    <a:pt x="87" y="9"/>
                  </a:cubicBezTo>
                  <a:cubicBezTo>
                    <a:pt x="88" y="10"/>
                    <a:pt x="90" y="13"/>
                    <a:pt x="91" y="12"/>
                  </a:cubicBezTo>
                  <a:cubicBezTo>
                    <a:pt x="92" y="11"/>
                    <a:pt x="94" y="8"/>
                    <a:pt x="97" y="8"/>
                  </a:cubicBezTo>
                  <a:cubicBezTo>
                    <a:pt x="98" y="8"/>
                    <a:pt x="100" y="8"/>
                    <a:pt x="102" y="7"/>
                  </a:cubicBezTo>
                  <a:cubicBezTo>
                    <a:pt x="102" y="6"/>
                    <a:pt x="102" y="6"/>
                    <a:pt x="102" y="5"/>
                  </a:cubicBezTo>
                  <a:cubicBezTo>
                    <a:pt x="102" y="3"/>
                    <a:pt x="87" y="6"/>
                    <a:pt x="85" y="7"/>
                  </a:cubicBezTo>
                  <a:cubicBezTo>
                    <a:pt x="82" y="7"/>
                    <a:pt x="75" y="9"/>
                    <a:pt x="72" y="7"/>
                  </a:cubicBezTo>
                  <a:cubicBezTo>
                    <a:pt x="70" y="6"/>
                    <a:pt x="55" y="7"/>
                    <a:pt x="55" y="7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27" y="5"/>
                    <a:pt x="24" y="5"/>
                  </a:cubicBezTo>
                  <a:cubicBezTo>
                    <a:pt x="21" y="5"/>
                    <a:pt x="19" y="4"/>
                    <a:pt x="17" y="3"/>
                  </a:cubicBezTo>
                  <a:cubicBezTo>
                    <a:pt x="14" y="1"/>
                    <a:pt x="12" y="1"/>
                    <a:pt x="9" y="2"/>
                  </a:cubicBezTo>
                  <a:cubicBezTo>
                    <a:pt x="6" y="3"/>
                    <a:pt x="8" y="0"/>
                    <a:pt x="6" y="0"/>
                  </a:cubicBezTo>
                  <a:cubicBezTo>
                    <a:pt x="4" y="0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2" y="10"/>
                    <a:pt x="5" y="14"/>
                  </a:cubicBezTo>
                  <a:cubicBezTo>
                    <a:pt x="7" y="17"/>
                    <a:pt x="11" y="24"/>
                    <a:pt x="13" y="30"/>
                  </a:cubicBezTo>
                  <a:cubicBezTo>
                    <a:pt x="14" y="36"/>
                    <a:pt x="19" y="42"/>
                    <a:pt x="21" y="47"/>
                  </a:cubicBezTo>
                  <a:cubicBezTo>
                    <a:pt x="22" y="51"/>
                    <a:pt x="20" y="58"/>
                    <a:pt x="21" y="60"/>
                  </a:cubicBezTo>
                  <a:cubicBezTo>
                    <a:pt x="22" y="63"/>
                    <a:pt x="23" y="68"/>
                    <a:pt x="24" y="73"/>
                  </a:cubicBezTo>
                  <a:cubicBezTo>
                    <a:pt x="25" y="78"/>
                    <a:pt x="25" y="88"/>
                    <a:pt x="29" y="93"/>
                  </a:cubicBezTo>
                  <a:cubicBezTo>
                    <a:pt x="31" y="94"/>
                    <a:pt x="33" y="96"/>
                    <a:pt x="34" y="99"/>
                  </a:cubicBezTo>
                  <a:cubicBezTo>
                    <a:pt x="36" y="99"/>
                    <a:pt x="38" y="99"/>
                    <a:pt x="38" y="9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06" name="Google Shape;906;p65"/>
            <p:cNvSpPr/>
            <p:nvPr/>
          </p:nvSpPr>
          <p:spPr>
            <a:xfrm>
              <a:off x="6381237" y="4488670"/>
              <a:ext cx="170494" cy="147338"/>
            </a:xfrm>
            <a:custGeom>
              <a:rect b="b" l="l" r="r" t="t"/>
              <a:pathLst>
                <a:path extrusionOk="0" h="56" w="65">
                  <a:moveTo>
                    <a:pt x="43" y="3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0" y="2"/>
                    <a:pt x="30" y="3"/>
                    <a:pt x="30" y="4"/>
                  </a:cubicBezTo>
                  <a:cubicBezTo>
                    <a:pt x="30" y="6"/>
                    <a:pt x="26" y="9"/>
                    <a:pt x="23" y="10"/>
                  </a:cubicBezTo>
                  <a:cubicBezTo>
                    <a:pt x="20" y="11"/>
                    <a:pt x="16" y="18"/>
                    <a:pt x="15" y="19"/>
                  </a:cubicBezTo>
                  <a:cubicBezTo>
                    <a:pt x="13" y="20"/>
                    <a:pt x="6" y="18"/>
                    <a:pt x="4" y="18"/>
                  </a:cubicBezTo>
                  <a:cubicBezTo>
                    <a:pt x="4" y="17"/>
                    <a:pt x="2" y="18"/>
                    <a:pt x="0" y="18"/>
                  </a:cubicBezTo>
                  <a:cubicBezTo>
                    <a:pt x="1" y="20"/>
                    <a:pt x="4" y="23"/>
                    <a:pt x="5" y="23"/>
                  </a:cubicBezTo>
                  <a:cubicBezTo>
                    <a:pt x="6" y="23"/>
                    <a:pt x="6" y="31"/>
                    <a:pt x="9" y="32"/>
                  </a:cubicBezTo>
                  <a:cubicBezTo>
                    <a:pt x="12" y="34"/>
                    <a:pt x="17" y="36"/>
                    <a:pt x="17" y="38"/>
                  </a:cubicBezTo>
                  <a:cubicBezTo>
                    <a:pt x="17" y="40"/>
                    <a:pt x="21" y="42"/>
                    <a:pt x="21" y="44"/>
                  </a:cubicBezTo>
                  <a:cubicBezTo>
                    <a:pt x="21" y="46"/>
                    <a:pt x="24" y="50"/>
                    <a:pt x="26" y="50"/>
                  </a:cubicBezTo>
                  <a:cubicBezTo>
                    <a:pt x="31" y="50"/>
                    <a:pt x="32" y="52"/>
                    <a:pt x="32" y="53"/>
                  </a:cubicBezTo>
                  <a:cubicBezTo>
                    <a:pt x="32" y="55"/>
                    <a:pt x="39" y="53"/>
                    <a:pt x="40" y="55"/>
                  </a:cubicBezTo>
                  <a:cubicBezTo>
                    <a:pt x="40" y="56"/>
                    <a:pt x="47" y="55"/>
                    <a:pt x="49" y="56"/>
                  </a:cubicBezTo>
                  <a:cubicBezTo>
                    <a:pt x="51" y="54"/>
                    <a:pt x="55" y="50"/>
                    <a:pt x="57" y="48"/>
                  </a:cubicBezTo>
                  <a:cubicBezTo>
                    <a:pt x="59" y="45"/>
                    <a:pt x="57" y="41"/>
                    <a:pt x="59" y="40"/>
                  </a:cubicBezTo>
                  <a:cubicBezTo>
                    <a:pt x="61" y="39"/>
                    <a:pt x="65" y="35"/>
                    <a:pt x="63" y="34"/>
                  </a:cubicBezTo>
                  <a:cubicBezTo>
                    <a:pt x="62" y="34"/>
                    <a:pt x="63" y="30"/>
                    <a:pt x="61" y="28"/>
                  </a:cubicBezTo>
                  <a:cubicBezTo>
                    <a:pt x="59" y="26"/>
                    <a:pt x="63" y="25"/>
                    <a:pt x="63" y="21"/>
                  </a:cubicBezTo>
                  <a:cubicBezTo>
                    <a:pt x="63" y="17"/>
                    <a:pt x="64" y="9"/>
                    <a:pt x="63" y="9"/>
                  </a:cubicBezTo>
                  <a:cubicBezTo>
                    <a:pt x="61" y="8"/>
                    <a:pt x="56" y="7"/>
                    <a:pt x="53" y="5"/>
                  </a:cubicBezTo>
                  <a:cubicBezTo>
                    <a:pt x="50" y="3"/>
                    <a:pt x="43" y="3"/>
                    <a:pt x="43" y="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07" name="Google Shape;907;p65"/>
            <p:cNvSpPr/>
            <p:nvPr/>
          </p:nvSpPr>
          <p:spPr>
            <a:xfrm>
              <a:off x="6275994" y="4534976"/>
              <a:ext cx="189437" cy="206273"/>
            </a:xfrm>
            <a:custGeom>
              <a:rect b="b" l="l" r="r" t="t"/>
              <a:pathLst>
                <a:path extrusionOk="0" h="78" w="72">
                  <a:moveTo>
                    <a:pt x="66" y="32"/>
                  </a:moveTo>
                  <a:cubicBezTo>
                    <a:pt x="64" y="32"/>
                    <a:pt x="61" y="28"/>
                    <a:pt x="61" y="26"/>
                  </a:cubicBezTo>
                  <a:cubicBezTo>
                    <a:pt x="61" y="24"/>
                    <a:pt x="57" y="22"/>
                    <a:pt x="57" y="20"/>
                  </a:cubicBezTo>
                  <a:cubicBezTo>
                    <a:pt x="57" y="18"/>
                    <a:pt x="52" y="16"/>
                    <a:pt x="49" y="14"/>
                  </a:cubicBezTo>
                  <a:cubicBezTo>
                    <a:pt x="46" y="13"/>
                    <a:pt x="46" y="5"/>
                    <a:pt x="45" y="5"/>
                  </a:cubicBezTo>
                  <a:cubicBezTo>
                    <a:pt x="44" y="5"/>
                    <a:pt x="41" y="2"/>
                    <a:pt x="40" y="0"/>
                  </a:cubicBezTo>
                  <a:cubicBezTo>
                    <a:pt x="38" y="1"/>
                    <a:pt x="36" y="1"/>
                    <a:pt x="35" y="1"/>
                  </a:cubicBezTo>
                  <a:cubicBezTo>
                    <a:pt x="32" y="1"/>
                    <a:pt x="30" y="4"/>
                    <a:pt x="29" y="5"/>
                  </a:cubicBezTo>
                  <a:cubicBezTo>
                    <a:pt x="28" y="6"/>
                    <a:pt x="26" y="3"/>
                    <a:pt x="25" y="2"/>
                  </a:cubicBezTo>
                  <a:cubicBezTo>
                    <a:pt x="23" y="1"/>
                    <a:pt x="18" y="4"/>
                    <a:pt x="16" y="4"/>
                  </a:cubicBezTo>
                  <a:cubicBezTo>
                    <a:pt x="14" y="5"/>
                    <a:pt x="8" y="5"/>
                    <a:pt x="8" y="5"/>
                  </a:cubicBezTo>
                  <a:cubicBezTo>
                    <a:pt x="8" y="5"/>
                    <a:pt x="8" y="30"/>
                    <a:pt x="8" y="33"/>
                  </a:cubicBezTo>
                  <a:cubicBezTo>
                    <a:pt x="8" y="36"/>
                    <a:pt x="0" y="34"/>
                    <a:pt x="0" y="36"/>
                  </a:cubicBezTo>
                  <a:cubicBezTo>
                    <a:pt x="0" y="37"/>
                    <a:pt x="0" y="48"/>
                    <a:pt x="0" y="60"/>
                  </a:cubicBezTo>
                  <a:cubicBezTo>
                    <a:pt x="2" y="60"/>
                    <a:pt x="4" y="61"/>
                    <a:pt x="4" y="62"/>
                  </a:cubicBezTo>
                  <a:cubicBezTo>
                    <a:pt x="5" y="64"/>
                    <a:pt x="7" y="70"/>
                    <a:pt x="7" y="71"/>
                  </a:cubicBezTo>
                  <a:cubicBezTo>
                    <a:pt x="6" y="73"/>
                    <a:pt x="5" y="72"/>
                    <a:pt x="5" y="73"/>
                  </a:cubicBezTo>
                  <a:cubicBezTo>
                    <a:pt x="5" y="74"/>
                    <a:pt x="4" y="77"/>
                    <a:pt x="6" y="77"/>
                  </a:cubicBezTo>
                  <a:cubicBezTo>
                    <a:pt x="9" y="77"/>
                    <a:pt x="13" y="78"/>
                    <a:pt x="14" y="76"/>
                  </a:cubicBezTo>
                  <a:cubicBezTo>
                    <a:pt x="16" y="74"/>
                    <a:pt x="22" y="70"/>
                    <a:pt x="22" y="68"/>
                  </a:cubicBezTo>
                  <a:cubicBezTo>
                    <a:pt x="22" y="66"/>
                    <a:pt x="23" y="61"/>
                    <a:pt x="27" y="64"/>
                  </a:cubicBezTo>
                  <a:cubicBezTo>
                    <a:pt x="31" y="66"/>
                    <a:pt x="32" y="67"/>
                    <a:pt x="37" y="67"/>
                  </a:cubicBezTo>
                  <a:cubicBezTo>
                    <a:pt x="42" y="67"/>
                    <a:pt x="43" y="66"/>
                    <a:pt x="44" y="63"/>
                  </a:cubicBezTo>
                  <a:cubicBezTo>
                    <a:pt x="45" y="60"/>
                    <a:pt x="44" y="57"/>
                    <a:pt x="47" y="57"/>
                  </a:cubicBezTo>
                  <a:cubicBezTo>
                    <a:pt x="51" y="57"/>
                    <a:pt x="54" y="54"/>
                    <a:pt x="54" y="52"/>
                  </a:cubicBezTo>
                  <a:cubicBezTo>
                    <a:pt x="54" y="50"/>
                    <a:pt x="56" y="47"/>
                    <a:pt x="58" y="47"/>
                  </a:cubicBezTo>
                  <a:cubicBezTo>
                    <a:pt x="60" y="47"/>
                    <a:pt x="64" y="44"/>
                    <a:pt x="64" y="42"/>
                  </a:cubicBezTo>
                  <a:cubicBezTo>
                    <a:pt x="65" y="39"/>
                    <a:pt x="68" y="40"/>
                    <a:pt x="69" y="39"/>
                  </a:cubicBezTo>
                  <a:cubicBezTo>
                    <a:pt x="70" y="38"/>
                    <a:pt x="71" y="37"/>
                    <a:pt x="72" y="35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2" y="34"/>
                    <a:pt x="71" y="32"/>
                    <a:pt x="66" y="3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08" name="Google Shape;908;p65"/>
            <p:cNvSpPr/>
            <p:nvPr/>
          </p:nvSpPr>
          <p:spPr>
            <a:xfrm>
              <a:off x="6499108" y="4711781"/>
              <a:ext cx="27364" cy="37886"/>
            </a:xfrm>
            <a:custGeom>
              <a:rect b="b" l="l" r="r" t="t"/>
              <a:pathLst>
                <a:path extrusionOk="0" h="14" w="10">
                  <a:moveTo>
                    <a:pt x="5" y="0"/>
                  </a:moveTo>
                  <a:cubicBezTo>
                    <a:pt x="3" y="0"/>
                    <a:pt x="0" y="5"/>
                    <a:pt x="0" y="6"/>
                  </a:cubicBezTo>
                  <a:cubicBezTo>
                    <a:pt x="0" y="7"/>
                    <a:pt x="2" y="13"/>
                    <a:pt x="5" y="13"/>
                  </a:cubicBezTo>
                  <a:cubicBezTo>
                    <a:pt x="7" y="14"/>
                    <a:pt x="9" y="13"/>
                    <a:pt x="9" y="12"/>
                  </a:cubicBezTo>
                  <a:cubicBezTo>
                    <a:pt x="9" y="11"/>
                    <a:pt x="10" y="10"/>
                    <a:pt x="10" y="10"/>
                  </a:cubicBezTo>
                  <a:cubicBezTo>
                    <a:pt x="10" y="8"/>
                    <a:pt x="10" y="5"/>
                    <a:pt x="10" y="3"/>
                  </a:cubicBezTo>
                  <a:cubicBezTo>
                    <a:pt x="8" y="2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09" name="Google Shape;909;p65"/>
            <p:cNvSpPr/>
            <p:nvPr/>
          </p:nvSpPr>
          <p:spPr>
            <a:xfrm>
              <a:off x="6423334" y="4772820"/>
              <a:ext cx="46307" cy="52620"/>
            </a:xfrm>
            <a:custGeom>
              <a:rect b="b" l="l" r="r" t="t"/>
              <a:pathLst>
                <a:path extrusionOk="0" h="20" w="18">
                  <a:moveTo>
                    <a:pt x="12" y="2"/>
                  </a:moveTo>
                  <a:cubicBezTo>
                    <a:pt x="11" y="0"/>
                    <a:pt x="5" y="3"/>
                    <a:pt x="4" y="5"/>
                  </a:cubicBezTo>
                  <a:cubicBezTo>
                    <a:pt x="3" y="7"/>
                    <a:pt x="0" y="13"/>
                    <a:pt x="0" y="13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9" y="17"/>
                    <a:pt x="10" y="15"/>
                  </a:cubicBezTo>
                  <a:cubicBezTo>
                    <a:pt x="10" y="13"/>
                    <a:pt x="15" y="16"/>
                    <a:pt x="15" y="14"/>
                  </a:cubicBezTo>
                  <a:cubicBezTo>
                    <a:pt x="15" y="12"/>
                    <a:pt x="18" y="10"/>
                    <a:pt x="18" y="8"/>
                  </a:cubicBezTo>
                  <a:cubicBezTo>
                    <a:pt x="18" y="6"/>
                    <a:pt x="13" y="4"/>
                    <a:pt x="12" y="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10" name="Google Shape;910;p65"/>
            <p:cNvSpPr/>
            <p:nvPr/>
          </p:nvSpPr>
          <p:spPr>
            <a:xfrm>
              <a:off x="6202324" y="4627588"/>
              <a:ext cx="340986" cy="300988"/>
            </a:xfrm>
            <a:custGeom>
              <a:rect b="b" l="l" r="r" t="t"/>
              <a:pathLst>
                <a:path extrusionOk="0" h="114" w="130">
                  <a:moveTo>
                    <a:pt x="124" y="42"/>
                  </a:moveTo>
                  <a:cubicBezTo>
                    <a:pt x="124" y="42"/>
                    <a:pt x="124" y="42"/>
                    <a:pt x="123" y="42"/>
                  </a:cubicBezTo>
                  <a:cubicBezTo>
                    <a:pt x="123" y="42"/>
                    <a:pt x="122" y="43"/>
                    <a:pt x="122" y="44"/>
                  </a:cubicBezTo>
                  <a:cubicBezTo>
                    <a:pt x="122" y="45"/>
                    <a:pt x="120" y="46"/>
                    <a:pt x="118" y="45"/>
                  </a:cubicBezTo>
                  <a:cubicBezTo>
                    <a:pt x="115" y="45"/>
                    <a:pt x="113" y="39"/>
                    <a:pt x="113" y="38"/>
                  </a:cubicBezTo>
                  <a:cubicBezTo>
                    <a:pt x="113" y="37"/>
                    <a:pt x="116" y="32"/>
                    <a:pt x="118" y="32"/>
                  </a:cubicBezTo>
                  <a:cubicBezTo>
                    <a:pt x="119" y="32"/>
                    <a:pt x="121" y="34"/>
                    <a:pt x="123" y="35"/>
                  </a:cubicBezTo>
                  <a:cubicBezTo>
                    <a:pt x="123" y="34"/>
                    <a:pt x="123" y="33"/>
                    <a:pt x="123" y="33"/>
                  </a:cubicBezTo>
                  <a:cubicBezTo>
                    <a:pt x="123" y="32"/>
                    <a:pt x="124" y="20"/>
                    <a:pt x="122" y="18"/>
                  </a:cubicBezTo>
                  <a:cubicBezTo>
                    <a:pt x="120" y="17"/>
                    <a:pt x="118" y="5"/>
                    <a:pt x="117" y="3"/>
                  </a:cubicBezTo>
                  <a:cubicBezTo>
                    <a:pt x="116" y="2"/>
                    <a:pt x="108" y="3"/>
                    <a:pt x="108" y="2"/>
                  </a:cubicBezTo>
                  <a:cubicBezTo>
                    <a:pt x="107" y="0"/>
                    <a:pt x="100" y="1"/>
                    <a:pt x="100" y="0"/>
                  </a:cubicBezTo>
                  <a:cubicBezTo>
                    <a:pt x="99" y="2"/>
                    <a:pt x="98" y="3"/>
                    <a:pt x="97" y="4"/>
                  </a:cubicBezTo>
                  <a:cubicBezTo>
                    <a:pt x="96" y="5"/>
                    <a:pt x="93" y="4"/>
                    <a:pt x="92" y="7"/>
                  </a:cubicBezTo>
                  <a:cubicBezTo>
                    <a:pt x="92" y="9"/>
                    <a:pt x="88" y="12"/>
                    <a:pt x="86" y="12"/>
                  </a:cubicBezTo>
                  <a:cubicBezTo>
                    <a:pt x="84" y="12"/>
                    <a:pt x="82" y="15"/>
                    <a:pt x="82" y="17"/>
                  </a:cubicBezTo>
                  <a:cubicBezTo>
                    <a:pt x="82" y="19"/>
                    <a:pt x="79" y="22"/>
                    <a:pt x="75" y="22"/>
                  </a:cubicBezTo>
                  <a:cubicBezTo>
                    <a:pt x="72" y="22"/>
                    <a:pt x="73" y="25"/>
                    <a:pt x="72" y="28"/>
                  </a:cubicBezTo>
                  <a:cubicBezTo>
                    <a:pt x="71" y="31"/>
                    <a:pt x="70" y="32"/>
                    <a:pt x="65" y="32"/>
                  </a:cubicBezTo>
                  <a:cubicBezTo>
                    <a:pt x="60" y="32"/>
                    <a:pt x="59" y="31"/>
                    <a:pt x="55" y="29"/>
                  </a:cubicBezTo>
                  <a:cubicBezTo>
                    <a:pt x="51" y="26"/>
                    <a:pt x="50" y="31"/>
                    <a:pt x="50" y="33"/>
                  </a:cubicBezTo>
                  <a:cubicBezTo>
                    <a:pt x="50" y="35"/>
                    <a:pt x="44" y="39"/>
                    <a:pt x="42" y="41"/>
                  </a:cubicBezTo>
                  <a:cubicBezTo>
                    <a:pt x="41" y="43"/>
                    <a:pt x="37" y="42"/>
                    <a:pt x="34" y="42"/>
                  </a:cubicBezTo>
                  <a:cubicBezTo>
                    <a:pt x="32" y="42"/>
                    <a:pt x="33" y="39"/>
                    <a:pt x="33" y="38"/>
                  </a:cubicBezTo>
                  <a:cubicBezTo>
                    <a:pt x="33" y="37"/>
                    <a:pt x="34" y="38"/>
                    <a:pt x="35" y="36"/>
                  </a:cubicBezTo>
                  <a:cubicBezTo>
                    <a:pt x="35" y="35"/>
                    <a:pt x="33" y="29"/>
                    <a:pt x="32" y="27"/>
                  </a:cubicBezTo>
                  <a:cubicBezTo>
                    <a:pt x="32" y="26"/>
                    <a:pt x="30" y="25"/>
                    <a:pt x="28" y="25"/>
                  </a:cubicBezTo>
                  <a:cubicBezTo>
                    <a:pt x="28" y="38"/>
                    <a:pt x="28" y="53"/>
                    <a:pt x="28" y="54"/>
                  </a:cubicBezTo>
                  <a:cubicBezTo>
                    <a:pt x="28" y="57"/>
                    <a:pt x="24" y="58"/>
                    <a:pt x="23" y="59"/>
                  </a:cubicBezTo>
                  <a:cubicBezTo>
                    <a:pt x="22" y="61"/>
                    <a:pt x="16" y="59"/>
                    <a:pt x="13" y="59"/>
                  </a:cubicBezTo>
                  <a:cubicBezTo>
                    <a:pt x="9" y="59"/>
                    <a:pt x="10" y="56"/>
                    <a:pt x="8" y="54"/>
                  </a:cubicBezTo>
                  <a:cubicBezTo>
                    <a:pt x="7" y="51"/>
                    <a:pt x="4" y="54"/>
                    <a:pt x="4" y="56"/>
                  </a:cubicBezTo>
                  <a:cubicBezTo>
                    <a:pt x="4" y="57"/>
                    <a:pt x="2" y="57"/>
                    <a:pt x="0" y="57"/>
                  </a:cubicBezTo>
                  <a:cubicBezTo>
                    <a:pt x="3" y="61"/>
                    <a:pt x="5" y="66"/>
                    <a:pt x="7" y="70"/>
                  </a:cubicBezTo>
                  <a:cubicBezTo>
                    <a:pt x="8" y="76"/>
                    <a:pt x="13" y="82"/>
                    <a:pt x="14" y="86"/>
                  </a:cubicBezTo>
                  <a:cubicBezTo>
                    <a:pt x="15" y="89"/>
                    <a:pt x="17" y="93"/>
                    <a:pt x="14" y="93"/>
                  </a:cubicBezTo>
                  <a:cubicBezTo>
                    <a:pt x="12" y="94"/>
                    <a:pt x="12" y="96"/>
                    <a:pt x="14" y="100"/>
                  </a:cubicBezTo>
                  <a:cubicBezTo>
                    <a:pt x="17" y="104"/>
                    <a:pt x="15" y="106"/>
                    <a:pt x="17" y="107"/>
                  </a:cubicBezTo>
                  <a:cubicBezTo>
                    <a:pt x="19" y="107"/>
                    <a:pt x="19" y="109"/>
                    <a:pt x="20" y="109"/>
                  </a:cubicBezTo>
                  <a:cubicBezTo>
                    <a:pt x="22" y="109"/>
                    <a:pt x="23" y="111"/>
                    <a:pt x="25" y="112"/>
                  </a:cubicBezTo>
                  <a:cubicBezTo>
                    <a:pt x="26" y="114"/>
                    <a:pt x="28" y="114"/>
                    <a:pt x="30" y="112"/>
                  </a:cubicBezTo>
                  <a:cubicBezTo>
                    <a:pt x="31" y="110"/>
                    <a:pt x="35" y="109"/>
                    <a:pt x="39" y="109"/>
                  </a:cubicBezTo>
                  <a:cubicBezTo>
                    <a:pt x="43" y="109"/>
                    <a:pt x="43" y="107"/>
                    <a:pt x="47" y="106"/>
                  </a:cubicBezTo>
                  <a:cubicBezTo>
                    <a:pt x="51" y="105"/>
                    <a:pt x="56" y="105"/>
                    <a:pt x="59" y="106"/>
                  </a:cubicBezTo>
                  <a:cubicBezTo>
                    <a:pt x="63" y="107"/>
                    <a:pt x="65" y="106"/>
                    <a:pt x="67" y="105"/>
                  </a:cubicBezTo>
                  <a:cubicBezTo>
                    <a:pt x="68" y="104"/>
                    <a:pt x="72" y="107"/>
                    <a:pt x="72" y="104"/>
                  </a:cubicBezTo>
                  <a:cubicBezTo>
                    <a:pt x="72" y="101"/>
                    <a:pt x="75" y="102"/>
                    <a:pt x="79" y="102"/>
                  </a:cubicBezTo>
                  <a:cubicBezTo>
                    <a:pt x="82" y="102"/>
                    <a:pt x="89" y="97"/>
                    <a:pt x="95" y="91"/>
                  </a:cubicBezTo>
                  <a:cubicBezTo>
                    <a:pt x="101" y="86"/>
                    <a:pt x="111" y="74"/>
                    <a:pt x="114" y="68"/>
                  </a:cubicBezTo>
                  <a:cubicBezTo>
                    <a:pt x="118" y="62"/>
                    <a:pt x="123" y="58"/>
                    <a:pt x="126" y="55"/>
                  </a:cubicBezTo>
                  <a:cubicBezTo>
                    <a:pt x="128" y="53"/>
                    <a:pt x="129" y="47"/>
                    <a:pt x="130" y="42"/>
                  </a:cubicBezTo>
                  <a:cubicBezTo>
                    <a:pt x="127" y="42"/>
                    <a:pt x="124" y="42"/>
                    <a:pt x="124" y="42"/>
                  </a:cubicBezTo>
                  <a:close/>
                  <a:moveTo>
                    <a:pt x="99" y="69"/>
                  </a:moveTo>
                  <a:cubicBezTo>
                    <a:pt x="99" y="71"/>
                    <a:pt x="94" y="68"/>
                    <a:pt x="94" y="70"/>
                  </a:cubicBezTo>
                  <a:cubicBezTo>
                    <a:pt x="93" y="72"/>
                    <a:pt x="92" y="75"/>
                    <a:pt x="92" y="75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8"/>
                    <a:pt x="87" y="62"/>
                    <a:pt x="88" y="60"/>
                  </a:cubicBezTo>
                  <a:cubicBezTo>
                    <a:pt x="89" y="58"/>
                    <a:pt x="95" y="55"/>
                    <a:pt x="96" y="57"/>
                  </a:cubicBezTo>
                  <a:cubicBezTo>
                    <a:pt x="97" y="59"/>
                    <a:pt x="102" y="61"/>
                    <a:pt x="102" y="63"/>
                  </a:cubicBezTo>
                  <a:cubicBezTo>
                    <a:pt x="102" y="65"/>
                    <a:pt x="99" y="67"/>
                    <a:pt x="99" y="69"/>
                  </a:cubicBezTo>
                  <a:close/>
                </a:path>
              </a:pathLst>
            </a:custGeom>
            <a:solidFill>
              <a:srgbClr val="4B286D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11" name="Google Shape;911;p65"/>
            <p:cNvSpPr/>
            <p:nvPr/>
          </p:nvSpPr>
          <p:spPr>
            <a:xfrm>
              <a:off x="6111816" y="4276083"/>
              <a:ext cx="248373" cy="265207"/>
            </a:xfrm>
            <a:custGeom>
              <a:rect b="b" l="l" r="r" t="t"/>
              <a:pathLst>
                <a:path extrusionOk="0" h="100" w="94">
                  <a:moveTo>
                    <a:pt x="6" y="91"/>
                  </a:moveTo>
                  <a:cubicBezTo>
                    <a:pt x="8" y="91"/>
                    <a:pt x="6" y="94"/>
                    <a:pt x="9" y="93"/>
                  </a:cubicBezTo>
                  <a:cubicBezTo>
                    <a:pt x="12" y="92"/>
                    <a:pt x="14" y="92"/>
                    <a:pt x="17" y="94"/>
                  </a:cubicBezTo>
                  <a:cubicBezTo>
                    <a:pt x="19" y="95"/>
                    <a:pt x="21" y="96"/>
                    <a:pt x="24" y="96"/>
                  </a:cubicBezTo>
                  <a:cubicBezTo>
                    <a:pt x="27" y="96"/>
                    <a:pt x="52" y="96"/>
                    <a:pt x="52" y="96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5" y="98"/>
                    <a:pt x="70" y="97"/>
                    <a:pt x="72" y="98"/>
                  </a:cubicBezTo>
                  <a:cubicBezTo>
                    <a:pt x="75" y="100"/>
                    <a:pt x="82" y="98"/>
                    <a:pt x="85" y="98"/>
                  </a:cubicBezTo>
                  <a:cubicBezTo>
                    <a:pt x="85" y="97"/>
                    <a:pt x="86" y="97"/>
                    <a:pt x="87" y="97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3" y="40"/>
                    <a:pt x="92" y="40"/>
                  </a:cubicBezTo>
                  <a:cubicBezTo>
                    <a:pt x="90" y="41"/>
                    <a:pt x="87" y="41"/>
                    <a:pt x="85" y="41"/>
                  </a:cubicBezTo>
                  <a:cubicBezTo>
                    <a:pt x="82" y="41"/>
                    <a:pt x="82" y="43"/>
                    <a:pt x="81" y="43"/>
                  </a:cubicBezTo>
                  <a:cubicBezTo>
                    <a:pt x="79" y="42"/>
                    <a:pt x="80" y="38"/>
                    <a:pt x="81" y="36"/>
                  </a:cubicBezTo>
                  <a:cubicBezTo>
                    <a:pt x="81" y="35"/>
                    <a:pt x="79" y="31"/>
                    <a:pt x="77" y="30"/>
                  </a:cubicBezTo>
                  <a:cubicBezTo>
                    <a:pt x="75" y="29"/>
                    <a:pt x="79" y="20"/>
                    <a:pt x="78" y="19"/>
                  </a:cubicBezTo>
                  <a:cubicBezTo>
                    <a:pt x="77" y="18"/>
                    <a:pt x="76" y="15"/>
                    <a:pt x="76" y="12"/>
                  </a:cubicBezTo>
                  <a:cubicBezTo>
                    <a:pt x="76" y="10"/>
                    <a:pt x="75" y="11"/>
                    <a:pt x="71" y="11"/>
                  </a:cubicBezTo>
                  <a:cubicBezTo>
                    <a:pt x="67" y="11"/>
                    <a:pt x="67" y="9"/>
                    <a:pt x="67" y="9"/>
                  </a:cubicBezTo>
                  <a:cubicBezTo>
                    <a:pt x="67" y="9"/>
                    <a:pt x="63" y="8"/>
                    <a:pt x="61" y="9"/>
                  </a:cubicBezTo>
                  <a:cubicBezTo>
                    <a:pt x="59" y="10"/>
                    <a:pt x="59" y="17"/>
                    <a:pt x="58" y="16"/>
                  </a:cubicBezTo>
                  <a:cubicBezTo>
                    <a:pt x="56" y="16"/>
                    <a:pt x="52" y="17"/>
                    <a:pt x="48" y="18"/>
                  </a:cubicBezTo>
                  <a:cubicBezTo>
                    <a:pt x="45" y="19"/>
                    <a:pt x="43" y="17"/>
                    <a:pt x="41" y="13"/>
                  </a:cubicBezTo>
                  <a:cubicBezTo>
                    <a:pt x="40" y="9"/>
                    <a:pt x="38" y="10"/>
                    <a:pt x="38" y="7"/>
                  </a:cubicBezTo>
                  <a:cubicBezTo>
                    <a:pt x="39" y="4"/>
                    <a:pt x="37" y="0"/>
                    <a:pt x="37" y="0"/>
                  </a:cubicBezTo>
                  <a:cubicBezTo>
                    <a:pt x="37" y="0"/>
                    <a:pt x="13" y="0"/>
                    <a:pt x="11" y="0"/>
                  </a:cubicBezTo>
                  <a:cubicBezTo>
                    <a:pt x="10" y="0"/>
                    <a:pt x="8" y="1"/>
                    <a:pt x="6" y="3"/>
                  </a:cubicBezTo>
                  <a:cubicBezTo>
                    <a:pt x="8" y="8"/>
                    <a:pt x="12" y="17"/>
                    <a:pt x="13" y="19"/>
                  </a:cubicBezTo>
                  <a:cubicBezTo>
                    <a:pt x="14" y="22"/>
                    <a:pt x="12" y="24"/>
                    <a:pt x="12" y="28"/>
                  </a:cubicBezTo>
                  <a:cubicBezTo>
                    <a:pt x="12" y="32"/>
                    <a:pt x="16" y="40"/>
                    <a:pt x="17" y="45"/>
                  </a:cubicBezTo>
                  <a:cubicBezTo>
                    <a:pt x="17" y="50"/>
                    <a:pt x="14" y="53"/>
                    <a:pt x="11" y="56"/>
                  </a:cubicBezTo>
                  <a:cubicBezTo>
                    <a:pt x="8" y="60"/>
                    <a:pt x="5" y="67"/>
                    <a:pt x="5" y="72"/>
                  </a:cubicBezTo>
                  <a:cubicBezTo>
                    <a:pt x="5" y="76"/>
                    <a:pt x="1" y="81"/>
                    <a:pt x="1" y="83"/>
                  </a:cubicBezTo>
                  <a:cubicBezTo>
                    <a:pt x="1" y="85"/>
                    <a:pt x="1" y="91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3" y="94"/>
                    <a:pt x="4" y="91"/>
                    <a:pt x="6" y="9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12" name="Google Shape;912;p65"/>
            <p:cNvSpPr/>
            <p:nvPr/>
          </p:nvSpPr>
          <p:spPr>
            <a:xfrm>
              <a:off x="6318092" y="4326598"/>
              <a:ext cx="242059" cy="214692"/>
            </a:xfrm>
            <a:custGeom>
              <a:rect b="b" l="l" r="r" t="t"/>
              <a:pathLst>
                <a:path extrusionOk="0" h="81" w="92">
                  <a:moveTo>
                    <a:pt x="71" y="3"/>
                  </a:moveTo>
                  <a:cubicBezTo>
                    <a:pt x="70" y="3"/>
                    <a:pt x="67" y="1"/>
                    <a:pt x="65" y="0"/>
                  </a:cubicBezTo>
                  <a:cubicBezTo>
                    <a:pt x="64" y="1"/>
                    <a:pt x="58" y="1"/>
                    <a:pt x="55" y="1"/>
                  </a:cubicBezTo>
                  <a:cubicBezTo>
                    <a:pt x="53" y="1"/>
                    <a:pt x="55" y="5"/>
                    <a:pt x="53" y="6"/>
                  </a:cubicBezTo>
                  <a:cubicBezTo>
                    <a:pt x="52" y="8"/>
                    <a:pt x="51" y="10"/>
                    <a:pt x="52" y="11"/>
                  </a:cubicBezTo>
                  <a:cubicBezTo>
                    <a:pt x="54" y="11"/>
                    <a:pt x="52" y="17"/>
                    <a:pt x="52" y="20"/>
                  </a:cubicBezTo>
                  <a:cubicBezTo>
                    <a:pt x="52" y="22"/>
                    <a:pt x="49" y="26"/>
                    <a:pt x="50" y="27"/>
                  </a:cubicBezTo>
                  <a:cubicBezTo>
                    <a:pt x="51" y="28"/>
                    <a:pt x="53" y="33"/>
                    <a:pt x="55" y="33"/>
                  </a:cubicBezTo>
                  <a:cubicBezTo>
                    <a:pt x="58" y="34"/>
                    <a:pt x="60" y="32"/>
                    <a:pt x="61" y="32"/>
                  </a:cubicBezTo>
                  <a:cubicBezTo>
                    <a:pt x="62" y="32"/>
                    <a:pt x="62" y="35"/>
                    <a:pt x="62" y="37"/>
                  </a:cubicBezTo>
                  <a:cubicBezTo>
                    <a:pt x="62" y="40"/>
                    <a:pt x="60" y="41"/>
                    <a:pt x="60" y="41"/>
                  </a:cubicBezTo>
                  <a:cubicBezTo>
                    <a:pt x="60" y="41"/>
                    <a:pt x="57" y="42"/>
                    <a:pt x="55" y="41"/>
                  </a:cubicBezTo>
                  <a:cubicBezTo>
                    <a:pt x="53" y="40"/>
                    <a:pt x="52" y="36"/>
                    <a:pt x="52" y="34"/>
                  </a:cubicBezTo>
                  <a:cubicBezTo>
                    <a:pt x="52" y="33"/>
                    <a:pt x="47" y="33"/>
                    <a:pt x="45" y="33"/>
                  </a:cubicBezTo>
                  <a:cubicBezTo>
                    <a:pt x="44" y="33"/>
                    <a:pt x="42" y="30"/>
                    <a:pt x="41" y="28"/>
                  </a:cubicBezTo>
                  <a:cubicBezTo>
                    <a:pt x="40" y="27"/>
                    <a:pt x="38" y="28"/>
                    <a:pt x="38" y="30"/>
                  </a:cubicBezTo>
                  <a:cubicBezTo>
                    <a:pt x="38" y="31"/>
                    <a:pt x="37" y="31"/>
                    <a:pt x="35" y="31"/>
                  </a:cubicBezTo>
                  <a:cubicBezTo>
                    <a:pt x="33" y="31"/>
                    <a:pt x="29" y="28"/>
                    <a:pt x="28" y="28"/>
                  </a:cubicBezTo>
                  <a:cubicBezTo>
                    <a:pt x="27" y="29"/>
                    <a:pt x="25" y="26"/>
                    <a:pt x="26" y="25"/>
                  </a:cubicBezTo>
                  <a:cubicBezTo>
                    <a:pt x="26" y="23"/>
                    <a:pt x="22" y="24"/>
                    <a:pt x="21" y="25"/>
                  </a:cubicBezTo>
                  <a:cubicBezTo>
                    <a:pt x="19" y="26"/>
                    <a:pt x="18" y="23"/>
                    <a:pt x="18" y="23"/>
                  </a:cubicBezTo>
                  <a:cubicBezTo>
                    <a:pt x="18" y="23"/>
                    <a:pt x="18" y="22"/>
                    <a:pt x="16" y="2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14" y="77"/>
                    <a:pt x="24" y="76"/>
                    <a:pt x="24" y="77"/>
                  </a:cubicBezTo>
                  <a:cubicBezTo>
                    <a:pt x="24" y="78"/>
                    <a:pt x="24" y="78"/>
                    <a:pt x="24" y="79"/>
                  </a:cubicBezTo>
                  <a:cubicBezTo>
                    <a:pt x="26" y="79"/>
                    <a:pt x="28" y="78"/>
                    <a:pt x="28" y="79"/>
                  </a:cubicBezTo>
                  <a:cubicBezTo>
                    <a:pt x="30" y="79"/>
                    <a:pt x="37" y="81"/>
                    <a:pt x="39" y="80"/>
                  </a:cubicBezTo>
                  <a:cubicBezTo>
                    <a:pt x="40" y="79"/>
                    <a:pt x="44" y="72"/>
                    <a:pt x="47" y="71"/>
                  </a:cubicBezTo>
                  <a:cubicBezTo>
                    <a:pt x="50" y="70"/>
                    <a:pt x="54" y="67"/>
                    <a:pt x="54" y="65"/>
                  </a:cubicBezTo>
                  <a:cubicBezTo>
                    <a:pt x="54" y="64"/>
                    <a:pt x="54" y="63"/>
                    <a:pt x="59" y="61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5" y="55"/>
                    <a:pt x="86" y="47"/>
                    <a:pt x="87" y="47"/>
                  </a:cubicBezTo>
                  <a:cubicBezTo>
                    <a:pt x="86" y="45"/>
                    <a:pt x="85" y="44"/>
                    <a:pt x="85" y="44"/>
                  </a:cubicBezTo>
                  <a:cubicBezTo>
                    <a:pt x="86" y="43"/>
                    <a:pt x="87" y="37"/>
                    <a:pt x="87" y="36"/>
                  </a:cubicBezTo>
                  <a:cubicBezTo>
                    <a:pt x="87" y="34"/>
                    <a:pt x="92" y="35"/>
                    <a:pt x="90" y="34"/>
                  </a:cubicBezTo>
                  <a:cubicBezTo>
                    <a:pt x="88" y="32"/>
                    <a:pt x="89" y="23"/>
                    <a:pt x="89" y="21"/>
                  </a:cubicBezTo>
                  <a:cubicBezTo>
                    <a:pt x="90" y="19"/>
                    <a:pt x="92" y="21"/>
                    <a:pt x="92" y="19"/>
                  </a:cubicBezTo>
                  <a:cubicBezTo>
                    <a:pt x="92" y="17"/>
                    <a:pt x="90" y="12"/>
                    <a:pt x="89" y="10"/>
                  </a:cubicBezTo>
                  <a:cubicBezTo>
                    <a:pt x="88" y="9"/>
                    <a:pt x="80" y="6"/>
                    <a:pt x="78" y="6"/>
                  </a:cubicBezTo>
                  <a:cubicBezTo>
                    <a:pt x="76" y="5"/>
                    <a:pt x="73" y="3"/>
                    <a:pt x="71" y="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13" name="Google Shape;913;p65"/>
            <p:cNvSpPr/>
            <p:nvPr/>
          </p:nvSpPr>
          <p:spPr>
            <a:xfrm>
              <a:off x="6463326" y="4175051"/>
              <a:ext cx="42097" cy="35782"/>
            </a:xfrm>
            <a:custGeom>
              <a:rect b="b" l="l" r="r" t="t"/>
              <a:pathLst>
                <a:path extrusionOk="0" h="14" w="16">
                  <a:moveTo>
                    <a:pt x="13" y="0"/>
                  </a:moveTo>
                  <a:cubicBezTo>
                    <a:pt x="11" y="0"/>
                    <a:pt x="9" y="1"/>
                    <a:pt x="8" y="1"/>
                  </a:cubicBezTo>
                  <a:cubicBezTo>
                    <a:pt x="7" y="2"/>
                    <a:pt x="6" y="2"/>
                    <a:pt x="4" y="2"/>
                  </a:cubicBezTo>
                  <a:cubicBezTo>
                    <a:pt x="4" y="2"/>
                    <a:pt x="4" y="3"/>
                    <a:pt x="3" y="3"/>
                  </a:cubicBezTo>
                  <a:cubicBezTo>
                    <a:pt x="1" y="3"/>
                    <a:pt x="2" y="8"/>
                    <a:pt x="2" y="8"/>
                  </a:cubicBezTo>
                  <a:cubicBezTo>
                    <a:pt x="2" y="8"/>
                    <a:pt x="0" y="8"/>
                    <a:pt x="0" y="10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2" y="13"/>
                    <a:pt x="3" y="13"/>
                    <a:pt x="4" y="13"/>
                  </a:cubicBezTo>
                  <a:cubicBezTo>
                    <a:pt x="9" y="14"/>
                    <a:pt x="8" y="10"/>
                    <a:pt x="8" y="10"/>
                  </a:cubicBezTo>
                  <a:cubicBezTo>
                    <a:pt x="8" y="10"/>
                    <a:pt x="15" y="11"/>
                    <a:pt x="15" y="9"/>
                  </a:cubicBezTo>
                  <a:cubicBezTo>
                    <a:pt x="16" y="7"/>
                    <a:pt x="14" y="3"/>
                    <a:pt x="14" y="3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14" name="Google Shape;914;p65"/>
            <p:cNvSpPr/>
            <p:nvPr/>
          </p:nvSpPr>
          <p:spPr>
            <a:xfrm>
              <a:off x="6718012" y="3888794"/>
              <a:ext cx="218904" cy="296780"/>
            </a:xfrm>
            <a:custGeom>
              <a:rect b="b" l="l" r="r" t="t"/>
              <a:pathLst>
                <a:path extrusionOk="0" h="112" w="83">
                  <a:moveTo>
                    <a:pt x="19" y="21"/>
                  </a:moveTo>
                  <a:cubicBezTo>
                    <a:pt x="20" y="22"/>
                    <a:pt x="23" y="25"/>
                    <a:pt x="24" y="26"/>
                  </a:cubicBezTo>
                  <a:cubicBezTo>
                    <a:pt x="26" y="26"/>
                    <a:pt x="35" y="29"/>
                    <a:pt x="41" y="31"/>
                  </a:cubicBezTo>
                  <a:cubicBezTo>
                    <a:pt x="46" y="34"/>
                    <a:pt x="50" y="34"/>
                    <a:pt x="52" y="34"/>
                  </a:cubicBezTo>
                  <a:cubicBezTo>
                    <a:pt x="53" y="34"/>
                    <a:pt x="56" y="35"/>
                    <a:pt x="55" y="36"/>
                  </a:cubicBezTo>
                  <a:cubicBezTo>
                    <a:pt x="53" y="37"/>
                    <a:pt x="35" y="55"/>
                    <a:pt x="33" y="57"/>
                  </a:cubicBezTo>
                  <a:cubicBezTo>
                    <a:pt x="31" y="60"/>
                    <a:pt x="29" y="59"/>
                    <a:pt x="24" y="59"/>
                  </a:cubicBezTo>
                  <a:cubicBezTo>
                    <a:pt x="19" y="59"/>
                    <a:pt x="15" y="64"/>
                    <a:pt x="14" y="64"/>
                  </a:cubicBezTo>
                  <a:cubicBezTo>
                    <a:pt x="13" y="64"/>
                    <a:pt x="10" y="65"/>
                    <a:pt x="7" y="65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7" y="108"/>
                    <a:pt x="16" y="100"/>
                    <a:pt x="22" y="93"/>
                  </a:cubicBezTo>
                  <a:cubicBezTo>
                    <a:pt x="29" y="86"/>
                    <a:pt x="32" y="84"/>
                    <a:pt x="36" y="82"/>
                  </a:cubicBezTo>
                  <a:cubicBezTo>
                    <a:pt x="40" y="80"/>
                    <a:pt x="49" y="71"/>
                    <a:pt x="56" y="63"/>
                  </a:cubicBezTo>
                  <a:cubicBezTo>
                    <a:pt x="60" y="57"/>
                    <a:pt x="65" y="52"/>
                    <a:pt x="65" y="48"/>
                  </a:cubicBezTo>
                  <a:cubicBezTo>
                    <a:pt x="66" y="44"/>
                    <a:pt x="70" y="39"/>
                    <a:pt x="72" y="35"/>
                  </a:cubicBezTo>
                  <a:cubicBezTo>
                    <a:pt x="75" y="32"/>
                    <a:pt x="80" y="22"/>
                    <a:pt x="80" y="19"/>
                  </a:cubicBezTo>
                  <a:cubicBezTo>
                    <a:pt x="80" y="17"/>
                    <a:pt x="82" y="10"/>
                    <a:pt x="83" y="5"/>
                  </a:cubicBezTo>
                  <a:cubicBezTo>
                    <a:pt x="83" y="0"/>
                    <a:pt x="79" y="0"/>
                    <a:pt x="77" y="3"/>
                  </a:cubicBezTo>
                  <a:cubicBezTo>
                    <a:pt x="76" y="5"/>
                    <a:pt x="66" y="7"/>
                    <a:pt x="59" y="7"/>
                  </a:cubicBezTo>
                  <a:cubicBezTo>
                    <a:pt x="53" y="8"/>
                    <a:pt x="49" y="8"/>
                    <a:pt x="47" y="10"/>
                  </a:cubicBezTo>
                  <a:cubicBezTo>
                    <a:pt x="44" y="13"/>
                    <a:pt x="38" y="10"/>
                    <a:pt x="36" y="12"/>
                  </a:cubicBezTo>
                  <a:cubicBezTo>
                    <a:pt x="34" y="15"/>
                    <a:pt x="25" y="17"/>
                    <a:pt x="23" y="11"/>
                  </a:cubicBezTo>
                  <a:cubicBezTo>
                    <a:pt x="22" y="9"/>
                    <a:pt x="20" y="8"/>
                    <a:pt x="19" y="7"/>
                  </a:cubicBezTo>
                  <a:cubicBezTo>
                    <a:pt x="16" y="9"/>
                    <a:pt x="14" y="13"/>
                    <a:pt x="14" y="14"/>
                  </a:cubicBezTo>
                  <a:cubicBezTo>
                    <a:pt x="15" y="15"/>
                    <a:pt x="18" y="20"/>
                    <a:pt x="19" y="2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15" name="Google Shape;915;p65"/>
            <p:cNvSpPr/>
            <p:nvPr/>
          </p:nvSpPr>
          <p:spPr>
            <a:xfrm>
              <a:off x="5585603" y="3349961"/>
              <a:ext cx="256791" cy="202063"/>
            </a:xfrm>
            <a:custGeom>
              <a:rect b="b" l="l" r="r" t="t"/>
              <a:pathLst>
                <a:path extrusionOk="0" h="77" w="97">
                  <a:moveTo>
                    <a:pt x="36" y="77"/>
                  </a:moveTo>
                  <a:cubicBezTo>
                    <a:pt x="36" y="72"/>
                    <a:pt x="35" y="67"/>
                    <a:pt x="35" y="66"/>
                  </a:cubicBezTo>
                  <a:cubicBezTo>
                    <a:pt x="36" y="65"/>
                    <a:pt x="46" y="59"/>
                    <a:pt x="48" y="58"/>
                  </a:cubicBezTo>
                  <a:cubicBezTo>
                    <a:pt x="50" y="57"/>
                    <a:pt x="54" y="58"/>
                    <a:pt x="54" y="56"/>
                  </a:cubicBezTo>
                  <a:cubicBezTo>
                    <a:pt x="54" y="54"/>
                    <a:pt x="58" y="55"/>
                    <a:pt x="61" y="55"/>
                  </a:cubicBezTo>
                  <a:cubicBezTo>
                    <a:pt x="63" y="54"/>
                    <a:pt x="65" y="52"/>
                    <a:pt x="65" y="50"/>
                  </a:cubicBezTo>
                  <a:cubicBezTo>
                    <a:pt x="65" y="48"/>
                    <a:pt x="69" y="48"/>
                    <a:pt x="71" y="48"/>
                  </a:cubicBezTo>
                  <a:cubicBezTo>
                    <a:pt x="73" y="48"/>
                    <a:pt x="73" y="45"/>
                    <a:pt x="75" y="45"/>
                  </a:cubicBezTo>
                  <a:cubicBezTo>
                    <a:pt x="76" y="45"/>
                    <a:pt x="75" y="43"/>
                    <a:pt x="76" y="40"/>
                  </a:cubicBezTo>
                  <a:cubicBezTo>
                    <a:pt x="76" y="38"/>
                    <a:pt x="76" y="38"/>
                    <a:pt x="78" y="38"/>
                  </a:cubicBezTo>
                  <a:cubicBezTo>
                    <a:pt x="81" y="38"/>
                    <a:pt x="83" y="37"/>
                    <a:pt x="83" y="36"/>
                  </a:cubicBezTo>
                  <a:cubicBezTo>
                    <a:pt x="83" y="34"/>
                    <a:pt x="93" y="35"/>
                    <a:pt x="95" y="35"/>
                  </a:cubicBezTo>
                  <a:cubicBezTo>
                    <a:pt x="96" y="35"/>
                    <a:pt x="97" y="33"/>
                    <a:pt x="97" y="32"/>
                  </a:cubicBezTo>
                  <a:cubicBezTo>
                    <a:pt x="96" y="31"/>
                    <a:pt x="95" y="27"/>
                    <a:pt x="93" y="26"/>
                  </a:cubicBezTo>
                  <a:cubicBezTo>
                    <a:pt x="92" y="26"/>
                    <a:pt x="93" y="22"/>
                    <a:pt x="93" y="19"/>
                  </a:cubicBezTo>
                  <a:cubicBezTo>
                    <a:pt x="93" y="16"/>
                    <a:pt x="92" y="13"/>
                    <a:pt x="91" y="11"/>
                  </a:cubicBezTo>
                  <a:cubicBezTo>
                    <a:pt x="90" y="10"/>
                    <a:pt x="90" y="9"/>
                    <a:pt x="89" y="8"/>
                  </a:cubicBezTo>
                  <a:cubicBezTo>
                    <a:pt x="86" y="8"/>
                    <a:pt x="83" y="6"/>
                    <a:pt x="80" y="6"/>
                  </a:cubicBezTo>
                  <a:cubicBezTo>
                    <a:pt x="76" y="6"/>
                    <a:pt x="69" y="8"/>
                    <a:pt x="66" y="5"/>
                  </a:cubicBezTo>
                  <a:cubicBezTo>
                    <a:pt x="63" y="1"/>
                    <a:pt x="61" y="0"/>
                    <a:pt x="59" y="1"/>
                  </a:cubicBezTo>
                  <a:cubicBezTo>
                    <a:pt x="56" y="2"/>
                    <a:pt x="52" y="14"/>
                    <a:pt x="50" y="17"/>
                  </a:cubicBezTo>
                  <a:cubicBezTo>
                    <a:pt x="48" y="21"/>
                    <a:pt x="41" y="23"/>
                    <a:pt x="38" y="23"/>
                  </a:cubicBezTo>
                  <a:cubicBezTo>
                    <a:pt x="34" y="23"/>
                    <a:pt x="34" y="28"/>
                    <a:pt x="32" y="30"/>
                  </a:cubicBezTo>
                  <a:cubicBezTo>
                    <a:pt x="29" y="32"/>
                    <a:pt x="30" y="35"/>
                    <a:pt x="27" y="38"/>
                  </a:cubicBezTo>
                  <a:cubicBezTo>
                    <a:pt x="24" y="40"/>
                    <a:pt x="26" y="47"/>
                    <a:pt x="27" y="50"/>
                  </a:cubicBezTo>
                  <a:cubicBezTo>
                    <a:pt x="29" y="53"/>
                    <a:pt x="22" y="61"/>
                    <a:pt x="18" y="63"/>
                  </a:cubicBezTo>
                  <a:cubicBezTo>
                    <a:pt x="14" y="66"/>
                    <a:pt x="12" y="70"/>
                    <a:pt x="6" y="71"/>
                  </a:cubicBezTo>
                  <a:cubicBezTo>
                    <a:pt x="3" y="72"/>
                    <a:pt x="1" y="73"/>
                    <a:pt x="0" y="74"/>
                  </a:cubicBezTo>
                  <a:cubicBezTo>
                    <a:pt x="10" y="74"/>
                    <a:pt x="25" y="74"/>
                    <a:pt x="30" y="74"/>
                  </a:cubicBezTo>
                  <a:cubicBezTo>
                    <a:pt x="36" y="74"/>
                    <a:pt x="35" y="75"/>
                    <a:pt x="36" y="77"/>
                  </a:cubicBezTo>
                  <a:close/>
                </a:path>
              </a:pathLst>
            </a:custGeom>
            <a:solidFill>
              <a:srgbClr val="4B286D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16" name="Google Shape;916;p65"/>
            <p:cNvSpPr/>
            <p:nvPr/>
          </p:nvSpPr>
          <p:spPr>
            <a:xfrm>
              <a:off x="6021307" y="3312074"/>
              <a:ext cx="88403" cy="172595"/>
            </a:xfrm>
            <a:custGeom>
              <a:rect b="b" l="l" r="r" t="t"/>
              <a:pathLst>
                <a:path extrusionOk="0" h="65" w="34">
                  <a:moveTo>
                    <a:pt x="9" y="17"/>
                  </a:moveTo>
                  <a:cubicBezTo>
                    <a:pt x="11" y="20"/>
                    <a:pt x="9" y="24"/>
                    <a:pt x="7" y="25"/>
                  </a:cubicBezTo>
                  <a:cubicBezTo>
                    <a:pt x="5" y="26"/>
                    <a:pt x="4" y="31"/>
                    <a:pt x="2" y="31"/>
                  </a:cubicBezTo>
                  <a:cubicBezTo>
                    <a:pt x="0" y="31"/>
                    <a:pt x="2" y="38"/>
                    <a:pt x="5" y="39"/>
                  </a:cubicBezTo>
                  <a:cubicBezTo>
                    <a:pt x="8" y="41"/>
                    <a:pt x="8" y="43"/>
                    <a:pt x="8" y="44"/>
                  </a:cubicBezTo>
                  <a:cubicBezTo>
                    <a:pt x="8" y="46"/>
                    <a:pt x="13" y="47"/>
                    <a:pt x="15" y="49"/>
                  </a:cubicBezTo>
                  <a:cubicBezTo>
                    <a:pt x="16" y="51"/>
                    <a:pt x="18" y="60"/>
                    <a:pt x="18" y="63"/>
                  </a:cubicBezTo>
                  <a:cubicBezTo>
                    <a:pt x="18" y="64"/>
                    <a:pt x="19" y="65"/>
                    <a:pt x="19" y="65"/>
                  </a:cubicBezTo>
                  <a:cubicBezTo>
                    <a:pt x="20" y="65"/>
                    <a:pt x="22" y="64"/>
                    <a:pt x="22" y="63"/>
                  </a:cubicBezTo>
                  <a:cubicBezTo>
                    <a:pt x="24" y="60"/>
                    <a:pt x="24" y="57"/>
                    <a:pt x="24" y="56"/>
                  </a:cubicBezTo>
                  <a:cubicBezTo>
                    <a:pt x="23" y="55"/>
                    <a:pt x="24" y="53"/>
                    <a:pt x="25" y="53"/>
                  </a:cubicBezTo>
                  <a:cubicBezTo>
                    <a:pt x="26" y="52"/>
                    <a:pt x="30" y="47"/>
                    <a:pt x="31" y="47"/>
                  </a:cubicBezTo>
                  <a:cubicBezTo>
                    <a:pt x="32" y="46"/>
                    <a:pt x="34" y="47"/>
                    <a:pt x="34" y="44"/>
                  </a:cubicBezTo>
                  <a:cubicBezTo>
                    <a:pt x="34" y="43"/>
                    <a:pt x="34" y="42"/>
                    <a:pt x="34" y="40"/>
                  </a:cubicBezTo>
                  <a:cubicBezTo>
                    <a:pt x="33" y="39"/>
                    <a:pt x="31" y="37"/>
                    <a:pt x="31" y="37"/>
                  </a:cubicBezTo>
                  <a:cubicBezTo>
                    <a:pt x="31" y="35"/>
                    <a:pt x="29" y="32"/>
                    <a:pt x="28" y="34"/>
                  </a:cubicBezTo>
                  <a:cubicBezTo>
                    <a:pt x="27" y="35"/>
                    <a:pt x="22" y="34"/>
                    <a:pt x="22" y="31"/>
                  </a:cubicBezTo>
                  <a:cubicBezTo>
                    <a:pt x="21" y="28"/>
                    <a:pt x="25" y="28"/>
                    <a:pt x="28" y="26"/>
                  </a:cubicBezTo>
                  <a:cubicBezTo>
                    <a:pt x="31" y="23"/>
                    <a:pt x="32" y="18"/>
                    <a:pt x="28" y="15"/>
                  </a:cubicBezTo>
                  <a:cubicBezTo>
                    <a:pt x="25" y="12"/>
                    <a:pt x="27" y="10"/>
                    <a:pt x="30" y="8"/>
                  </a:cubicBezTo>
                  <a:cubicBezTo>
                    <a:pt x="32" y="5"/>
                    <a:pt x="30" y="4"/>
                    <a:pt x="29" y="5"/>
                  </a:cubicBezTo>
                  <a:cubicBezTo>
                    <a:pt x="27" y="6"/>
                    <a:pt x="25" y="6"/>
                    <a:pt x="25" y="4"/>
                  </a:cubicBezTo>
                  <a:cubicBezTo>
                    <a:pt x="24" y="1"/>
                    <a:pt x="17" y="0"/>
                    <a:pt x="14" y="3"/>
                  </a:cubicBezTo>
                  <a:cubicBezTo>
                    <a:pt x="13" y="4"/>
                    <a:pt x="11" y="4"/>
                    <a:pt x="9" y="4"/>
                  </a:cubicBezTo>
                  <a:cubicBezTo>
                    <a:pt x="9" y="9"/>
                    <a:pt x="8" y="15"/>
                    <a:pt x="9" y="1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17" name="Google Shape;917;p65"/>
            <p:cNvSpPr/>
            <p:nvPr/>
          </p:nvSpPr>
          <p:spPr>
            <a:xfrm>
              <a:off x="5678216" y="3318389"/>
              <a:ext cx="442018" cy="423068"/>
            </a:xfrm>
            <a:custGeom>
              <a:rect b="b" l="l" r="r" t="t"/>
              <a:pathLst>
                <a:path extrusionOk="0" h="161" w="168">
                  <a:moveTo>
                    <a:pt x="58" y="31"/>
                  </a:moveTo>
                  <a:cubicBezTo>
                    <a:pt x="58" y="34"/>
                    <a:pt x="57" y="38"/>
                    <a:pt x="58" y="38"/>
                  </a:cubicBezTo>
                  <a:cubicBezTo>
                    <a:pt x="60" y="39"/>
                    <a:pt x="61" y="43"/>
                    <a:pt x="62" y="44"/>
                  </a:cubicBezTo>
                  <a:cubicBezTo>
                    <a:pt x="62" y="45"/>
                    <a:pt x="61" y="47"/>
                    <a:pt x="60" y="47"/>
                  </a:cubicBezTo>
                  <a:cubicBezTo>
                    <a:pt x="58" y="47"/>
                    <a:pt x="48" y="46"/>
                    <a:pt x="48" y="48"/>
                  </a:cubicBezTo>
                  <a:cubicBezTo>
                    <a:pt x="48" y="49"/>
                    <a:pt x="46" y="50"/>
                    <a:pt x="43" y="50"/>
                  </a:cubicBezTo>
                  <a:cubicBezTo>
                    <a:pt x="41" y="50"/>
                    <a:pt x="41" y="50"/>
                    <a:pt x="41" y="52"/>
                  </a:cubicBezTo>
                  <a:cubicBezTo>
                    <a:pt x="40" y="55"/>
                    <a:pt x="41" y="57"/>
                    <a:pt x="40" y="57"/>
                  </a:cubicBezTo>
                  <a:cubicBezTo>
                    <a:pt x="38" y="57"/>
                    <a:pt x="38" y="60"/>
                    <a:pt x="36" y="60"/>
                  </a:cubicBezTo>
                  <a:cubicBezTo>
                    <a:pt x="34" y="60"/>
                    <a:pt x="30" y="60"/>
                    <a:pt x="30" y="62"/>
                  </a:cubicBezTo>
                  <a:cubicBezTo>
                    <a:pt x="30" y="64"/>
                    <a:pt x="28" y="66"/>
                    <a:pt x="26" y="67"/>
                  </a:cubicBezTo>
                  <a:cubicBezTo>
                    <a:pt x="23" y="67"/>
                    <a:pt x="19" y="66"/>
                    <a:pt x="19" y="68"/>
                  </a:cubicBezTo>
                  <a:cubicBezTo>
                    <a:pt x="19" y="70"/>
                    <a:pt x="15" y="69"/>
                    <a:pt x="13" y="70"/>
                  </a:cubicBezTo>
                  <a:cubicBezTo>
                    <a:pt x="11" y="71"/>
                    <a:pt x="1" y="77"/>
                    <a:pt x="0" y="78"/>
                  </a:cubicBezTo>
                  <a:cubicBezTo>
                    <a:pt x="0" y="79"/>
                    <a:pt x="1" y="84"/>
                    <a:pt x="1" y="89"/>
                  </a:cubicBezTo>
                  <a:cubicBezTo>
                    <a:pt x="1" y="90"/>
                    <a:pt x="1" y="90"/>
                    <a:pt x="2" y="91"/>
                  </a:cubicBezTo>
                  <a:cubicBezTo>
                    <a:pt x="6" y="93"/>
                    <a:pt x="78" y="140"/>
                    <a:pt x="80" y="143"/>
                  </a:cubicBezTo>
                  <a:cubicBezTo>
                    <a:pt x="83" y="145"/>
                    <a:pt x="85" y="150"/>
                    <a:pt x="85" y="150"/>
                  </a:cubicBezTo>
                  <a:cubicBezTo>
                    <a:pt x="85" y="150"/>
                    <a:pt x="90" y="151"/>
                    <a:pt x="94" y="153"/>
                  </a:cubicBezTo>
                  <a:cubicBezTo>
                    <a:pt x="98" y="155"/>
                    <a:pt x="98" y="161"/>
                    <a:pt x="98" y="161"/>
                  </a:cubicBezTo>
                  <a:cubicBezTo>
                    <a:pt x="98" y="161"/>
                    <a:pt x="103" y="160"/>
                    <a:pt x="106" y="160"/>
                  </a:cubicBezTo>
                  <a:cubicBezTo>
                    <a:pt x="109" y="159"/>
                    <a:pt x="119" y="156"/>
                    <a:pt x="119" y="156"/>
                  </a:cubicBezTo>
                  <a:cubicBezTo>
                    <a:pt x="133" y="144"/>
                    <a:pt x="133" y="144"/>
                    <a:pt x="133" y="144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7" y="118"/>
                    <a:pt x="166" y="115"/>
                    <a:pt x="164" y="115"/>
                  </a:cubicBezTo>
                  <a:cubicBezTo>
                    <a:pt x="162" y="115"/>
                    <a:pt x="160" y="114"/>
                    <a:pt x="158" y="114"/>
                  </a:cubicBezTo>
                  <a:cubicBezTo>
                    <a:pt x="156" y="114"/>
                    <a:pt x="153" y="112"/>
                    <a:pt x="152" y="110"/>
                  </a:cubicBezTo>
                  <a:cubicBezTo>
                    <a:pt x="152" y="108"/>
                    <a:pt x="153" y="107"/>
                    <a:pt x="151" y="104"/>
                  </a:cubicBezTo>
                  <a:cubicBezTo>
                    <a:pt x="150" y="101"/>
                    <a:pt x="148" y="100"/>
                    <a:pt x="148" y="99"/>
                  </a:cubicBezTo>
                  <a:cubicBezTo>
                    <a:pt x="148" y="98"/>
                    <a:pt x="151" y="96"/>
                    <a:pt x="151" y="95"/>
                  </a:cubicBezTo>
                  <a:cubicBezTo>
                    <a:pt x="152" y="95"/>
                    <a:pt x="150" y="93"/>
                    <a:pt x="150" y="91"/>
                  </a:cubicBezTo>
                  <a:cubicBezTo>
                    <a:pt x="150" y="90"/>
                    <a:pt x="149" y="88"/>
                    <a:pt x="150" y="86"/>
                  </a:cubicBezTo>
                  <a:cubicBezTo>
                    <a:pt x="151" y="85"/>
                    <a:pt x="152" y="84"/>
                    <a:pt x="151" y="81"/>
                  </a:cubicBezTo>
                  <a:cubicBezTo>
                    <a:pt x="149" y="78"/>
                    <a:pt x="153" y="76"/>
                    <a:pt x="151" y="73"/>
                  </a:cubicBezTo>
                  <a:cubicBezTo>
                    <a:pt x="149" y="69"/>
                    <a:pt x="147" y="66"/>
                    <a:pt x="147" y="65"/>
                  </a:cubicBezTo>
                  <a:cubicBezTo>
                    <a:pt x="147" y="65"/>
                    <a:pt x="148" y="64"/>
                    <a:pt x="149" y="63"/>
                  </a:cubicBezTo>
                  <a:cubicBezTo>
                    <a:pt x="149" y="63"/>
                    <a:pt x="148" y="62"/>
                    <a:pt x="148" y="61"/>
                  </a:cubicBezTo>
                  <a:cubicBezTo>
                    <a:pt x="148" y="58"/>
                    <a:pt x="146" y="49"/>
                    <a:pt x="145" y="47"/>
                  </a:cubicBezTo>
                  <a:cubicBezTo>
                    <a:pt x="143" y="45"/>
                    <a:pt x="138" y="44"/>
                    <a:pt x="138" y="42"/>
                  </a:cubicBezTo>
                  <a:cubicBezTo>
                    <a:pt x="138" y="41"/>
                    <a:pt x="138" y="39"/>
                    <a:pt x="135" y="37"/>
                  </a:cubicBezTo>
                  <a:cubicBezTo>
                    <a:pt x="132" y="36"/>
                    <a:pt x="130" y="29"/>
                    <a:pt x="132" y="29"/>
                  </a:cubicBezTo>
                  <a:cubicBezTo>
                    <a:pt x="134" y="29"/>
                    <a:pt x="135" y="24"/>
                    <a:pt x="137" y="23"/>
                  </a:cubicBezTo>
                  <a:cubicBezTo>
                    <a:pt x="139" y="22"/>
                    <a:pt x="141" y="18"/>
                    <a:pt x="139" y="15"/>
                  </a:cubicBezTo>
                  <a:cubicBezTo>
                    <a:pt x="138" y="13"/>
                    <a:pt x="139" y="7"/>
                    <a:pt x="139" y="2"/>
                  </a:cubicBezTo>
                  <a:cubicBezTo>
                    <a:pt x="136" y="2"/>
                    <a:pt x="133" y="1"/>
                    <a:pt x="132" y="1"/>
                  </a:cubicBezTo>
                  <a:cubicBezTo>
                    <a:pt x="130" y="0"/>
                    <a:pt x="126" y="1"/>
                    <a:pt x="124" y="2"/>
                  </a:cubicBezTo>
                  <a:cubicBezTo>
                    <a:pt x="121" y="2"/>
                    <a:pt x="115" y="6"/>
                    <a:pt x="113" y="4"/>
                  </a:cubicBezTo>
                  <a:cubicBezTo>
                    <a:pt x="110" y="2"/>
                    <a:pt x="89" y="5"/>
                    <a:pt x="82" y="6"/>
                  </a:cubicBezTo>
                  <a:cubicBezTo>
                    <a:pt x="76" y="6"/>
                    <a:pt x="74" y="12"/>
                    <a:pt x="70" y="12"/>
                  </a:cubicBezTo>
                  <a:cubicBezTo>
                    <a:pt x="66" y="12"/>
                    <a:pt x="60" y="15"/>
                    <a:pt x="57" y="19"/>
                  </a:cubicBezTo>
                  <a:cubicBezTo>
                    <a:pt x="56" y="20"/>
                    <a:pt x="55" y="20"/>
                    <a:pt x="54" y="20"/>
                  </a:cubicBezTo>
                  <a:cubicBezTo>
                    <a:pt x="55" y="21"/>
                    <a:pt x="55" y="22"/>
                    <a:pt x="56" y="23"/>
                  </a:cubicBezTo>
                  <a:cubicBezTo>
                    <a:pt x="57" y="25"/>
                    <a:pt x="58" y="28"/>
                    <a:pt x="58" y="3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18" name="Google Shape;918;p65"/>
            <p:cNvSpPr/>
            <p:nvPr/>
          </p:nvSpPr>
          <p:spPr>
            <a:xfrm>
              <a:off x="6065509" y="3417315"/>
              <a:ext cx="324146" cy="309409"/>
            </a:xfrm>
            <a:custGeom>
              <a:rect b="b" l="l" r="r" t="t"/>
              <a:pathLst>
                <a:path extrusionOk="0" h="117" w="123">
                  <a:moveTo>
                    <a:pt x="14" y="7"/>
                  </a:moveTo>
                  <a:cubicBezTo>
                    <a:pt x="13" y="7"/>
                    <a:pt x="9" y="12"/>
                    <a:pt x="8" y="13"/>
                  </a:cubicBezTo>
                  <a:cubicBezTo>
                    <a:pt x="7" y="13"/>
                    <a:pt x="6" y="15"/>
                    <a:pt x="7" y="16"/>
                  </a:cubicBezTo>
                  <a:cubicBezTo>
                    <a:pt x="7" y="17"/>
                    <a:pt x="7" y="20"/>
                    <a:pt x="5" y="23"/>
                  </a:cubicBezTo>
                  <a:cubicBezTo>
                    <a:pt x="4" y="25"/>
                    <a:pt x="1" y="26"/>
                    <a:pt x="0" y="27"/>
                  </a:cubicBezTo>
                  <a:cubicBezTo>
                    <a:pt x="0" y="28"/>
                    <a:pt x="2" y="31"/>
                    <a:pt x="4" y="35"/>
                  </a:cubicBezTo>
                  <a:cubicBezTo>
                    <a:pt x="6" y="38"/>
                    <a:pt x="2" y="40"/>
                    <a:pt x="4" y="43"/>
                  </a:cubicBezTo>
                  <a:cubicBezTo>
                    <a:pt x="5" y="46"/>
                    <a:pt x="4" y="47"/>
                    <a:pt x="3" y="48"/>
                  </a:cubicBezTo>
                  <a:cubicBezTo>
                    <a:pt x="2" y="50"/>
                    <a:pt x="3" y="52"/>
                    <a:pt x="3" y="53"/>
                  </a:cubicBezTo>
                  <a:cubicBezTo>
                    <a:pt x="3" y="55"/>
                    <a:pt x="5" y="57"/>
                    <a:pt x="4" y="57"/>
                  </a:cubicBezTo>
                  <a:cubicBezTo>
                    <a:pt x="4" y="58"/>
                    <a:pt x="1" y="60"/>
                    <a:pt x="1" y="61"/>
                  </a:cubicBezTo>
                  <a:cubicBezTo>
                    <a:pt x="1" y="62"/>
                    <a:pt x="3" y="63"/>
                    <a:pt x="4" y="66"/>
                  </a:cubicBezTo>
                  <a:cubicBezTo>
                    <a:pt x="6" y="69"/>
                    <a:pt x="5" y="70"/>
                    <a:pt x="5" y="72"/>
                  </a:cubicBezTo>
                  <a:cubicBezTo>
                    <a:pt x="6" y="74"/>
                    <a:pt x="9" y="76"/>
                    <a:pt x="11" y="76"/>
                  </a:cubicBezTo>
                  <a:cubicBezTo>
                    <a:pt x="13" y="76"/>
                    <a:pt x="15" y="77"/>
                    <a:pt x="17" y="77"/>
                  </a:cubicBezTo>
                  <a:cubicBezTo>
                    <a:pt x="19" y="77"/>
                    <a:pt x="20" y="80"/>
                    <a:pt x="21" y="84"/>
                  </a:cubicBezTo>
                  <a:cubicBezTo>
                    <a:pt x="22" y="84"/>
                    <a:pt x="30" y="84"/>
                    <a:pt x="33" y="87"/>
                  </a:cubicBezTo>
                  <a:cubicBezTo>
                    <a:pt x="36" y="89"/>
                    <a:pt x="38" y="92"/>
                    <a:pt x="38" y="92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3"/>
                    <a:pt x="120" y="40"/>
                    <a:pt x="120" y="34"/>
                  </a:cubicBezTo>
                  <a:cubicBezTo>
                    <a:pt x="120" y="29"/>
                    <a:pt x="118" y="25"/>
                    <a:pt x="120" y="22"/>
                  </a:cubicBezTo>
                  <a:cubicBezTo>
                    <a:pt x="123" y="19"/>
                    <a:pt x="119" y="18"/>
                    <a:pt x="121" y="12"/>
                  </a:cubicBezTo>
                  <a:cubicBezTo>
                    <a:pt x="121" y="12"/>
                    <a:pt x="122" y="11"/>
                    <a:pt x="122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1" y="8"/>
                    <a:pt x="118" y="8"/>
                    <a:pt x="111" y="7"/>
                  </a:cubicBezTo>
                  <a:cubicBezTo>
                    <a:pt x="104" y="6"/>
                    <a:pt x="107" y="1"/>
                    <a:pt x="99" y="1"/>
                  </a:cubicBezTo>
                  <a:cubicBezTo>
                    <a:pt x="91" y="0"/>
                    <a:pt x="81" y="7"/>
                    <a:pt x="81" y="10"/>
                  </a:cubicBezTo>
                  <a:cubicBezTo>
                    <a:pt x="81" y="13"/>
                    <a:pt x="84" y="17"/>
                    <a:pt x="82" y="20"/>
                  </a:cubicBezTo>
                  <a:cubicBezTo>
                    <a:pt x="79" y="24"/>
                    <a:pt x="73" y="24"/>
                    <a:pt x="69" y="21"/>
                  </a:cubicBezTo>
                  <a:cubicBezTo>
                    <a:pt x="65" y="17"/>
                    <a:pt x="59" y="15"/>
                    <a:pt x="55" y="15"/>
                  </a:cubicBezTo>
                  <a:cubicBezTo>
                    <a:pt x="50" y="15"/>
                    <a:pt x="46" y="12"/>
                    <a:pt x="47" y="10"/>
                  </a:cubicBezTo>
                  <a:cubicBezTo>
                    <a:pt x="47" y="7"/>
                    <a:pt x="45" y="6"/>
                    <a:pt x="41" y="5"/>
                  </a:cubicBezTo>
                  <a:cubicBezTo>
                    <a:pt x="37" y="4"/>
                    <a:pt x="34" y="1"/>
                    <a:pt x="27" y="2"/>
                  </a:cubicBezTo>
                  <a:cubicBezTo>
                    <a:pt x="23" y="3"/>
                    <a:pt x="20" y="1"/>
                    <a:pt x="17" y="0"/>
                  </a:cubicBezTo>
                  <a:cubicBezTo>
                    <a:pt x="17" y="2"/>
                    <a:pt x="17" y="3"/>
                    <a:pt x="17" y="4"/>
                  </a:cubicBezTo>
                  <a:cubicBezTo>
                    <a:pt x="17" y="7"/>
                    <a:pt x="15" y="6"/>
                    <a:pt x="14" y="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19" name="Google Shape;919;p65"/>
            <p:cNvSpPr/>
            <p:nvPr/>
          </p:nvSpPr>
          <p:spPr>
            <a:xfrm>
              <a:off x="5509829" y="3850908"/>
              <a:ext cx="61041" cy="21047"/>
            </a:xfrm>
            <a:custGeom>
              <a:rect b="b" l="l" r="r" t="t"/>
              <a:pathLst>
                <a:path extrusionOk="0" h="8" w="23">
                  <a:moveTo>
                    <a:pt x="12" y="5"/>
                  </a:moveTo>
                  <a:cubicBezTo>
                    <a:pt x="13" y="3"/>
                    <a:pt x="16" y="6"/>
                    <a:pt x="19" y="7"/>
                  </a:cubicBezTo>
                  <a:cubicBezTo>
                    <a:pt x="21" y="7"/>
                    <a:pt x="23" y="5"/>
                    <a:pt x="23" y="5"/>
                  </a:cubicBezTo>
                  <a:cubicBezTo>
                    <a:pt x="23" y="5"/>
                    <a:pt x="23" y="5"/>
                    <a:pt x="19" y="5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8" y="3"/>
                    <a:pt x="6" y="3"/>
                    <a:pt x="1" y="3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1" y="8"/>
                    <a:pt x="2" y="7"/>
                    <a:pt x="3" y="7"/>
                  </a:cubicBezTo>
                  <a:cubicBezTo>
                    <a:pt x="5" y="7"/>
                    <a:pt x="10" y="6"/>
                    <a:pt x="12" y="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20" name="Google Shape;920;p65"/>
            <p:cNvSpPr/>
            <p:nvPr/>
          </p:nvSpPr>
          <p:spPr>
            <a:xfrm>
              <a:off x="5497199" y="3791973"/>
              <a:ext cx="126291" cy="96822"/>
            </a:xfrm>
            <a:custGeom>
              <a:rect b="b" l="l" r="r" t="t"/>
              <a:pathLst>
                <a:path extrusionOk="0" h="37" w="48">
                  <a:moveTo>
                    <a:pt x="11" y="36"/>
                  </a:moveTo>
                  <a:cubicBezTo>
                    <a:pt x="13" y="36"/>
                    <a:pt x="16" y="34"/>
                    <a:pt x="16" y="34"/>
                  </a:cubicBezTo>
                  <a:cubicBezTo>
                    <a:pt x="16" y="34"/>
                    <a:pt x="26" y="33"/>
                    <a:pt x="27" y="33"/>
                  </a:cubicBezTo>
                  <a:cubicBezTo>
                    <a:pt x="28" y="33"/>
                    <a:pt x="29" y="33"/>
                    <a:pt x="29" y="34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3"/>
                    <a:pt x="35" y="34"/>
                    <a:pt x="35" y="35"/>
                  </a:cubicBezTo>
                  <a:cubicBezTo>
                    <a:pt x="35" y="36"/>
                    <a:pt x="43" y="37"/>
                    <a:pt x="47" y="36"/>
                  </a:cubicBezTo>
                  <a:cubicBezTo>
                    <a:pt x="47" y="36"/>
                    <a:pt x="47" y="36"/>
                    <a:pt x="48" y="36"/>
                  </a:cubicBezTo>
                  <a:cubicBezTo>
                    <a:pt x="48" y="34"/>
                    <a:pt x="48" y="31"/>
                    <a:pt x="48" y="30"/>
                  </a:cubicBezTo>
                  <a:cubicBezTo>
                    <a:pt x="47" y="29"/>
                    <a:pt x="45" y="27"/>
                    <a:pt x="43" y="25"/>
                  </a:cubicBezTo>
                  <a:cubicBezTo>
                    <a:pt x="42" y="24"/>
                    <a:pt x="42" y="20"/>
                    <a:pt x="42" y="20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0" y="13"/>
                    <a:pt x="36" y="12"/>
                  </a:cubicBezTo>
                  <a:cubicBezTo>
                    <a:pt x="33" y="11"/>
                    <a:pt x="31" y="5"/>
                    <a:pt x="31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5" y="2"/>
                    <a:pt x="23" y="1"/>
                  </a:cubicBezTo>
                  <a:cubicBezTo>
                    <a:pt x="21" y="0"/>
                    <a:pt x="17" y="2"/>
                    <a:pt x="17" y="2"/>
                  </a:cubicBezTo>
                  <a:cubicBezTo>
                    <a:pt x="17" y="2"/>
                    <a:pt x="12" y="2"/>
                    <a:pt x="10" y="2"/>
                  </a:cubicBezTo>
                  <a:cubicBezTo>
                    <a:pt x="7" y="1"/>
                    <a:pt x="7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8"/>
                    <a:pt x="4" y="10"/>
                    <a:pt x="3" y="12"/>
                  </a:cubicBezTo>
                  <a:cubicBezTo>
                    <a:pt x="0" y="16"/>
                    <a:pt x="4" y="22"/>
                    <a:pt x="6" y="24"/>
                  </a:cubicBezTo>
                  <a:cubicBezTo>
                    <a:pt x="6" y="24"/>
                    <a:pt x="6" y="24"/>
                    <a:pt x="6" y="25"/>
                  </a:cubicBezTo>
                  <a:cubicBezTo>
                    <a:pt x="11" y="25"/>
                    <a:pt x="13" y="25"/>
                    <a:pt x="16" y="23"/>
                  </a:cubicBezTo>
                  <a:cubicBezTo>
                    <a:pt x="20" y="22"/>
                    <a:pt x="20" y="26"/>
                    <a:pt x="24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6" y="29"/>
                    <a:pt x="24" y="29"/>
                  </a:cubicBezTo>
                  <a:cubicBezTo>
                    <a:pt x="21" y="28"/>
                    <a:pt x="18" y="25"/>
                    <a:pt x="17" y="27"/>
                  </a:cubicBezTo>
                  <a:cubicBezTo>
                    <a:pt x="15" y="28"/>
                    <a:pt x="10" y="29"/>
                    <a:pt x="8" y="29"/>
                  </a:cubicBezTo>
                  <a:cubicBezTo>
                    <a:pt x="7" y="29"/>
                    <a:pt x="6" y="30"/>
                    <a:pt x="5" y="30"/>
                  </a:cubicBezTo>
                  <a:cubicBezTo>
                    <a:pt x="5" y="31"/>
                    <a:pt x="5" y="33"/>
                    <a:pt x="6" y="34"/>
                  </a:cubicBezTo>
                  <a:cubicBezTo>
                    <a:pt x="6" y="34"/>
                    <a:pt x="7" y="34"/>
                    <a:pt x="7" y="35"/>
                  </a:cubicBezTo>
                  <a:cubicBezTo>
                    <a:pt x="11" y="34"/>
                    <a:pt x="10" y="36"/>
                    <a:pt x="11" y="3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21" name="Google Shape;921;p65"/>
            <p:cNvSpPr/>
            <p:nvPr/>
          </p:nvSpPr>
          <p:spPr>
            <a:xfrm>
              <a:off x="5514038" y="3878272"/>
              <a:ext cx="58937" cy="35782"/>
            </a:xfrm>
            <a:custGeom>
              <a:rect b="b" l="l" r="r" t="t"/>
              <a:pathLst>
                <a:path extrusionOk="0" h="13" w="22">
                  <a:moveTo>
                    <a:pt x="12" y="12"/>
                  </a:moveTo>
                  <a:cubicBezTo>
                    <a:pt x="13" y="11"/>
                    <a:pt x="17" y="8"/>
                    <a:pt x="18" y="9"/>
                  </a:cubicBezTo>
                  <a:cubicBezTo>
                    <a:pt x="19" y="9"/>
                    <a:pt x="21" y="8"/>
                    <a:pt x="21" y="7"/>
                  </a:cubicBezTo>
                  <a:cubicBezTo>
                    <a:pt x="21" y="7"/>
                    <a:pt x="19" y="4"/>
                    <a:pt x="21" y="4"/>
                  </a:cubicBezTo>
                  <a:cubicBezTo>
                    <a:pt x="22" y="3"/>
                    <a:pt x="22" y="2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9" y="1"/>
                    <a:pt x="9" y="1"/>
                  </a:cubicBezTo>
                  <a:cubicBezTo>
                    <a:pt x="9" y="1"/>
                    <a:pt x="6" y="3"/>
                    <a:pt x="4" y="3"/>
                  </a:cubicBezTo>
                  <a:cubicBezTo>
                    <a:pt x="3" y="3"/>
                    <a:pt x="4" y="1"/>
                    <a:pt x="0" y="2"/>
                  </a:cubicBezTo>
                  <a:cubicBezTo>
                    <a:pt x="2" y="4"/>
                    <a:pt x="2" y="5"/>
                    <a:pt x="6" y="7"/>
                  </a:cubicBezTo>
                  <a:cubicBezTo>
                    <a:pt x="11" y="8"/>
                    <a:pt x="6" y="10"/>
                    <a:pt x="10" y="13"/>
                  </a:cubicBezTo>
                  <a:cubicBezTo>
                    <a:pt x="10" y="13"/>
                    <a:pt x="10" y="13"/>
                    <a:pt x="11" y="13"/>
                  </a:cubicBezTo>
                  <a:cubicBezTo>
                    <a:pt x="11" y="13"/>
                    <a:pt x="11" y="13"/>
                    <a:pt x="12" y="1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22" name="Google Shape;922;p65"/>
            <p:cNvSpPr/>
            <p:nvPr/>
          </p:nvSpPr>
          <p:spPr>
            <a:xfrm>
              <a:off x="6170752" y="3909844"/>
              <a:ext cx="261002" cy="185224"/>
            </a:xfrm>
            <a:custGeom>
              <a:rect b="b" l="l" r="r" t="t"/>
              <a:pathLst>
                <a:path extrusionOk="0" h="70" w="99">
                  <a:moveTo>
                    <a:pt x="91" y="40"/>
                  </a:moveTo>
                  <a:cubicBezTo>
                    <a:pt x="91" y="38"/>
                    <a:pt x="91" y="37"/>
                    <a:pt x="88" y="34"/>
                  </a:cubicBezTo>
                  <a:cubicBezTo>
                    <a:pt x="85" y="32"/>
                    <a:pt x="83" y="31"/>
                    <a:pt x="83" y="30"/>
                  </a:cubicBezTo>
                  <a:cubicBezTo>
                    <a:pt x="83" y="28"/>
                    <a:pt x="82" y="28"/>
                    <a:pt x="80" y="25"/>
                  </a:cubicBezTo>
                  <a:cubicBezTo>
                    <a:pt x="77" y="22"/>
                    <a:pt x="73" y="22"/>
                    <a:pt x="73" y="22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9" y="19"/>
                    <a:pt x="67" y="17"/>
                    <a:pt x="70" y="16"/>
                  </a:cubicBezTo>
                  <a:cubicBezTo>
                    <a:pt x="73" y="14"/>
                    <a:pt x="70" y="10"/>
                    <a:pt x="69" y="9"/>
                  </a:cubicBezTo>
                  <a:cubicBezTo>
                    <a:pt x="69" y="8"/>
                    <a:pt x="65" y="2"/>
                    <a:pt x="64" y="1"/>
                  </a:cubicBezTo>
                  <a:cubicBezTo>
                    <a:pt x="63" y="1"/>
                    <a:pt x="63" y="1"/>
                    <a:pt x="62" y="1"/>
                  </a:cubicBezTo>
                  <a:cubicBezTo>
                    <a:pt x="61" y="0"/>
                    <a:pt x="57" y="2"/>
                    <a:pt x="56" y="4"/>
                  </a:cubicBezTo>
                  <a:cubicBezTo>
                    <a:pt x="54" y="5"/>
                    <a:pt x="55" y="6"/>
                    <a:pt x="54" y="7"/>
                  </a:cubicBezTo>
                  <a:cubicBezTo>
                    <a:pt x="53" y="9"/>
                    <a:pt x="49" y="12"/>
                    <a:pt x="46" y="15"/>
                  </a:cubicBezTo>
                  <a:cubicBezTo>
                    <a:pt x="43" y="19"/>
                    <a:pt x="37" y="17"/>
                    <a:pt x="35" y="18"/>
                  </a:cubicBezTo>
                  <a:cubicBezTo>
                    <a:pt x="33" y="19"/>
                    <a:pt x="36" y="21"/>
                    <a:pt x="34" y="22"/>
                  </a:cubicBezTo>
                  <a:cubicBezTo>
                    <a:pt x="33" y="23"/>
                    <a:pt x="28" y="25"/>
                    <a:pt x="27" y="26"/>
                  </a:cubicBezTo>
                  <a:cubicBezTo>
                    <a:pt x="26" y="27"/>
                    <a:pt x="20" y="26"/>
                    <a:pt x="18" y="28"/>
                  </a:cubicBezTo>
                  <a:cubicBezTo>
                    <a:pt x="17" y="31"/>
                    <a:pt x="15" y="26"/>
                    <a:pt x="13" y="28"/>
                  </a:cubicBezTo>
                  <a:cubicBezTo>
                    <a:pt x="11" y="31"/>
                    <a:pt x="9" y="31"/>
                    <a:pt x="9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6" y="31"/>
                    <a:pt x="4" y="33"/>
                    <a:pt x="4" y="35"/>
                  </a:cubicBezTo>
                  <a:cubicBezTo>
                    <a:pt x="3" y="38"/>
                    <a:pt x="0" y="41"/>
                    <a:pt x="0" y="43"/>
                  </a:cubicBezTo>
                  <a:cubicBezTo>
                    <a:pt x="0" y="44"/>
                    <a:pt x="1" y="46"/>
                    <a:pt x="1" y="49"/>
                  </a:cubicBezTo>
                  <a:cubicBezTo>
                    <a:pt x="1" y="52"/>
                    <a:pt x="2" y="53"/>
                    <a:pt x="3" y="56"/>
                  </a:cubicBezTo>
                  <a:cubicBezTo>
                    <a:pt x="5" y="58"/>
                    <a:pt x="4" y="60"/>
                    <a:pt x="4" y="60"/>
                  </a:cubicBezTo>
                  <a:cubicBezTo>
                    <a:pt x="4" y="60"/>
                    <a:pt x="5" y="61"/>
                    <a:pt x="6" y="63"/>
                  </a:cubicBezTo>
                  <a:cubicBezTo>
                    <a:pt x="8" y="65"/>
                    <a:pt x="11" y="67"/>
                    <a:pt x="11" y="68"/>
                  </a:cubicBezTo>
                  <a:cubicBezTo>
                    <a:pt x="12" y="69"/>
                    <a:pt x="12" y="69"/>
                    <a:pt x="13" y="70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6"/>
                    <a:pt x="15" y="63"/>
                    <a:pt x="15" y="6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56"/>
                    <a:pt x="35" y="50"/>
                    <a:pt x="38" y="50"/>
                  </a:cubicBezTo>
                  <a:cubicBezTo>
                    <a:pt x="42" y="50"/>
                    <a:pt x="45" y="54"/>
                    <a:pt x="45" y="54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7"/>
                    <a:pt x="61" y="53"/>
                    <a:pt x="62" y="52"/>
                  </a:cubicBezTo>
                  <a:cubicBezTo>
                    <a:pt x="64" y="51"/>
                    <a:pt x="67" y="53"/>
                    <a:pt x="69" y="52"/>
                  </a:cubicBezTo>
                  <a:cubicBezTo>
                    <a:pt x="71" y="51"/>
                    <a:pt x="74" y="50"/>
                    <a:pt x="77" y="50"/>
                  </a:cubicBezTo>
                  <a:cubicBezTo>
                    <a:pt x="81" y="50"/>
                    <a:pt x="82" y="51"/>
                    <a:pt x="84" y="49"/>
                  </a:cubicBezTo>
                  <a:cubicBezTo>
                    <a:pt x="85" y="46"/>
                    <a:pt x="93" y="50"/>
                    <a:pt x="93" y="50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1" y="41"/>
                    <a:pt x="91" y="4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23" name="Google Shape;923;p65"/>
            <p:cNvSpPr/>
            <p:nvPr/>
          </p:nvSpPr>
          <p:spPr>
            <a:xfrm>
              <a:off x="5922380" y="3850908"/>
              <a:ext cx="252582" cy="210482"/>
            </a:xfrm>
            <a:custGeom>
              <a:rect b="b" l="l" r="r" t="t"/>
              <a:pathLst>
                <a:path extrusionOk="0" h="80" w="96">
                  <a:moveTo>
                    <a:pt x="59" y="58"/>
                  </a:moveTo>
                  <a:cubicBezTo>
                    <a:pt x="60" y="58"/>
                    <a:pt x="62" y="59"/>
                    <a:pt x="64" y="57"/>
                  </a:cubicBezTo>
                  <a:cubicBezTo>
                    <a:pt x="65" y="56"/>
                    <a:pt x="69" y="59"/>
                    <a:pt x="69" y="61"/>
                  </a:cubicBezTo>
                  <a:cubicBezTo>
                    <a:pt x="70" y="64"/>
                    <a:pt x="71" y="61"/>
                    <a:pt x="73" y="58"/>
                  </a:cubicBezTo>
                  <a:cubicBezTo>
                    <a:pt x="74" y="55"/>
                    <a:pt x="78" y="47"/>
                    <a:pt x="78" y="46"/>
                  </a:cubicBezTo>
                  <a:cubicBezTo>
                    <a:pt x="78" y="44"/>
                    <a:pt x="82" y="42"/>
                    <a:pt x="82" y="41"/>
                  </a:cubicBezTo>
                  <a:cubicBezTo>
                    <a:pt x="82" y="40"/>
                    <a:pt x="82" y="37"/>
                    <a:pt x="83" y="36"/>
                  </a:cubicBezTo>
                  <a:cubicBezTo>
                    <a:pt x="84" y="36"/>
                    <a:pt x="85" y="32"/>
                    <a:pt x="85" y="31"/>
                  </a:cubicBezTo>
                  <a:cubicBezTo>
                    <a:pt x="85" y="30"/>
                    <a:pt x="89" y="23"/>
                    <a:pt x="90" y="22"/>
                  </a:cubicBezTo>
                  <a:cubicBezTo>
                    <a:pt x="91" y="22"/>
                    <a:pt x="94" y="22"/>
                    <a:pt x="95" y="20"/>
                  </a:cubicBezTo>
                  <a:cubicBezTo>
                    <a:pt x="95" y="18"/>
                    <a:pt x="96" y="15"/>
                    <a:pt x="94" y="15"/>
                  </a:cubicBezTo>
                  <a:cubicBezTo>
                    <a:pt x="93" y="14"/>
                    <a:pt x="91" y="13"/>
                    <a:pt x="91" y="12"/>
                  </a:cubicBezTo>
                  <a:cubicBezTo>
                    <a:pt x="91" y="11"/>
                    <a:pt x="91" y="9"/>
                    <a:pt x="91" y="7"/>
                  </a:cubicBezTo>
                  <a:cubicBezTo>
                    <a:pt x="89" y="7"/>
                    <a:pt x="89" y="5"/>
                    <a:pt x="88" y="4"/>
                  </a:cubicBezTo>
                  <a:cubicBezTo>
                    <a:pt x="87" y="3"/>
                    <a:pt x="87" y="2"/>
                    <a:pt x="85" y="2"/>
                  </a:cubicBezTo>
                  <a:cubicBezTo>
                    <a:pt x="84" y="3"/>
                    <a:pt x="82" y="7"/>
                    <a:pt x="80" y="7"/>
                  </a:cubicBezTo>
                  <a:cubicBezTo>
                    <a:pt x="78" y="8"/>
                    <a:pt x="74" y="7"/>
                    <a:pt x="73" y="6"/>
                  </a:cubicBezTo>
                  <a:cubicBezTo>
                    <a:pt x="72" y="5"/>
                    <a:pt x="65" y="6"/>
                    <a:pt x="63" y="6"/>
                  </a:cubicBezTo>
                  <a:cubicBezTo>
                    <a:pt x="61" y="5"/>
                    <a:pt x="59" y="8"/>
                    <a:pt x="57" y="9"/>
                  </a:cubicBezTo>
                  <a:cubicBezTo>
                    <a:pt x="55" y="10"/>
                    <a:pt x="50" y="10"/>
                    <a:pt x="49" y="9"/>
                  </a:cubicBezTo>
                  <a:cubicBezTo>
                    <a:pt x="48" y="9"/>
                    <a:pt x="44" y="6"/>
                    <a:pt x="43" y="6"/>
                  </a:cubicBezTo>
                  <a:cubicBezTo>
                    <a:pt x="41" y="6"/>
                    <a:pt x="39" y="7"/>
                    <a:pt x="36" y="8"/>
                  </a:cubicBezTo>
                  <a:cubicBezTo>
                    <a:pt x="34" y="9"/>
                    <a:pt x="33" y="5"/>
                    <a:pt x="32" y="4"/>
                  </a:cubicBezTo>
                  <a:cubicBezTo>
                    <a:pt x="30" y="2"/>
                    <a:pt x="27" y="3"/>
                    <a:pt x="25" y="2"/>
                  </a:cubicBezTo>
                  <a:cubicBezTo>
                    <a:pt x="23" y="0"/>
                    <a:pt x="22" y="4"/>
                    <a:pt x="20" y="3"/>
                  </a:cubicBezTo>
                  <a:cubicBezTo>
                    <a:pt x="19" y="3"/>
                    <a:pt x="15" y="2"/>
                    <a:pt x="13" y="3"/>
                  </a:cubicBezTo>
                  <a:cubicBezTo>
                    <a:pt x="12" y="5"/>
                    <a:pt x="12" y="9"/>
                    <a:pt x="11" y="10"/>
                  </a:cubicBezTo>
                  <a:cubicBezTo>
                    <a:pt x="10" y="11"/>
                    <a:pt x="8" y="14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7" y="19"/>
                    <a:pt x="8" y="22"/>
                    <a:pt x="8" y="23"/>
                  </a:cubicBezTo>
                  <a:cubicBezTo>
                    <a:pt x="8" y="24"/>
                    <a:pt x="9" y="32"/>
                    <a:pt x="7" y="34"/>
                  </a:cubicBezTo>
                  <a:cubicBezTo>
                    <a:pt x="5" y="36"/>
                    <a:pt x="4" y="39"/>
                    <a:pt x="4" y="39"/>
                  </a:cubicBezTo>
                  <a:cubicBezTo>
                    <a:pt x="4" y="39"/>
                    <a:pt x="1" y="41"/>
                    <a:pt x="0" y="45"/>
                  </a:cubicBezTo>
                  <a:cubicBezTo>
                    <a:pt x="0" y="48"/>
                    <a:pt x="1" y="51"/>
                    <a:pt x="1" y="54"/>
                  </a:cubicBezTo>
                  <a:cubicBezTo>
                    <a:pt x="1" y="56"/>
                    <a:pt x="2" y="58"/>
                    <a:pt x="3" y="60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5" y="62"/>
                    <a:pt x="11" y="63"/>
                    <a:pt x="15" y="63"/>
                  </a:cubicBezTo>
                  <a:cubicBezTo>
                    <a:pt x="19" y="64"/>
                    <a:pt x="23" y="70"/>
                    <a:pt x="23" y="72"/>
                  </a:cubicBezTo>
                  <a:cubicBezTo>
                    <a:pt x="23" y="74"/>
                    <a:pt x="25" y="78"/>
                    <a:pt x="27" y="79"/>
                  </a:cubicBezTo>
                  <a:cubicBezTo>
                    <a:pt x="29" y="80"/>
                    <a:pt x="33" y="77"/>
                    <a:pt x="35" y="77"/>
                  </a:cubicBezTo>
                  <a:cubicBezTo>
                    <a:pt x="37" y="77"/>
                    <a:pt x="44" y="77"/>
                    <a:pt x="46" y="76"/>
                  </a:cubicBezTo>
                  <a:cubicBezTo>
                    <a:pt x="46" y="75"/>
                    <a:pt x="47" y="75"/>
                    <a:pt x="47" y="76"/>
                  </a:cubicBezTo>
                  <a:cubicBezTo>
                    <a:pt x="49" y="71"/>
                    <a:pt x="50" y="67"/>
                    <a:pt x="50" y="67"/>
                  </a:cubicBezTo>
                  <a:cubicBezTo>
                    <a:pt x="50" y="67"/>
                    <a:pt x="58" y="58"/>
                    <a:pt x="59" y="5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24" name="Google Shape;924;p65"/>
            <p:cNvSpPr/>
            <p:nvPr/>
          </p:nvSpPr>
          <p:spPr>
            <a:xfrm>
              <a:off x="5880282" y="3882481"/>
              <a:ext cx="67355" cy="132603"/>
            </a:xfrm>
            <a:custGeom>
              <a:rect b="b" l="l" r="r" t="t"/>
              <a:pathLst>
                <a:path extrusionOk="0" h="51" w="25">
                  <a:moveTo>
                    <a:pt x="16" y="33"/>
                  </a:moveTo>
                  <a:cubicBezTo>
                    <a:pt x="17" y="29"/>
                    <a:pt x="20" y="27"/>
                    <a:pt x="20" y="27"/>
                  </a:cubicBezTo>
                  <a:cubicBezTo>
                    <a:pt x="20" y="27"/>
                    <a:pt x="21" y="24"/>
                    <a:pt x="23" y="22"/>
                  </a:cubicBezTo>
                  <a:cubicBezTo>
                    <a:pt x="25" y="20"/>
                    <a:pt x="24" y="12"/>
                    <a:pt x="24" y="11"/>
                  </a:cubicBezTo>
                  <a:cubicBezTo>
                    <a:pt x="24" y="10"/>
                    <a:pt x="23" y="7"/>
                    <a:pt x="23" y="5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8" y="4"/>
                    <a:pt x="20" y="2"/>
                    <a:pt x="18" y="1"/>
                  </a:cubicBezTo>
                  <a:cubicBezTo>
                    <a:pt x="15" y="0"/>
                    <a:pt x="14" y="3"/>
                    <a:pt x="15" y="5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9"/>
                    <a:pt x="7" y="10"/>
                    <a:pt x="6" y="10"/>
                  </a:cubicBezTo>
                  <a:cubicBezTo>
                    <a:pt x="5" y="10"/>
                    <a:pt x="3" y="12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1" y="19"/>
                    <a:pt x="2" y="18"/>
                    <a:pt x="5" y="20"/>
                  </a:cubicBezTo>
                  <a:cubicBezTo>
                    <a:pt x="8" y="22"/>
                    <a:pt x="5" y="25"/>
                    <a:pt x="6" y="26"/>
                  </a:cubicBezTo>
                  <a:cubicBezTo>
                    <a:pt x="8" y="28"/>
                    <a:pt x="7" y="31"/>
                    <a:pt x="7" y="36"/>
                  </a:cubicBezTo>
                  <a:cubicBezTo>
                    <a:pt x="8" y="38"/>
                    <a:pt x="8" y="45"/>
                    <a:pt x="8" y="51"/>
                  </a:cubicBezTo>
                  <a:cubicBezTo>
                    <a:pt x="10" y="50"/>
                    <a:pt x="12" y="50"/>
                    <a:pt x="14" y="50"/>
                  </a:cubicBezTo>
                  <a:cubicBezTo>
                    <a:pt x="16" y="50"/>
                    <a:pt x="18" y="47"/>
                    <a:pt x="19" y="48"/>
                  </a:cubicBezTo>
                  <a:cubicBezTo>
                    <a:pt x="18" y="46"/>
                    <a:pt x="17" y="44"/>
                    <a:pt x="17" y="42"/>
                  </a:cubicBezTo>
                  <a:cubicBezTo>
                    <a:pt x="17" y="39"/>
                    <a:pt x="16" y="36"/>
                    <a:pt x="16" y="3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25" name="Google Shape;925;p65"/>
            <p:cNvSpPr/>
            <p:nvPr/>
          </p:nvSpPr>
          <p:spPr>
            <a:xfrm>
              <a:off x="5863443" y="3914053"/>
              <a:ext cx="37887" cy="107346"/>
            </a:xfrm>
            <a:custGeom>
              <a:rect b="b" l="l" r="r" t="t"/>
              <a:pathLst>
                <a:path extrusionOk="0" h="41" w="15">
                  <a:moveTo>
                    <a:pt x="13" y="14"/>
                  </a:moveTo>
                  <a:cubicBezTo>
                    <a:pt x="12" y="13"/>
                    <a:pt x="15" y="10"/>
                    <a:pt x="12" y="8"/>
                  </a:cubicBezTo>
                  <a:cubicBezTo>
                    <a:pt x="9" y="6"/>
                    <a:pt x="8" y="7"/>
                    <a:pt x="7" y="1"/>
                  </a:cubicBezTo>
                  <a:cubicBezTo>
                    <a:pt x="6" y="1"/>
                    <a:pt x="3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2"/>
                    <a:pt x="1" y="5"/>
                    <a:pt x="2" y="5"/>
                  </a:cubicBezTo>
                  <a:cubicBezTo>
                    <a:pt x="3" y="6"/>
                    <a:pt x="4" y="7"/>
                    <a:pt x="4" y="10"/>
                  </a:cubicBezTo>
                  <a:cubicBezTo>
                    <a:pt x="4" y="12"/>
                    <a:pt x="3" y="18"/>
                    <a:pt x="4" y="21"/>
                  </a:cubicBezTo>
                  <a:cubicBezTo>
                    <a:pt x="5" y="24"/>
                    <a:pt x="6" y="28"/>
                    <a:pt x="6" y="32"/>
                  </a:cubicBezTo>
                  <a:cubicBezTo>
                    <a:pt x="6" y="35"/>
                    <a:pt x="8" y="38"/>
                    <a:pt x="9" y="41"/>
                  </a:cubicBezTo>
                  <a:cubicBezTo>
                    <a:pt x="10" y="41"/>
                    <a:pt x="10" y="41"/>
                    <a:pt x="11" y="40"/>
                  </a:cubicBezTo>
                  <a:cubicBezTo>
                    <a:pt x="12" y="39"/>
                    <a:pt x="13" y="39"/>
                    <a:pt x="15" y="39"/>
                  </a:cubicBezTo>
                  <a:cubicBezTo>
                    <a:pt x="15" y="33"/>
                    <a:pt x="15" y="26"/>
                    <a:pt x="14" y="24"/>
                  </a:cubicBezTo>
                  <a:cubicBezTo>
                    <a:pt x="14" y="19"/>
                    <a:pt x="15" y="16"/>
                    <a:pt x="13" y="14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26" name="Google Shape;926;p65"/>
            <p:cNvSpPr/>
            <p:nvPr/>
          </p:nvSpPr>
          <p:spPr>
            <a:xfrm>
              <a:off x="6046565" y="3867747"/>
              <a:ext cx="157865" cy="246264"/>
            </a:xfrm>
            <a:custGeom>
              <a:rect b="b" l="l" r="r" t="t"/>
              <a:pathLst>
                <a:path extrusionOk="0" h="93" w="60">
                  <a:moveTo>
                    <a:pt x="25" y="88"/>
                  </a:moveTo>
                  <a:cubicBezTo>
                    <a:pt x="25" y="88"/>
                    <a:pt x="44" y="89"/>
                    <a:pt x="46" y="89"/>
                  </a:cubicBezTo>
                  <a:cubicBezTo>
                    <a:pt x="49" y="88"/>
                    <a:pt x="58" y="93"/>
                    <a:pt x="58" y="93"/>
                  </a:cubicBezTo>
                  <a:cubicBezTo>
                    <a:pt x="58" y="93"/>
                    <a:pt x="58" y="88"/>
                    <a:pt x="60" y="86"/>
                  </a:cubicBezTo>
                  <a:cubicBezTo>
                    <a:pt x="59" y="85"/>
                    <a:pt x="59" y="85"/>
                    <a:pt x="58" y="84"/>
                  </a:cubicBezTo>
                  <a:cubicBezTo>
                    <a:pt x="58" y="83"/>
                    <a:pt x="55" y="81"/>
                    <a:pt x="53" y="79"/>
                  </a:cubicBezTo>
                  <a:cubicBezTo>
                    <a:pt x="52" y="77"/>
                    <a:pt x="51" y="76"/>
                    <a:pt x="51" y="76"/>
                  </a:cubicBezTo>
                  <a:cubicBezTo>
                    <a:pt x="51" y="76"/>
                    <a:pt x="52" y="74"/>
                    <a:pt x="50" y="72"/>
                  </a:cubicBezTo>
                  <a:cubicBezTo>
                    <a:pt x="49" y="69"/>
                    <a:pt x="48" y="68"/>
                    <a:pt x="48" y="65"/>
                  </a:cubicBezTo>
                  <a:cubicBezTo>
                    <a:pt x="48" y="62"/>
                    <a:pt x="47" y="60"/>
                    <a:pt x="47" y="59"/>
                  </a:cubicBezTo>
                  <a:cubicBezTo>
                    <a:pt x="47" y="57"/>
                    <a:pt x="50" y="54"/>
                    <a:pt x="51" y="51"/>
                  </a:cubicBezTo>
                  <a:cubicBezTo>
                    <a:pt x="51" y="49"/>
                    <a:pt x="53" y="47"/>
                    <a:pt x="55" y="46"/>
                  </a:cubicBezTo>
                  <a:cubicBezTo>
                    <a:pt x="54" y="44"/>
                    <a:pt x="53" y="42"/>
                    <a:pt x="52" y="40"/>
                  </a:cubicBezTo>
                  <a:cubicBezTo>
                    <a:pt x="51" y="37"/>
                    <a:pt x="49" y="36"/>
                    <a:pt x="46" y="33"/>
                  </a:cubicBezTo>
                  <a:cubicBezTo>
                    <a:pt x="43" y="30"/>
                    <a:pt x="44" y="28"/>
                    <a:pt x="44" y="27"/>
                  </a:cubicBezTo>
                  <a:cubicBezTo>
                    <a:pt x="44" y="26"/>
                    <a:pt x="48" y="26"/>
                    <a:pt x="51" y="26"/>
                  </a:cubicBezTo>
                  <a:cubicBezTo>
                    <a:pt x="54" y="26"/>
                    <a:pt x="55" y="26"/>
                    <a:pt x="54" y="25"/>
                  </a:cubicBezTo>
                  <a:cubicBezTo>
                    <a:pt x="53" y="24"/>
                    <a:pt x="51" y="19"/>
                    <a:pt x="51" y="15"/>
                  </a:cubicBezTo>
                  <a:cubicBezTo>
                    <a:pt x="51" y="11"/>
                    <a:pt x="50" y="10"/>
                    <a:pt x="50" y="8"/>
                  </a:cubicBezTo>
                  <a:cubicBezTo>
                    <a:pt x="50" y="6"/>
                    <a:pt x="47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2"/>
                    <a:pt x="44" y="4"/>
                    <a:pt x="44" y="5"/>
                  </a:cubicBezTo>
                  <a:cubicBezTo>
                    <a:pt x="44" y="6"/>
                    <a:pt x="46" y="7"/>
                    <a:pt x="47" y="8"/>
                  </a:cubicBezTo>
                  <a:cubicBezTo>
                    <a:pt x="49" y="8"/>
                    <a:pt x="48" y="11"/>
                    <a:pt x="48" y="13"/>
                  </a:cubicBezTo>
                  <a:cubicBezTo>
                    <a:pt x="47" y="15"/>
                    <a:pt x="44" y="15"/>
                    <a:pt x="43" y="15"/>
                  </a:cubicBezTo>
                  <a:cubicBezTo>
                    <a:pt x="42" y="16"/>
                    <a:pt x="38" y="23"/>
                    <a:pt x="38" y="24"/>
                  </a:cubicBezTo>
                  <a:cubicBezTo>
                    <a:pt x="38" y="25"/>
                    <a:pt x="37" y="29"/>
                    <a:pt x="36" y="29"/>
                  </a:cubicBezTo>
                  <a:cubicBezTo>
                    <a:pt x="35" y="30"/>
                    <a:pt x="35" y="33"/>
                    <a:pt x="35" y="34"/>
                  </a:cubicBezTo>
                  <a:cubicBezTo>
                    <a:pt x="35" y="35"/>
                    <a:pt x="31" y="37"/>
                    <a:pt x="31" y="39"/>
                  </a:cubicBezTo>
                  <a:cubicBezTo>
                    <a:pt x="31" y="40"/>
                    <a:pt x="27" y="48"/>
                    <a:pt x="26" y="51"/>
                  </a:cubicBezTo>
                  <a:cubicBezTo>
                    <a:pt x="24" y="54"/>
                    <a:pt x="23" y="57"/>
                    <a:pt x="22" y="54"/>
                  </a:cubicBezTo>
                  <a:cubicBezTo>
                    <a:pt x="22" y="52"/>
                    <a:pt x="18" y="49"/>
                    <a:pt x="17" y="50"/>
                  </a:cubicBezTo>
                  <a:cubicBezTo>
                    <a:pt x="15" y="52"/>
                    <a:pt x="13" y="51"/>
                    <a:pt x="12" y="51"/>
                  </a:cubicBezTo>
                  <a:cubicBezTo>
                    <a:pt x="11" y="51"/>
                    <a:pt x="3" y="60"/>
                    <a:pt x="3" y="60"/>
                  </a:cubicBezTo>
                  <a:cubicBezTo>
                    <a:pt x="3" y="60"/>
                    <a:pt x="2" y="64"/>
                    <a:pt x="0" y="69"/>
                  </a:cubicBezTo>
                  <a:cubicBezTo>
                    <a:pt x="1" y="69"/>
                    <a:pt x="2" y="71"/>
                    <a:pt x="4" y="73"/>
                  </a:cubicBezTo>
                  <a:cubicBezTo>
                    <a:pt x="5" y="75"/>
                    <a:pt x="8" y="74"/>
                    <a:pt x="10" y="74"/>
                  </a:cubicBezTo>
                  <a:cubicBezTo>
                    <a:pt x="11" y="75"/>
                    <a:pt x="12" y="81"/>
                    <a:pt x="12" y="82"/>
                  </a:cubicBezTo>
                  <a:cubicBezTo>
                    <a:pt x="12" y="84"/>
                    <a:pt x="10" y="87"/>
                    <a:pt x="10" y="89"/>
                  </a:cubicBezTo>
                  <a:cubicBezTo>
                    <a:pt x="22" y="89"/>
                    <a:pt x="22" y="89"/>
                    <a:pt x="22" y="89"/>
                  </a:cubicBezTo>
                  <a:lnTo>
                    <a:pt x="25" y="8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27" name="Google Shape;927;p65"/>
            <p:cNvSpPr/>
            <p:nvPr/>
          </p:nvSpPr>
          <p:spPr>
            <a:xfrm>
              <a:off x="5680321" y="3920368"/>
              <a:ext cx="132607" cy="134709"/>
            </a:xfrm>
            <a:custGeom>
              <a:rect b="b" l="l" r="r" t="t"/>
              <a:pathLst>
                <a:path extrusionOk="0" h="51" w="50">
                  <a:moveTo>
                    <a:pt x="47" y="42"/>
                  </a:moveTo>
                  <a:cubicBezTo>
                    <a:pt x="46" y="41"/>
                    <a:pt x="44" y="35"/>
                    <a:pt x="44" y="34"/>
                  </a:cubicBezTo>
                  <a:cubicBezTo>
                    <a:pt x="44" y="32"/>
                    <a:pt x="47" y="28"/>
                    <a:pt x="47" y="26"/>
                  </a:cubicBezTo>
                  <a:cubicBezTo>
                    <a:pt x="47" y="24"/>
                    <a:pt x="50" y="22"/>
                    <a:pt x="50" y="20"/>
                  </a:cubicBezTo>
                  <a:cubicBezTo>
                    <a:pt x="50" y="19"/>
                    <a:pt x="49" y="12"/>
                    <a:pt x="47" y="8"/>
                  </a:cubicBezTo>
                  <a:cubicBezTo>
                    <a:pt x="47" y="8"/>
                    <a:pt x="46" y="8"/>
                    <a:pt x="46" y="7"/>
                  </a:cubicBezTo>
                  <a:cubicBezTo>
                    <a:pt x="44" y="6"/>
                    <a:pt x="38" y="6"/>
                    <a:pt x="36" y="8"/>
                  </a:cubicBezTo>
                  <a:cubicBezTo>
                    <a:pt x="34" y="11"/>
                    <a:pt x="30" y="6"/>
                    <a:pt x="29" y="5"/>
                  </a:cubicBezTo>
                  <a:cubicBezTo>
                    <a:pt x="28" y="4"/>
                    <a:pt x="25" y="1"/>
                    <a:pt x="23" y="3"/>
                  </a:cubicBezTo>
                  <a:cubicBezTo>
                    <a:pt x="20" y="5"/>
                    <a:pt x="20" y="4"/>
                    <a:pt x="20" y="2"/>
                  </a:cubicBezTo>
                  <a:cubicBezTo>
                    <a:pt x="20" y="0"/>
                    <a:pt x="16" y="0"/>
                    <a:pt x="16" y="2"/>
                  </a:cubicBezTo>
                  <a:cubicBezTo>
                    <a:pt x="15" y="4"/>
                    <a:pt x="12" y="6"/>
                    <a:pt x="11" y="5"/>
                  </a:cubicBezTo>
                  <a:cubicBezTo>
                    <a:pt x="10" y="3"/>
                    <a:pt x="8" y="1"/>
                    <a:pt x="7" y="3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4" y="7"/>
                    <a:pt x="3" y="10"/>
                    <a:pt x="5" y="10"/>
                  </a:cubicBezTo>
                  <a:cubicBezTo>
                    <a:pt x="6" y="11"/>
                    <a:pt x="6" y="13"/>
                    <a:pt x="6" y="14"/>
                  </a:cubicBezTo>
                  <a:cubicBezTo>
                    <a:pt x="6" y="15"/>
                    <a:pt x="9" y="18"/>
                    <a:pt x="7" y="19"/>
                  </a:cubicBezTo>
                  <a:cubicBezTo>
                    <a:pt x="6" y="20"/>
                    <a:pt x="5" y="18"/>
                    <a:pt x="4" y="20"/>
                  </a:cubicBezTo>
                  <a:cubicBezTo>
                    <a:pt x="3" y="21"/>
                    <a:pt x="6" y="23"/>
                    <a:pt x="4" y="24"/>
                  </a:cubicBezTo>
                  <a:cubicBezTo>
                    <a:pt x="3" y="26"/>
                    <a:pt x="2" y="26"/>
                    <a:pt x="2" y="29"/>
                  </a:cubicBezTo>
                  <a:cubicBezTo>
                    <a:pt x="2" y="32"/>
                    <a:pt x="2" y="34"/>
                    <a:pt x="1" y="35"/>
                  </a:cubicBezTo>
                  <a:cubicBezTo>
                    <a:pt x="0" y="36"/>
                    <a:pt x="1" y="36"/>
                    <a:pt x="4" y="37"/>
                  </a:cubicBezTo>
                  <a:cubicBezTo>
                    <a:pt x="6" y="39"/>
                    <a:pt x="11" y="41"/>
                    <a:pt x="10" y="43"/>
                  </a:cubicBezTo>
                  <a:cubicBezTo>
                    <a:pt x="10" y="46"/>
                    <a:pt x="9" y="46"/>
                    <a:pt x="8" y="51"/>
                  </a:cubicBezTo>
                  <a:cubicBezTo>
                    <a:pt x="13" y="51"/>
                    <a:pt x="21" y="47"/>
                    <a:pt x="32" y="46"/>
                  </a:cubicBezTo>
                  <a:cubicBezTo>
                    <a:pt x="38" y="44"/>
                    <a:pt x="43" y="45"/>
                    <a:pt x="47" y="46"/>
                  </a:cubicBezTo>
                  <a:cubicBezTo>
                    <a:pt x="48" y="45"/>
                    <a:pt x="48" y="43"/>
                    <a:pt x="47" y="4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28" name="Google Shape;928;p65"/>
            <p:cNvSpPr/>
            <p:nvPr/>
          </p:nvSpPr>
          <p:spPr>
            <a:xfrm>
              <a:off x="5796088" y="3914053"/>
              <a:ext cx="90510" cy="136812"/>
            </a:xfrm>
            <a:custGeom>
              <a:rect b="b" l="l" r="r" t="t"/>
              <a:pathLst>
                <a:path extrusionOk="0" h="52" w="34">
                  <a:moveTo>
                    <a:pt x="29" y="21"/>
                  </a:moveTo>
                  <a:cubicBezTo>
                    <a:pt x="28" y="18"/>
                    <a:pt x="29" y="12"/>
                    <a:pt x="29" y="10"/>
                  </a:cubicBezTo>
                  <a:cubicBezTo>
                    <a:pt x="29" y="7"/>
                    <a:pt x="28" y="6"/>
                    <a:pt x="27" y="5"/>
                  </a:cubicBezTo>
                  <a:cubicBezTo>
                    <a:pt x="26" y="5"/>
                    <a:pt x="26" y="2"/>
                    <a:pt x="25" y="0"/>
                  </a:cubicBezTo>
                  <a:cubicBezTo>
                    <a:pt x="24" y="0"/>
                    <a:pt x="24" y="3"/>
                    <a:pt x="23" y="2"/>
                  </a:cubicBezTo>
                  <a:cubicBezTo>
                    <a:pt x="22" y="1"/>
                    <a:pt x="4" y="0"/>
                    <a:pt x="3" y="1"/>
                  </a:cubicBezTo>
                  <a:cubicBezTo>
                    <a:pt x="2" y="3"/>
                    <a:pt x="5" y="8"/>
                    <a:pt x="4" y="9"/>
                  </a:cubicBezTo>
                  <a:cubicBezTo>
                    <a:pt x="4" y="10"/>
                    <a:pt x="4" y="11"/>
                    <a:pt x="3" y="11"/>
                  </a:cubicBezTo>
                  <a:cubicBezTo>
                    <a:pt x="5" y="15"/>
                    <a:pt x="6" y="22"/>
                    <a:pt x="6" y="23"/>
                  </a:cubicBezTo>
                  <a:cubicBezTo>
                    <a:pt x="6" y="25"/>
                    <a:pt x="3" y="27"/>
                    <a:pt x="3" y="29"/>
                  </a:cubicBezTo>
                  <a:cubicBezTo>
                    <a:pt x="3" y="31"/>
                    <a:pt x="0" y="35"/>
                    <a:pt x="0" y="37"/>
                  </a:cubicBezTo>
                  <a:cubicBezTo>
                    <a:pt x="0" y="38"/>
                    <a:pt x="2" y="44"/>
                    <a:pt x="3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6" y="50"/>
                    <a:pt x="8" y="51"/>
                    <a:pt x="9" y="52"/>
                  </a:cubicBezTo>
                  <a:cubicBezTo>
                    <a:pt x="11" y="52"/>
                    <a:pt x="21" y="47"/>
                    <a:pt x="25" y="45"/>
                  </a:cubicBezTo>
                  <a:cubicBezTo>
                    <a:pt x="28" y="44"/>
                    <a:pt x="32" y="43"/>
                    <a:pt x="34" y="41"/>
                  </a:cubicBezTo>
                  <a:cubicBezTo>
                    <a:pt x="33" y="38"/>
                    <a:pt x="31" y="35"/>
                    <a:pt x="31" y="32"/>
                  </a:cubicBezTo>
                  <a:cubicBezTo>
                    <a:pt x="31" y="28"/>
                    <a:pt x="30" y="24"/>
                    <a:pt x="29" y="2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29" name="Google Shape;929;p65"/>
            <p:cNvSpPr/>
            <p:nvPr/>
          </p:nvSpPr>
          <p:spPr>
            <a:xfrm>
              <a:off x="5543507" y="3878272"/>
              <a:ext cx="159969" cy="122080"/>
            </a:xfrm>
            <a:custGeom>
              <a:rect b="b" l="l" r="r" t="t"/>
              <a:pathLst>
                <a:path extrusionOk="0" h="46" w="61">
                  <a:moveTo>
                    <a:pt x="20" y="24"/>
                  </a:moveTo>
                  <a:cubicBezTo>
                    <a:pt x="20" y="22"/>
                    <a:pt x="22" y="23"/>
                    <a:pt x="24" y="23"/>
                  </a:cubicBezTo>
                  <a:cubicBezTo>
                    <a:pt x="26" y="24"/>
                    <a:pt x="28" y="22"/>
                    <a:pt x="30" y="22"/>
                  </a:cubicBezTo>
                  <a:cubicBezTo>
                    <a:pt x="32" y="22"/>
                    <a:pt x="36" y="28"/>
                    <a:pt x="36" y="30"/>
                  </a:cubicBezTo>
                  <a:cubicBezTo>
                    <a:pt x="36" y="32"/>
                    <a:pt x="36" y="34"/>
                    <a:pt x="37" y="35"/>
                  </a:cubicBezTo>
                  <a:cubicBezTo>
                    <a:pt x="37" y="35"/>
                    <a:pt x="38" y="35"/>
                    <a:pt x="38" y="36"/>
                  </a:cubicBezTo>
                  <a:cubicBezTo>
                    <a:pt x="41" y="35"/>
                    <a:pt x="43" y="34"/>
                    <a:pt x="43" y="34"/>
                  </a:cubicBezTo>
                  <a:cubicBezTo>
                    <a:pt x="44" y="34"/>
                    <a:pt x="46" y="39"/>
                    <a:pt x="46" y="41"/>
                  </a:cubicBezTo>
                  <a:cubicBezTo>
                    <a:pt x="45" y="44"/>
                    <a:pt x="48" y="46"/>
                    <a:pt x="50" y="44"/>
                  </a:cubicBezTo>
                  <a:cubicBezTo>
                    <a:pt x="51" y="42"/>
                    <a:pt x="52" y="40"/>
                    <a:pt x="53" y="42"/>
                  </a:cubicBezTo>
                  <a:cubicBezTo>
                    <a:pt x="53" y="42"/>
                    <a:pt x="53" y="43"/>
                    <a:pt x="54" y="43"/>
                  </a:cubicBezTo>
                  <a:cubicBezTo>
                    <a:pt x="55" y="42"/>
                    <a:pt x="56" y="41"/>
                    <a:pt x="56" y="40"/>
                  </a:cubicBezTo>
                  <a:cubicBezTo>
                    <a:pt x="58" y="39"/>
                    <a:pt x="55" y="37"/>
                    <a:pt x="56" y="36"/>
                  </a:cubicBezTo>
                  <a:cubicBezTo>
                    <a:pt x="57" y="34"/>
                    <a:pt x="58" y="36"/>
                    <a:pt x="59" y="35"/>
                  </a:cubicBezTo>
                  <a:cubicBezTo>
                    <a:pt x="61" y="34"/>
                    <a:pt x="58" y="31"/>
                    <a:pt x="58" y="30"/>
                  </a:cubicBezTo>
                  <a:cubicBezTo>
                    <a:pt x="58" y="29"/>
                    <a:pt x="58" y="27"/>
                    <a:pt x="57" y="26"/>
                  </a:cubicBezTo>
                  <a:cubicBezTo>
                    <a:pt x="55" y="26"/>
                    <a:pt x="56" y="23"/>
                    <a:pt x="57" y="20"/>
                  </a:cubicBezTo>
                  <a:cubicBezTo>
                    <a:pt x="56" y="20"/>
                    <a:pt x="56" y="19"/>
                    <a:pt x="56" y="19"/>
                  </a:cubicBezTo>
                  <a:cubicBezTo>
                    <a:pt x="55" y="17"/>
                    <a:pt x="55" y="14"/>
                    <a:pt x="54" y="14"/>
                  </a:cubicBezTo>
                  <a:cubicBezTo>
                    <a:pt x="52" y="14"/>
                    <a:pt x="52" y="12"/>
                    <a:pt x="54" y="11"/>
                  </a:cubicBezTo>
                  <a:cubicBezTo>
                    <a:pt x="55" y="11"/>
                    <a:pt x="51" y="9"/>
                    <a:pt x="51" y="8"/>
                  </a:cubicBezTo>
                  <a:cubicBezTo>
                    <a:pt x="51" y="6"/>
                    <a:pt x="49" y="2"/>
                    <a:pt x="48" y="2"/>
                  </a:cubicBezTo>
                  <a:cubicBezTo>
                    <a:pt x="47" y="1"/>
                    <a:pt x="43" y="6"/>
                    <a:pt x="42" y="6"/>
                  </a:cubicBezTo>
                  <a:cubicBezTo>
                    <a:pt x="41" y="6"/>
                    <a:pt x="37" y="3"/>
                    <a:pt x="37" y="5"/>
                  </a:cubicBezTo>
                  <a:cubicBezTo>
                    <a:pt x="36" y="8"/>
                    <a:pt x="33" y="4"/>
                    <a:pt x="32" y="6"/>
                  </a:cubicBezTo>
                  <a:cubicBezTo>
                    <a:pt x="31" y="8"/>
                    <a:pt x="30" y="4"/>
                    <a:pt x="30" y="4"/>
                  </a:cubicBezTo>
                  <a:cubicBezTo>
                    <a:pt x="30" y="4"/>
                    <a:pt x="30" y="3"/>
                    <a:pt x="30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5" y="4"/>
                    <a:pt x="17" y="3"/>
                    <a:pt x="17" y="2"/>
                  </a:cubicBezTo>
                  <a:cubicBezTo>
                    <a:pt x="17" y="1"/>
                    <a:pt x="11" y="0"/>
                    <a:pt x="11" y="0"/>
                  </a:cubicBezTo>
                  <a:cubicBezTo>
                    <a:pt x="11" y="0"/>
                    <a:pt x="12" y="3"/>
                    <a:pt x="10" y="4"/>
                  </a:cubicBezTo>
                  <a:cubicBezTo>
                    <a:pt x="8" y="4"/>
                    <a:pt x="10" y="7"/>
                    <a:pt x="10" y="7"/>
                  </a:cubicBezTo>
                  <a:cubicBezTo>
                    <a:pt x="10" y="8"/>
                    <a:pt x="8" y="9"/>
                    <a:pt x="7" y="9"/>
                  </a:cubicBezTo>
                  <a:cubicBezTo>
                    <a:pt x="6" y="8"/>
                    <a:pt x="2" y="11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16"/>
                    <a:pt x="2" y="18"/>
                    <a:pt x="6" y="20"/>
                  </a:cubicBezTo>
                  <a:cubicBezTo>
                    <a:pt x="8" y="23"/>
                    <a:pt x="12" y="26"/>
                    <a:pt x="15" y="30"/>
                  </a:cubicBezTo>
                  <a:cubicBezTo>
                    <a:pt x="17" y="28"/>
                    <a:pt x="20" y="26"/>
                    <a:pt x="20" y="24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30" name="Google Shape;930;p65"/>
            <p:cNvSpPr/>
            <p:nvPr/>
          </p:nvSpPr>
          <p:spPr>
            <a:xfrm>
              <a:off x="5619281" y="3968778"/>
              <a:ext cx="90510" cy="86297"/>
            </a:xfrm>
            <a:custGeom>
              <a:rect b="b" l="l" r="r" t="t"/>
              <a:pathLst>
                <a:path extrusionOk="0" h="33" w="34">
                  <a:moveTo>
                    <a:pt x="27" y="19"/>
                  </a:moveTo>
                  <a:cubicBezTo>
                    <a:pt x="24" y="18"/>
                    <a:pt x="23" y="18"/>
                    <a:pt x="24" y="17"/>
                  </a:cubicBezTo>
                  <a:cubicBezTo>
                    <a:pt x="25" y="16"/>
                    <a:pt x="25" y="14"/>
                    <a:pt x="25" y="11"/>
                  </a:cubicBezTo>
                  <a:cubicBezTo>
                    <a:pt x="25" y="10"/>
                    <a:pt x="25" y="9"/>
                    <a:pt x="25" y="9"/>
                  </a:cubicBezTo>
                  <a:cubicBezTo>
                    <a:pt x="24" y="9"/>
                    <a:pt x="24" y="8"/>
                    <a:pt x="24" y="8"/>
                  </a:cubicBezTo>
                  <a:cubicBezTo>
                    <a:pt x="23" y="6"/>
                    <a:pt x="22" y="8"/>
                    <a:pt x="21" y="10"/>
                  </a:cubicBezTo>
                  <a:cubicBezTo>
                    <a:pt x="19" y="12"/>
                    <a:pt x="16" y="10"/>
                    <a:pt x="17" y="7"/>
                  </a:cubicBezTo>
                  <a:cubicBezTo>
                    <a:pt x="17" y="5"/>
                    <a:pt x="15" y="0"/>
                    <a:pt x="14" y="0"/>
                  </a:cubicBezTo>
                  <a:cubicBezTo>
                    <a:pt x="14" y="0"/>
                    <a:pt x="12" y="1"/>
                    <a:pt x="9" y="2"/>
                  </a:cubicBezTo>
                  <a:cubicBezTo>
                    <a:pt x="9" y="3"/>
                    <a:pt x="8" y="4"/>
                    <a:pt x="8" y="6"/>
                  </a:cubicBezTo>
                  <a:cubicBezTo>
                    <a:pt x="7" y="7"/>
                    <a:pt x="3" y="10"/>
                    <a:pt x="1" y="11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3" y="16"/>
                    <a:pt x="7" y="18"/>
                    <a:pt x="10" y="21"/>
                  </a:cubicBezTo>
                  <a:cubicBezTo>
                    <a:pt x="16" y="25"/>
                    <a:pt x="25" y="31"/>
                    <a:pt x="29" y="32"/>
                  </a:cubicBezTo>
                  <a:cubicBezTo>
                    <a:pt x="29" y="33"/>
                    <a:pt x="30" y="33"/>
                    <a:pt x="31" y="33"/>
                  </a:cubicBezTo>
                  <a:cubicBezTo>
                    <a:pt x="32" y="28"/>
                    <a:pt x="33" y="28"/>
                    <a:pt x="33" y="25"/>
                  </a:cubicBezTo>
                  <a:cubicBezTo>
                    <a:pt x="34" y="23"/>
                    <a:pt x="29" y="21"/>
                    <a:pt x="27" y="19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31" name="Google Shape;931;p65"/>
            <p:cNvSpPr/>
            <p:nvPr/>
          </p:nvSpPr>
          <p:spPr>
            <a:xfrm>
              <a:off x="5583498" y="3937206"/>
              <a:ext cx="61041" cy="67354"/>
            </a:xfrm>
            <a:custGeom>
              <a:rect b="b" l="l" r="r" t="t"/>
              <a:pathLst>
                <a:path extrusionOk="0" h="26" w="23">
                  <a:moveTo>
                    <a:pt x="22" y="18"/>
                  </a:moveTo>
                  <a:cubicBezTo>
                    <a:pt x="22" y="16"/>
                    <a:pt x="23" y="14"/>
                    <a:pt x="22" y="13"/>
                  </a:cubicBezTo>
                  <a:cubicBezTo>
                    <a:pt x="21" y="12"/>
                    <a:pt x="21" y="10"/>
                    <a:pt x="21" y="8"/>
                  </a:cubicBezTo>
                  <a:cubicBezTo>
                    <a:pt x="21" y="6"/>
                    <a:pt x="17" y="0"/>
                    <a:pt x="15" y="0"/>
                  </a:cubicBezTo>
                  <a:cubicBezTo>
                    <a:pt x="13" y="0"/>
                    <a:pt x="11" y="2"/>
                    <a:pt x="9" y="1"/>
                  </a:cubicBezTo>
                  <a:cubicBezTo>
                    <a:pt x="7" y="1"/>
                    <a:pt x="5" y="0"/>
                    <a:pt x="5" y="2"/>
                  </a:cubicBezTo>
                  <a:cubicBezTo>
                    <a:pt x="5" y="4"/>
                    <a:pt x="2" y="6"/>
                    <a:pt x="0" y="8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3" y="18"/>
                    <a:pt x="4" y="19"/>
                    <a:pt x="7" y="21"/>
                  </a:cubicBezTo>
                  <a:cubicBezTo>
                    <a:pt x="8" y="22"/>
                    <a:pt x="11" y="24"/>
                    <a:pt x="14" y="26"/>
                  </a:cubicBezTo>
                  <a:cubicBezTo>
                    <a:pt x="14" y="24"/>
                    <a:pt x="15" y="23"/>
                    <a:pt x="15" y="23"/>
                  </a:cubicBezTo>
                  <a:cubicBezTo>
                    <a:pt x="17" y="22"/>
                    <a:pt x="21" y="19"/>
                    <a:pt x="22" y="1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32" name="Google Shape;932;p65"/>
            <p:cNvSpPr/>
            <p:nvPr/>
          </p:nvSpPr>
          <p:spPr>
            <a:xfrm>
              <a:off x="5501409" y="3543605"/>
              <a:ext cx="178913" cy="145232"/>
            </a:xfrm>
            <a:custGeom>
              <a:rect b="b" l="l" r="r" t="t"/>
              <a:pathLst>
                <a:path extrusionOk="0" h="55" w="68">
                  <a:moveTo>
                    <a:pt x="32" y="42"/>
                  </a:moveTo>
                  <a:cubicBezTo>
                    <a:pt x="32" y="40"/>
                    <a:pt x="40" y="38"/>
                    <a:pt x="40" y="36"/>
                  </a:cubicBezTo>
                  <a:cubicBezTo>
                    <a:pt x="40" y="34"/>
                    <a:pt x="40" y="15"/>
                    <a:pt x="40" y="15"/>
                  </a:cubicBezTo>
                  <a:cubicBezTo>
                    <a:pt x="40" y="15"/>
                    <a:pt x="67" y="15"/>
                    <a:pt x="67" y="15"/>
                  </a:cubicBezTo>
                  <a:cubicBezTo>
                    <a:pt x="68" y="14"/>
                    <a:pt x="68" y="9"/>
                    <a:pt x="68" y="3"/>
                  </a:cubicBezTo>
                  <a:cubicBezTo>
                    <a:pt x="67" y="1"/>
                    <a:pt x="68" y="0"/>
                    <a:pt x="62" y="0"/>
                  </a:cubicBezTo>
                  <a:cubicBezTo>
                    <a:pt x="57" y="0"/>
                    <a:pt x="42" y="0"/>
                    <a:pt x="32" y="0"/>
                  </a:cubicBezTo>
                  <a:cubicBezTo>
                    <a:pt x="30" y="2"/>
                    <a:pt x="28" y="5"/>
                    <a:pt x="28" y="7"/>
                  </a:cubicBezTo>
                  <a:cubicBezTo>
                    <a:pt x="26" y="11"/>
                    <a:pt x="17" y="17"/>
                    <a:pt x="17" y="22"/>
                  </a:cubicBezTo>
                  <a:cubicBezTo>
                    <a:pt x="17" y="28"/>
                    <a:pt x="8" y="36"/>
                    <a:pt x="3" y="47"/>
                  </a:cubicBezTo>
                  <a:cubicBezTo>
                    <a:pt x="1" y="50"/>
                    <a:pt x="1" y="53"/>
                    <a:pt x="0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2" y="55"/>
                    <a:pt x="32" y="44"/>
                    <a:pt x="32" y="4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33" name="Google Shape;933;p65"/>
            <p:cNvSpPr/>
            <p:nvPr/>
          </p:nvSpPr>
          <p:spPr>
            <a:xfrm>
              <a:off x="5501409" y="3552023"/>
              <a:ext cx="258897" cy="282046"/>
            </a:xfrm>
            <a:custGeom>
              <a:rect b="b" l="l" r="r" t="t"/>
              <a:pathLst>
                <a:path extrusionOk="0" h="107" w="98">
                  <a:moveTo>
                    <a:pt x="8" y="93"/>
                  </a:moveTo>
                  <a:cubicBezTo>
                    <a:pt x="10" y="93"/>
                    <a:pt x="15" y="93"/>
                    <a:pt x="15" y="93"/>
                  </a:cubicBezTo>
                  <a:cubicBezTo>
                    <a:pt x="15" y="93"/>
                    <a:pt x="19" y="91"/>
                    <a:pt x="21" y="92"/>
                  </a:cubicBezTo>
                  <a:cubicBezTo>
                    <a:pt x="23" y="93"/>
                    <a:pt x="26" y="96"/>
                    <a:pt x="26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96"/>
                    <a:pt x="31" y="102"/>
                    <a:pt x="34" y="103"/>
                  </a:cubicBezTo>
                  <a:cubicBezTo>
                    <a:pt x="36" y="104"/>
                    <a:pt x="37" y="106"/>
                    <a:pt x="38" y="107"/>
                  </a:cubicBezTo>
                  <a:cubicBezTo>
                    <a:pt x="40" y="107"/>
                    <a:pt x="42" y="106"/>
                    <a:pt x="42" y="105"/>
                  </a:cubicBezTo>
                  <a:cubicBezTo>
                    <a:pt x="42" y="102"/>
                    <a:pt x="43" y="100"/>
                    <a:pt x="47" y="103"/>
                  </a:cubicBezTo>
                  <a:cubicBezTo>
                    <a:pt x="51" y="106"/>
                    <a:pt x="51" y="103"/>
                    <a:pt x="51" y="102"/>
                  </a:cubicBezTo>
                  <a:cubicBezTo>
                    <a:pt x="52" y="101"/>
                    <a:pt x="55" y="102"/>
                    <a:pt x="57" y="102"/>
                  </a:cubicBezTo>
                  <a:cubicBezTo>
                    <a:pt x="59" y="102"/>
                    <a:pt x="62" y="101"/>
                    <a:pt x="62" y="101"/>
                  </a:cubicBezTo>
                  <a:cubicBezTo>
                    <a:pt x="62" y="101"/>
                    <a:pt x="92" y="101"/>
                    <a:pt x="93" y="101"/>
                  </a:cubicBezTo>
                  <a:cubicBezTo>
                    <a:pt x="95" y="100"/>
                    <a:pt x="94" y="94"/>
                    <a:pt x="94" y="94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83" y="11"/>
                    <a:pt x="71" y="2"/>
                    <a:pt x="69" y="2"/>
                  </a:cubicBezTo>
                  <a:cubicBezTo>
                    <a:pt x="68" y="1"/>
                    <a:pt x="68" y="1"/>
                    <a:pt x="68" y="0"/>
                  </a:cubicBezTo>
                  <a:cubicBezTo>
                    <a:pt x="68" y="6"/>
                    <a:pt x="68" y="11"/>
                    <a:pt x="67" y="12"/>
                  </a:cubicBezTo>
                  <a:cubicBezTo>
                    <a:pt x="67" y="12"/>
                    <a:pt x="40" y="12"/>
                    <a:pt x="40" y="12"/>
                  </a:cubicBezTo>
                  <a:cubicBezTo>
                    <a:pt x="40" y="12"/>
                    <a:pt x="40" y="31"/>
                    <a:pt x="40" y="33"/>
                  </a:cubicBezTo>
                  <a:cubicBezTo>
                    <a:pt x="40" y="35"/>
                    <a:pt x="32" y="37"/>
                    <a:pt x="32" y="39"/>
                  </a:cubicBezTo>
                  <a:cubicBezTo>
                    <a:pt x="32" y="41"/>
                    <a:pt x="32" y="52"/>
                    <a:pt x="3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7"/>
                    <a:pt x="3" y="59"/>
                    <a:pt x="5" y="61"/>
                  </a:cubicBezTo>
                  <a:cubicBezTo>
                    <a:pt x="7" y="64"/>
                    <a:pt x="3" y="69"/>
                    <a:pt x="7" y="74"/>
                  </a:cubicBezTo>
                  <a:cubicBezTo>
                    <a:pt x="10" y="79"/>
                    <a:pt x="6" y="87"/>
                    <a:pt x="4" y="90"/>
                  </a:cubicBezTo>
                  <a:cubicBezTo>
                    <a:pt x="3" y="91"/>
                    <a:pt x="3" y="94"/>
                    <a:pt x="3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5" y="96"/>
                    <a:pt x="5" y="92"/>
                    <a:pt x="8" y="9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34" name="Google Shape;934;p65"/>
            <p:cNvSpPr/>
            <p:nvPr/>
          </p:nvSpPr>
          <p:spPr>
            <a:xfrm>
              <a:off x="5602442" y="3604645"/>
              <a:ext cx="351511" cy="332562"/>
            </a:xfrm>
            <a:custGeom>
              <a:rect b="b" l="l" r="r" t="t"/>
              <a:pathLst>
                <a:path extrusionOk="0" h="126" w="134">
                  <a:moveTo>
                    <a:pt x="127" y="52"/>
                  </a:moveTo>
                  <a:cubicBezTo>
                    <a:pt x="127" y="52"/>
                    <a:pt x="127" y="46"/>
                    <a:pt x="123" y="44"/>
                  </a:cubicBezTo>
                  <a:cubicBezTo>
                    <a:pt x="119" y="42"/>
                    <a:pt x="114" y="41"/>
                    <a:pt x="114" y="41"/>
                  </a:cubicBezTo>
                  <a:cubicBezTo>
                    <a:pt x="114" y="41"/>
                    <a:pt x="112" y="36"/>
                    <a:pt x="109" y="34"/>
                  </a:cubicBezTo>
                  <a:cubicBezTo>
                    <a:pt x="108" y="32"/>
                    <a:pt x="81" y="15"/>
                    <a:pt x="6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74"/>
                    <a:pt x="57" y="80"/>
                    <a:pt x="55" y="81"/>
                  </a:cubicBezTo>
                  <a:cubicBezTo>
                    <a:pt x="54" y="81"/>
                    <a:pt x="24" y="81"/>
                    <a:pt x="24" y="81"/>
                  </a:cubicBezTo>
                  <a:cubicBezTo>
                    <a:pt x="24" y="81"/>
                    <a:pt x="21" y="82"/>
                    <a:pt x="19" y="82"/>
                  </a:cubicBezTo>
                  <a:cubicBezTo>
                    <a:pt x="17" y="82"/>
                    <a:pt x="14" y="81"/>
                    <a:pt x="13" y="82"/>
                  </a:cubicBezTo>
                  <a:cubicBezTo>
                    <a:pt x="13" y="83"/>
                    <a:pt x="13" y="86"/>
                    <a:pt x="9" y="83"/>
                  </a:cubicBezTo>
                  <a:cubicBezTo>
                    <a:pt x="5" y="80"/>
                    <a:pt x="4" y="82"/>
                    <a:pt x="4" y="85"/>
                  </a:cubicBezTo>
                  <a:cubicBezTo>
                    <a:pt x="4" y="86"/>
                    <a:pt x="2" y="87"/>
                    <a:pt x="0" y="87"/>
                  </a:cubicBezTo>
                  <a:cubicBezTo>
                    <a:pt x="0" y="88"/>
                    <a:pt x="1" y="89"/>
                    <a:pt x="1" y="89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1"/>
                    <a:pt x="2" y="95"/>
                    <a:pt x="3" y="96"/>
                  </a:cubicBezTo>
                  <a:cubicBezTo>
                    <a:pt x="5" y="98"/>
                    <a:pt x="7" y="100"/>
                    <a:pt x="8" y="101"/>
                  </a:cubicBezTo>
                  <a:cubicBezTo>
                    <a:pt x="8" y="103"/>
                    <a:pt x="8" y="108"/>
                    <a:pt x="8" y="108"/>
                  </a:cubicBezTo>
                  <a:cubicBezTo>
                    <a:pt x="8" y="108"/>
                    <a:pt x="9" y="112"/>
                    <a:pt x="10" y="110"/>
                  </a:cubicBezTo>
                  <a:cubicBezTo>
                    <a:pt x="11" y="108"/>
                    <a:pt x="14" y="112"/>
                    <a:pt x="15" y="109"/>
                  </a:cubicBezTo>
                  <a:cubicBezTo>
                    <a:pt x="15" y="107"/>
                    <a:pt x="19" y="110"/>
                    <a:pt x="20" y="110"/>
                  </a:cubicBezTo>
                  <a:cubicBezTo>
                    <a:pt x="21" y="110"/>
                    <a:pt x="25" y="105"/>
                    <a:pt x="26" y="106"/>
                  </a:cubicBezTo>
                  <a:cubicBezTo>
                    <a:pt x="27" y="106"/>
                    <a:pt x="29" y="110"/>
                    <a:pt x="29" y="112"/>
                  </a:cubicBezTo>
                  <a:cubicBezTo>
                    <a:pt x="29" y="113"/>
                    <a:pt x="33" y="115"/>
                    <a:pt x="32" y="115"/>
                  </a:cubicBezTo>
                  <a:cubicBezTo>
                    <a:pt x="30" y="116"/>
                    <a:pt x="30" y="118"/>
                    <a:pt x="32" y="118"/>
                  </a:cubicBezTo>
                  <a:cubicBezTo>
                    <a:pt x="33" y="118"/>
                    <a:pt x="33" y="121"/>
                    <a:pt x="34" y="123"/>
                  </a:cubicBezTo>
                  <a:cubicBezTo>
                    <a:pt x="35" y="124"/>
                    <a:pt x="36" y="125"/>
                    <a:pt x="37" y="123"/>
                  </a:cubicBezTo>
                  <a:cubicBezTo>
                    <a:pt x="38" y="121"/>
                    <a:pt x="40" y="123"/>
                    <a:pt x="41" y="125"/>
                  </a:cubicBezTo>
                  <a:cubicBezTo>
                    <a:pt x="42" y="126"/>
                    <a:pt x="45" y="124"/>
                    <a:pt x="46" y="122"/>
                  </a:cubicBezTo>
                  <a:cubicBezTo>
                    <a:pt x="46" y="120"/>
                    <a:pt x="50" y="120"/>
                    <a:pt x="50" y="122"/>
                  </a:cubicBezTo>
                  <a:cubicBezTo>
                    <a:pt x="50" y="124"/>
                    <a:pt x="50" y="125"/>
                    <a:pt x="53" y="123"/>
                  </a:cubicBezTo>
                  <a:cubicBezTo>
                    <a:pt x="54" y="122"/>
                    <a:pt x="54" y="122"/>
                    <a:pt x="55" y="122"/>
                  </a:cubicBezTo>
                  <a:cubicBezTo>
                    <a:pt x="56" y="120"/>
                    <a:pt x="57" y="117"/>
                    <a:pt x="57" y="116"/>
                  </a:cubicBezTo>
                  <a:cubicBezTo>
                    <a:pt x="58" y="115"/>
                    <a:pt x="56" y="111"/>
                    <a:pt x="57" y="111"/>
                  </a:cubicBezTo>
                  <a:cubicBezTo>
                    <a:pt x="58" y="110"/>
                    <a:pt x="62" y="111"/>
                    <a:pt x="63" y="108"/>
                  </a:cubicBezTo>
                  <a:cubicBezTo>
                    <a:pt x="64" y="105"/>
                    <a:pt x="66" y="103"/>
                    <a:pt x="66" y="103"/>
                  </a:cubicBezTo>
                  <a:cubicBezTo>
                    <a:pt x="66" y="103"/>
                    <a:pt x="66" y="96"/>
                    <a:pt x="69" y="97"/>
                  </a:cubicBezTo>
                  <a:cubicBezTo>
                    <a:pt x="71" y="98"/>
                    <a:pt x="73" y="100"/>
                    <a:pt x="74" y="97"/>
                  </a:cubicBezTo>
                  <a:cubicBezTo>
                    <a:pt x="74" y="95"/>
                    <a:pt x="76" y="96"/>
                    <a:pt x="77" y="94"/>
                  </a:cubicBezTo>
                  <a:cubicBezTo>
                    <a:pt x="78" y="91"/>
                    <a:pt x="79" y="91"/>
                    <a:pt x="81" y="92"/>
                  </a:cubicBezTo>
                  <a:cubicBezTo>
                    <a:pt x="83" y="92"/>
                    <a:pt x="84" y="91"/>
                    <a:pt x="84" y="90"/>
                  </a:cubicBezTo>
                  <a:cubicBezTo>
                    <a:pt x="84" y="89"/>
                    <a:pt x="88" y="89"/>
                    <a:pt x="91" y="87"/>
                  </a:cubicBezTo>
                  <a:cubicBezTo>
                    <a:pt x="94" y="85"/>
                    <a:pt x="96" y="83"/>
                    <a:pt x="97" y="85"/>
                  </a:cubicBezTo>
                  <a:cubicBezTo>
                    <a:pt x="98" y="86"/>
                    <a:pt x="106" y="86"/>
                    <a:pt x="107" y="85"/>
                  </a:cubicBezTo>
                  <a:cubicBezTo>
                    <a:pt x="108" y="85"/>
                    <a:pt x="111" y="82"/>
                    <a:pt x="113" y="83"/>
                  </a:cubicBezTo>
                  <a:cubicBezTo>
                    <a:pt x="116" y="83"/>
                    <a:pt x="123" y="82"/>
                    <a:pt x="126" y="82"/>
                  </a:cubicBezTo>
                  <a:cubicBezTo>
                    <a:pt x="129" y="82"/>
                    <a:pt x="130" y="79"/>
                    <a:pt x="131" y="78"/>
                  </a:cubicBezTo>
                  <a:cubicBezTo>
                    <a:pt x="132" y="77"/>
                    <a:pt x="133" y="73"/>
                    <a:pt x="134" y="72"/>
                  </a:cubicBezTo>
                  <a:cubicBezTo>
                    <a:pt x="134" y="72"/>
                    <a:pt x="134" y="57"/>
                    <a:pt x="134" y="51"/>
                  </a:cubicBezTo>
                  <a:cubicBezTo>
                    <a:pt x="131" y="51"/>
                    <a:pt x="127" y="52"/>
                    <a:pt x="127" y="5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35" name="Google Shape;935;p65"/>
            <p:cNvSpPr/>
            <p:nvPr/>
          </p:nvSpPr>
          <p:spPr>
            <a:xfrm>
              <a:off x="5747675" y="3823546"/>
              <a:ext cx="172598" cy="126289"/>
            </a:xfrm>
            <a:custGeom>
              <a:rect b="b" l="l" r="r" t="t"/>
              <a:pathLst>
                <a:path extrusionOk="0" h="48" w="66">
                  <a:moveTo>
                    <a:pt x="66" y="27"/>
                  </a:moveTo>
                  <a:cubicBezTo>
                    <a:pt x="65" y="26"/>
                    <a:pt x="63" y="25"/>
                    <a:pt x="63" y="25"/>
                  </a:cubicBezTo>
                  <a:cubicBezTo>
                    <a:pt x="62" y="25"/>
                    <a:pt x="62" y="22"/>
                    <a:pt x="62" y="21"/>
                  </a:cubicBezTo>
                  <a:cubicBezTo>
                    <a:pt x="62" y="20"/>
                    <a:pt x="59" y="22"/>
                    <a:pt x="58" y="22"/>
                  </a:cubicBezTo>
                  <a:cubicBezTo>
                    <a:pt x="57" y="21"/>
                    <a:pt x="56" y="19"/>
                    <a:pt x="55" y="19"/>
                  </a:cubicBezTo>
                  <a:cubicBezTo>
                    <a:pt x="53" y="19"/>
                    <a:pt x="53" y="17"/>
                    <a:pt x="53" y="16"/>
                  </a:cubicBezTo>
                  <a:cubicBezTo>
                    <a:pt x="53" y="14"/>
                    <a:pt x="51" y="12"/>
                    <a:pt x="50" y="11"/>
                  </a:cubicBezTo>
                  <a:cubicBezTo>
                    <a:pt x="48" y="10"/>
                    <a:pt x="48" y="7"/>
                    <a:pt x="47" y="7"/>
                  </a:cubicBezTo>
                  <a:cubicBezTo>
                    <a:pt x="46" y="6"/>
                    <a:pt x="47" y="4"/>
                    <a:pt x="47" y="2"/>
                  </a:cubicBezTo>
                  <a:cubicBezTo>
                    <a:pt x="45" y="2"/>
                    <a:pt x="42" y="2"/>
                    <a:pt x="42" y="2"/>
                  </a:cubicBezTo>
                  <a:cubicBezTo>
                    <a:pt x="41" y="0"/>
                    <a:pt x="39" y="2"/>
                    <a:pt x="36" y="4"/>
                  </a:cubicBezTo>
                  <a:cubicBezTo>
                    <a:pt x="33" y="6"/>
                    <a:pt x="29" y="6"/>
                    <a:pt x="29" y="7"/>
                  </a:cubicBezTo>
                  <a:cubicBezTo>
                    <a:pt x="29" y="8"/>
                    <a:pt x="28" y="9"/>
                    <a:pt x="26" y="9"/>
                  </a:cubicBezTo>
                  <a:cubicBezTo>
                    <a:pt x="24" y="8"/>
                    <a:pt x="23" y="8"/>
                    <a:pt x="22" y="11"/>
                  </a:cubicBezTo>
                  <a:cubicBezTo>
                    <a:pt x="21" y="13"/>
                    <a:pt x="19" y="12"/>
                    <a:pt x="19" y="14"/>
                  </a:cubicBezTo>
                  <a:cubicBezTo>
                    <a:pt x="18" y="17"/>
                    <a:pt x="16" y="15"/>
                    <a:pt x="14" y="14"/>
                  </a:cubicBezTo>
                  <a:cubicBezTo>
                    <a:pt x="11" y="13"/>
                    <a:pt x="11" y="20"/>
                    <a:pt x="11" y="20"/>
                  </a:cubicBezTo>
                  <a:cubicBezTo>
                    <a:pt x="11" y="20"/>
                    <a:pt x="9" y="22"/>
                    <a:pt x="8" y="25"/>
                  </a:cubicBezTo>
                  <a:cubicBezTo>
                    <a:pt x="7" y="28"/>
                    <a:pt x="3" y="27"/>
                    <a:pt x="2" y="28"/>
                  </a:cubicBezTo>
                  <a:cubicBezTo>
                    <a:pt x="1" y="28"/>
                    <a:pt x="3" y="32"/>
                    <a:pt x="2" y="33"/>
                  </a:cubicBezTo>
                  <a:cubicBezTo>
                    <a:pt x="2" y="34"/>
                    <a:pt x="1" y="37"/>
                    <a:pt x="0" y="39"/>
                  </a:cubicBezTo>
                  <a:cubicBezTo>
                    <a:pt x="2" y="40"/>
                    <a:pt x="4" y="41"/>
                    <a:pt x="4" y="42"/>
                  </a:cubicBezTo>
                  <a:cubicBezTo>
                    <a:pt x="5" y="43"/>
                    <a:pt x="9" y="48"/>
                    <a:pt x="11" y="45"/>
                  </a:cubicBezTo>
                  <a:cubicBezTo>
                    <a:pt x="13" y="43"/>
                    <a:pt x="19" y="43"/>
                    <a:pt x="21" y="44"/>
                  </a:cubicBezTo>
                  <a:cubicBezTo>
                    <a:pt x="22" y="46"/>
                    <a:pt x="23" y="45"/>
                    <a:pt x="23" y="43"/>
                  </a:cubicBezTo>
                  <a:cubicBezTo>
                    <a:pt x="24" y="42"/>
                    <a:pt x="21" y="37"/>
                    <a:pt x="22" y="35"/>
                  </a:cubicBezTo>
                  <a:cubicBezTo>
                    <a:pt x="23" y="34"/>
                    <a:pt x="41" y="35"/>
                    <a:pt x="42" y="36"/>
                  </a:cubicBezTo>
                  <a:cubicBezTo>
                    <a:pt x="43" y="37"/>
                    <a:pt x="43" y="33"/>
                    <a:pt x="45" y="34"/>
                  </a:cubicBezTo>
                  <a:cubicBezTo>
                    <a:pt x="48" y="34"/>
                    <a:pt x="51" y="35"/>
                    <a:pt x="53" y="35"/>
                  </a:cubicBezTo>
                  <a:cubicBezTo>
                    <a:pt x="54" y="34"/>
                    <a:pt x="56" y="32"/>
                    <a:pt x="57" y="32"/>
                  </a:cubicBezTo>
                  <a:cubicBezTo>
                    <a:pt x="58" y="32"/>
                    <a:pt x="63" y="31"/>
                    <a:pt x="64" y="30"/>
                  </a:cubicBezTo>
                  <a:cubicBezTo>
                    <a:pt x="65" y="29"/>
                    <a:pt x="66" y="29"/>
                    <a:pt x="66" y="27"/>
                  </a:cubicBezTo>
                  <a:cubicBezTo>
                    <a:pt x="66" y="27"/>
                    <a:pt x="66" y="27"/>
                    <a:pt x="66" y="2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36" name="Google Shape;936;p65"/>
            <p:cNvSpPr/>
            <p:nvPr/>
          </p:nvSpPr>
          <p:spPr>
            <a:xfrm>
              <a:off x="5867653" y="3638321"/>
              <a:ext cx="328357" cy="258893"/>
            </a:xfrm>
            <a:custGeom>
              <a:rect b="b" l="l" r="r" t="t"/>
              <a:pathLst>
                <a:path extrusionOk="0" h="98" w="125">
                  <a:moveTo>
                    <a:pt x="120" y="14"/>
                  </a:moveTo>
                  <a:cubicBezTo>
                    <a:pt x="120" y="13"/>
                    <a:pt x="119" y="8"/>
                    <a:pt x="119" y="4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1" y="5"/>
                    <a:pt x="108" y="3"/>
                  </a:cubicBezTo>
                  <a:cubicBezTo>
                    <a:pt x="104" y="0"/>
                    <a:pt x="96" y="0"/>
                    <a:pt x="96" y="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4"/>
                    <a:pt x="37" y="37"/>
                    <a:pt x="34" y="38"/>
                  </a:cubicBezTo>
                  <a:cubicBezTo>
                    <a:pt x="34" y="38"/>
                    <a:pt x="34" y="38"/>
                    <a:pt x="33" y="38"/>
                  </a:cubicBezTo>
                  <a:cubicBezTo>
                    <a:pt x="33" y="44"/>
                    <a:pt x="33" y="59"/>
                    <a:pt x="33" y="59"/>
                  </a:cubicBezTo>
                  <a:cubicBezTo>
                    <a:pt x="32" y="60"/>
                    <a:pt x="31" y="64"/>
                    <a:pt x="30" y="65"/>
                  </a:cubicBezTo>
                  <a:cubicBezTo>
                    <a:pt x="29" y="66"/>
                    <a:pt x="28" y="69"/>
                    <a:pt x="25" y="69"/>
                  </a:cubicBezTo>
                  <a:cubicBezTo>
                    <a:pt x="22" y="69"/>
                    <a:pt x="15" y="70"/>
                    <a:pt x="12" y="70"/>
                  </a:cubicBezTo>
                  <a:cubicBezTo>
                    <a:pt x="10" y="69"/>
                    <a:pt x="7" y="72"/>
                    <a:pt x="6" y="72"/>
                  </a:cubicBezTo>
                  <a:cubicBezTo>
                    <a:pt x="5" y="72"/>
                    <a:pt x="3" y="72"/>
                    <a:pt x="1" y="72"/>
                  </a:cubicBezTo>
                  <a:cubicBezTo>
                    <a:pt x="1" y="74"/>
                    <a:pt x="0" y="76"/>
                    <a:pt x="1" y="77"/>
                  </a:cubicBezTo>
                  <a:cubicBezTo>
                    <a:pt x="2" y="77"/>
                    <a:pt x="2" y="80"/>
                    <a:pt x="4" y="81"/>
                  </a:cubicBezTo>
                  <a:cubicBezTo>
                    <a:pt x="5" y="82"/>
                    <a:pt x="7" y="84"/>
                    <a:pt x="7" y="86"/>
                  </a:cubicBezTo>
                  <a:cubicBezTo>
                    <a:pt x="7" y="87"/>
                    <a:pt x="7" y="89"/>
                    <a:pt x="9" y="89"/>
                  </a:cubicBezTo>
                  <a:cubicBezTo>
                    <a:pt x="10" y="89"/>
                    <a:pt x="11" y="91"/>
                    <a:pt x="12" y="92"/>
                  </a:cubicBezTo>
                  <a:cubicBezTo>
                    <a:pt x="13" y="92"/>
                    <a:pt x="16" y="90"/>
                    <a:pt x="16" y="91"/>
                  </a:cubicBezTo>
                  <a:cubicBezTo>
                    <a:pt x="16" y="92"/>
                    <a:pt x="16" y="95"/>
                    <a:pt x="17" y="95"/>
                  </a:cubicBezTo>
                  <a:cubicBezTo>
                    <a:pt x="17" y="95"/>
                    <a:pt x="19" y="96"/>
                    <a:pt x="20" y="97"/>
                  </a:cubicBezTo>
                  <a:cubicBezTo>
                    <a:pt x="19" y="95"/>
                    <a:pt x="20" y="92"/>
                    <a:pt x="23" y="93"/>
                  </a:cubicBezTo>
                  <a:cubicBezTo>
                    <a:pt x="25" y="94"/>
                    <a:pt x="23" y="96"/>
                    <a:pt x="25" y="97"/>
                  </a:cubicBezTo>
                  <a:cubicBezTo>
                    <a:pt x="27" y="98"/>
                    <a:pt x="29" y="97"/>
                    <a:pt x="29" y="96"/>
                  </a:cubicBezTo>
                  <a:cubicBezTo>
                    <a:pt x="29" y="94"/>
                    <a:pt x="31" y="91"/>
                    <a:pt x="32" y="90"/>
                  </a:cubicBezTo>
                  <a:cubicBezTo>
                    <a:pt x="33" y="89"/>
                    <a:pt x="33" y="85"/>
                    <a:pt x="34" y="83"/>
                  </a:cubicBezTo>
                  <a:cubicBezTo>
                    <a:pt x="36" y="82"/>
                    <a:pt x="40" y="83"/>
                    <a:pt x="41" y="83"/>
                  </a:cubicBezTo>
                  <a:cubicBezTo>
                    <a:pt x="43" y="84"/>
                    <a:pt x="44" y="80"/>
                    <a:pt x="46" y="82"/>
                  </a:cubicBezTo>
                  <a:cubicBezTo>
                    <a:pt x="48" y="83"/>
                    <a:pt x="51" y="82"/>
                    <a:pt x="53" y="84"/>
                  </a:cubicBezTo>
                  <a:cubicBezTo>
                    <a:pt x="54" y="85"/>
                    <a:pt x="55" y="89"/>
                    <a:pt x="57" y="88"/>
                  </a:cubicBezTo>
                  <a:cubicBezTo>
                    <a:pt x="60" y="87"/>
                    <a:pt x="62" y="86"/>
                    <a:pt x="64" y="86"/>
                  </a:cubicBezTo>
                  <a:cubicBezTo>
                    <a:pt x="65" y="86"/>
                    <a:pt x="69" y="89"/>
                    <a:pt x="70" y="89"/>
                  </a:cubicBezTo>
                  <a:cubicBezTo>
                    <a:pt x="71" y="90"/>
                    <a:pt x="76" y="90"/>
                    <a:pt x="78" y="89"/>
                  </a:cubicBezTo>
                  <a:cubicBezTo>
                    <a:pt x="80" y="88"/>
                    <a:pt x="82" y="85"/>
                    <a:pt x="84" y="86"/>
                  </a:cubicBezTo>
                  <a:cubicBezTo>
                    <a:pt x="86" y="86"/>
                    <a:pt x="93" y="85"/>
                    <a:pt x="94" y="86"/>
                  </a:cubicBezTo>
                  <a:cubicBezTo>
                    <a:pt x="95" y="87"/>
                    <a:pt x="99" y="88"/>
                    <a:pt x="101" y="87"/>
                  </a:cubicBezTo>
                  <a:cubicBezTo>
                    <a:pt x="103" y="87"/>
                    <a:pt x="105" y="83"/>
                    <a:pt x="106" y="82"/>
                  </a:cubicBezTo>
                  <a:cubicBezTo>
                    <a:pt x="107" y="82"/>
                    <a:pt x="107" y="82"/>
                    <a:pt x="108" y="82"/>
                  </a:cubicBezTo>
                  <a:cubicBezTo>
                    <a:pt x="108" y="81"/>
                    <a:pt x="108" y="80"/>
                    <a:pt x="108" y="80"/>
                  </a:cubicBezTo>
                  <a:cubicBezTo>
                    <a:pt x="108" y="75"/>
                    <a:pt x="109" y="77"/>
                    <a:pt x="109" y="73"/>
                  </a:cubicBezTo>
                  <a:cubicBezTo>
                    <a:pt x="110" y="68"/>
                    <a:pt x="121" y="57"/>
                    <a:pt x="122" y="57"/>
                  </a:cubicBezTo>
                  <a:cubicBezTo>
                    <a:pt x="123" y="56"/>
                    <a:pt x="123" y="39"/>
                    <a:pt x="123" y="37"/>
                  </a:cubicBezTo>
                  <a:cubicBezTo>
                    <a:pt x="123" y="34"/>
                    <a:pt x="124" y="31"/>
                    <a:pt x="124" y="28"/>
                  </a:cubicBezTo>
                  <a:cubicBezTo>
                    <a:pt x="125" y="25"/>
                    <a:pt x="123" y="25"/>
                    <a:pt x="123" y="22"/>
                  </a:cubicBezTo>
                  <a:cubicBezTo>
                    <a:pt x="123" y="19"/>
                    <a:pt x="120" y="16"/>
                    <a:pt x="120" y="14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37" name="Google Shape;937;p65"/>
            <p:cNvSpPr/>
            <p:nvPr/>
          </p:nvSpPr>
          <p:spPr>
            <a:xfrm>
              <a:off x="6151808" y="3638321"/>
              <a:ext cx="210485" cy="353610"/>
            </a:xfrm>
            <a:custGeom>
              <a:rect b="b" l="l" r="r" t="t"/>
              <a:pathLst>
                <a:path extrusionOk="0" h="134" w="80">
                  <a:moveTo>
                    <a:pt x="80" y="33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8"/>
                    <a:pt x="12" y="13"/>
                    <a:pt x="12" y="14"/>
                  </a:cubicBezTo>
                  <a:cubicBezTo>
                    <a:pt x="12" y="16"/>
                    <a:pt x="15" y="19"/>
                    <a:pt x="15" y="22"/>
                  </a:cubicBezTo>
                  <a:cubicBezTo>
                    <a:pt x="15" y="25"/>
                    <a:pt x="17" y="25"/>
                    <a:pt x="16" y="28"/>
                  </a:cubicBezTo>
                  <a:cubicBezTo>
                    <a:pt x="16" y="31"/>
                    <a:pt x="15" y="34"/>
                    <a:pt x="15" y="37"/>
                  </a:cubicBezTo>
                  <a:cubicBezTo>
                    <a:pt x="15" y="39"/>
                    <a:pt x="15" y="56"/>
                    <a:pt x="14" y="57"/>
                  </a:cubicBezTo>
                  <a:cubicBezTo>
                    <a:pt x="13" y="57"/>
                    <a:pt x="2" y="68"/>
                    <a:pt x="1" y="73"/>
                  </a:cubicBezTo>
                  <a:cubicBezTo>
                    <a:pt x="1" y="77"/>
                    <a:pt x="0" y="75"/>
                    <a:pt x="0" y="80"/>
                  </a:cubicBezTo>
                  <a:cubicBezTo>
                    <a:pt x="0" y="80"/>
                    <a:pt x="0" y="81"/>
                    <a:pt x="0" y="82"/>
                  </a:cubicBezTo>
                  <a:cubicBezTo>
                    <a:pt x="0" y="82"/>
                    <a:pt x="0" y="83"/>
                    <a:pt x="1" y="84"/>
                  </a:cubicBezTo>
                  <a:cubicBezTo>
                    <a:pt x="2" y="85"/>
                    <a:pt x="2" y="87"/>
                    <a:pt x="5" y="87"/>
                  </a:cubicBezTo>
                  <a:cubicBezTo>
                    <a:pt x="7" y="87"/>
                    <a:pt x="10" y="93"/>
                    <a:pt x="10" y="95"/>
                  </a:cubicBezTo>
                  <a:cubicBezTo>
                    <a:pt x="10" y="97"/>
                    <a:pt x="11" y="98"/>
                    <a:pt x="11" y="102"/>
                  </a:cubicBezTo>
                  <a:cubicBezTo>
                    <a:pt x="11" y="106"/>
                    <a:pt x="13" y="111"/>
                    <a:pt x="14" y="112"/>
                  </a:cubicBezTo>
                  <a:cubicBezTo>
                    <a:pt x="15" y="113"/>
                    <a:pt x="14" y="113"/>
                    <a:pt x="11" y="113"/>
                  </a:cubicBezTo>
                  <a:cubicBezTo>
                    <a:pt x="8" y="113"/>
                    <a:pt x="4" y="113"/>
                    <a:pt x="4" y="114"/>
                  </a:cubicBezTo>
                  <a:cubicBezTo>
                    <a:pt x="4" y="115"/>
                    <a:pt x="3" y="117"/>
                    <a:pt x="6" y="120"/>
                  </a:cubicBezTo>
                  <a:cubicBezTo>
                    <a:pt x="9" y="123"/>
                    <a:pt x="11" y="124"/>
                    <a:pt x="12" y="127"/>
                  </a:cubicBezTo>
                  <a:cubicBezTo>
                    <a:pt x="13" y="130"/>
                    <a:pt x="15" y="133"/>
                    <a:pt x="16" y="133"/>
                  </a:cubicBezTo>
                  <a:cubicBezTo>
                    <a:pt x="16" y="134"/>
                    <a:pt x="18" y="134"/>
                    <a:pt x="20" y="131"/>
                  </a:cubicBezTo>
                  <a:cubicBezTo>
                    <a:pt x="22" y="129"/>
                    <a:pt x="24" y="134"/>
                    <a:pt x="25" y="131"/>
                  </a:cubicBezTo>
                  <a:cubicBezTo>
                    <a:pt x="27" y="129"/>
                    <a:pt x="33" y="130"/>
                    <a:pt x="34" y="129"/>
                  </a:cubicBezTo>
                  <a:cubicBezTo>
                    <a:pt x="35" y="128"/>
                    <a:pt x="40" y="126"/>
                    <a:pt x="41" y="125"/>
                  </a:cubicBezTo>
                  <a:cubicBezTo>
                    <a:pt x="43" y="124"/>
                    <a:pt x="40" y="122"/>
                    <a:pt x="42" y="121"/>
                  </a:cubicBezTo>
                  <a:cubicBezTo>
                    <a:pt x="44" y="120"/>
                    <a:pt x="50" y="122"/>
                    <a:pt x="53" y="118"/>
                  </a:cubicBezTo>
                  <a:cubicBezTo>
                    <a:pt x="56" y="115"/>
                    <a:pt x="60" y="112"/>
                    <a:pt x="61" y="110"/>
                  </a:cubicBezTo>
                  <a:cubicBezTo>
                    <a:pt x="62" y="109"/>
                    <a:pt x="61" y="108"/>
                    <a:pt x="63" y="107"/>
                  </a:cubicBezTo>
                  <a:cubicBezTo>
                    <a:pt x="64" y="105"/>
                    <a:pt x="68" y="103"/>
                    <a:pt x="69" y="104"/>
                  </a:cubicBezTo>
                  <a:cubicBezTo>
                    <a:pt x="70" y="104"/>
                    <a:pt x="70" y="104"/>
                    <a:pt x="71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0"/>
                    <a:pt x="67" y="98"/>
                    <a:pt x="67" y="95"/>
                  </a:cubicBezTo>
                  <a:cubicBezTo>
                    <a:pt x="67" y="92"/>
                    <a:pt x="68" y="90"/>
                    <a:pt x="66" y="90"/>
                  </a:cubicBezTo>
                  <a:cubicBezTo>
                    <a:pt x="63" y="90"/>
                    <a:pt x="63" y="87"/>
                    <a:pt x="65" y="85"/>
                  </a:cubicBezTo>
                  <a:cubicBezTo>
                    <a:pt x="67" y="83"/>
                    <a:pt x="62" y="79"/>
                    <a:pt x="65" y="79"/>
                  </a:cubicBezTo>
                  <a:cubicBezTo>
                    <a:pt x="69" y="79"/>
                    <a:pt x="66" y="74"/>
                    <a:pt x="69" y="73"/>
                  </a:cubicBezTo>
                  <a:cubicBezTo>
                    <a:pt x="71" y="73"/>
                    <a:pt x="72" y="71"/>
                    <a:pt x="72" y="68"/>
                  </a:cubicBezTo>
                  <a:cubicBezTo>
                    <a:pt x="72" y="66"/>
                    <a:pt x="77" y="64"/>
                    <a:pt x="79" y="64"/>
                  </a:cubicBezTo>
                  <a:cubicBezTo>
                    <a:pt x="80" y="63"/>
                    <a:pt x="80" y="55"/>
                    <a:pt x="80" y="55"/>
                  </a:cubicBezTo>
                  <a:lnTo>
                    <a:pt x="80" y="33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38" name="Google Shape;938;p65"/>
            <p:cNvSpPr/>
            <p:nvPr/>
          </p:nvSpPr>
          <p:spPr>
            <a:xfrm>
              <a:off x="6374922" y="3444678"/>
              <a:ext cx="233639" cy="231530"/>
            </a:xfrm>
            <a:custGeom>
              <a:rect b="b" l="l" r="r" t="t"/>
              <a:pathLst>
                <a:path extrusionOk="0" h="88" w="88">
                  <a:moveTo>
                    <a:pt x="82" y="19"/>
                  </a:moveTo>
                  <a:cubicBezTo>
                    <a:pt x="76" y="5"/>
                    <a:pt x="76" y="5"/>
                    <a:pt x="76" y="5"/>
                  </a:cubicBezTo>
                  <a:cubicBezTo>
                    <a:pt x="76" y="6"/>
                    <a:pt x="76" y="6"/>
                    <a:pt x="75" y="6"/>
                  </a:cubicBezTo>
                  <a:cubicBezTo>
                    <a:pt x="74" y="7"/>
                    <a:pt x="70" y="5"/>
                    <a:pt x="67" y="6"/>
                  </a:cubicBezTo>
                  <a:cubicBezTo>
                    <a:pt x="63" y="7"/>
                    <a:pt x="60" y="6"/>
                    <a:pt x="57" y="4"/>
                  </a:cubicBezTo>
                  <a:cubicBezTo>
                    <a:pt x="53" y="2"/>
                    <a:pt x="41" y="4"/>
                    <a:pt x="40" y="7"/>
                  </a:cubicBezTo>
                  <a:cubicBezTo>
                    <a:pt x="38" y="9"/>
                    <a:pt x="34" y="9"/>
                    <a:pt x="31" y="7"/>
                  </a:cubicBezTo>
                  <a:cubicBezTo>
                    <a:pt x="27" y="6"/>
                    <a:pt x="23" y="4"/>
                    <a:pt x="16" y="3"/>
                  </a:cubicBezTo>
                  <a:cubicBezTo>
                    <a:pt x="10" y="3"/>
                    <a:pt x="5" y="2"/>
                    <a:pt x="4" y="0"/>
                  </a:cubicBezTo>
                  <a:cubicBezTo>
                    <a:pt x="4" y="1"/>
                    <a:pt x="3" y="2"/>
                    <a:pt x="3" y="2"/>
                  </a:cubicBezTo>
                  <a:cubicBezTo>
                    <a:pt x="1" y="8"/>
                    <a:pt x="5" y="9"/>
                    <a:pt x="2" y="12"/>
                  </a:cubicBezTo>
                  <a:cubicBezTo>
                    <a:pt x="0" y="15"/>
                    <a:pt x="2" y="19"/>
                    <a:pt x="2" y="24"/>
                  </a:cubicBezTo>
                  <a:cubicBezTo>
                    <a:pt x="2" y="28"/>
                    <a:pt x="2" y="64"/>
                    <a:pt x="2" y="86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1" y="86"/>
                    <a:pt x="53" y="85"/>
                    <a:pt x="54" y="84"/>
                  </a:cubicBezTo>
                  <a:cubicBezTo>
                    <a:pt x="56" y="83"/>
                    <a:pt x="58" y="86"/>
                    <a:pt x="58" y="86"/>
                  </a:cubicBezTo>
                  <a:cubicBezTo>
                    <a:pt x="68" y="86"/>
                    <a:pt x="68" y="86"/>
                    <a:pt x="68" y="86"/>
                  </a:cubicBezTo>
                  <a:cubicBezTo>
                    <a:pt x="68" y="86"/>
                    <a:pt x="70" y="88"/>
                    <a:pt x="73" y="88"/>
                  </a:cubicBezTo>
                  <a:cubicBezTo>
                    <a:pt x="75" y="88"/>
                    <a:pt x="74" y="84"/>
                    <a:pt x="77" y="84"/>
                  </a:cubicBezTo>
                  <a:cubicBezTo>
                    <a:pt x="81" y="84"/>
                    <a:pt x="80" y="78"/>
                    <a:pt x="83" y="78"/>
                  </a:cubicBezTo>
                  <a:cubicBezTo>
                    <a:pt x="85" y="78"/>
                    <a:pt x="85" y="79"/>
                    <a:pt x="87" y="76"/>
                  </a:cubicBezTo>
                  <a:cubicBezTo>
                    <a:pt x="87" y="76"/>
                    <a:pt x="87" y="75"/>
                    <a:pt x="87" y="75"/>
                  </a:cubicBezTo>
                  <a:cubicBezTo>
                    <a:pt x="87" y="74"/>
                    <a:pt x="87" y="73"/>
                    <a:pt x="87" y="72"/>
                  </a:cubicBezTo>
                  <a:cubicBezTo>
                    <a:pt x="88" y="68"/>
                    <a:pt x="85" y="69"/>
                    <a:pt x="84" y="63"/>
                  </a:cubicBezTo>
                  <a:cubicBezTo>
                    <a:pt x="82" y="58"/>
                    <a:pt x="75" y="50"/>
                    <a:pt x="75" y="47"/>
                  </a:cubicBezTo>
                  <a:cubicBezTo>
                    <a:pt x="75" y="44"/>
                    <a:pt x="71" y="42"/>
                    <a:pt x="71" y="39"/>
                  </a:cubicBezTo>
                  <a:cubicBezTo>
                    <a:pt x="71" y="35"/>
                    <a:pt x="69" y="35"/>
                    <a:pt x="66" y="30"/>
                  </a:cubicBezTo>
                  <a:cubicBezTo>
                    <a:pt x="62" y="24"/>
                    <a:pt x="61" y="15"/>
                    <a:pt x="62" y="15"/>
                  </a:cubicBezTo>
                  <a:cubicBezTo>
                    <a:pt x="63" y="15"/>
                    <a:pt x="66" y="23"/>
                    <a:pt x="67" y="25"/>
                  </a:cubicBezTo>
                  <a:cubicBezTo>
                    <a:pt x="69" y="28"/>
                    <a:pt x="73" y="36"/>
                    <a:pt x="75" y="36"/>
                  </a:cubicBezTo>
                  <a:cubicBezTo>
                    <a:pt x="78" y="36"/>
                    <a:pt x="79" y="24"/>
                    <a:pt x="80" y="24"/>
                  </a:cubicBezTo>
                  <a:cubicBezTo>
                    <a:pt x="80" y="24"/>
                    <a:pt x="80" y="25"/>
                    <a:pt x="81" y="25"/>
                  </a:cubicBezTo>
                  <a:cubicBezTo>
                    <a:pt x="81" y="23"/>
                    <a:pt x="81" y="23"/>
                    <a:pt x="81" y="23"/>
                  </a:cubicBezTo>
                  <a:lnTo>
                    <a:pt x="82" y="19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39" name="Google Shape;939;p65"/>
            <p:cNvSpPr/>
            <p:nvPr/>
          </p:nvSpPr>
          <p:spPr>
            <a:xfrm>
              <a:off x="6048671" y="4101383"/>
              <a:ext cx="122082" cy="132603"/>
            </a:xfrm>
            <a:custGeom>
              <a:rect b="b" l="l" r="r" t="t"/>
              <a:pathLst>
                <a:path extrusionOk="0" h="51" w="46">
                  <a:moveTo>
                    <a:pt x="23" y="48"/>
                  </a:moveTo>
                  <a:cubicBezTo>
                    <a:pt x="27" y="48"/>
                    <a:pt x="26" y="46"/>
                    <a:pt x="24" y="42"/>
                  </a:cubicBezTo>
                  <a:cubicBezTo>
                    <a:pt x="23" y="38"/>
                    <a:pt x="27" y="38"/>
                    <a:pt x="29" y="38"/>
                  </a:cubicBezTo>
                  <a:cubicBezTo>
                    <a:pt x="32" y="38"/>
                    <a:pt x="31" y="34"/>
                    <a:pt x="33" y="34"/>
                  </a:cubicBezTo>
                  <a:cubicBezTo>
                    <a:pt x="35" y="34"/>
                    <a:pt x="35" y="39"/>
                    <a:pt x="37" y="39"/>
                  </a:cubicBezTo>
                  <a:cubicBezTo>
                    <a:pt x="39" y="38"/>
                    <a:pt x="41" y="40"/>
                    <a:pt x="43" y="40"/>
                  </a:cubicBezTo>
                  <a:cubicBezTo>
                    <a:pt x="46" y="39"/>
                    <a:pt x="46" y="34"/>
                    <a:pt x="46" y="30"/>
                  </a:cubicBezTo>
                  <a:cubicBezTo>
                    <a:pt x="46" y="27"/>
                    <a:pt x="46" y="24"/>
                    <a:pt x="44" y="22"/>
                  </a:cubicBezTo>
                  <a:cubicBezTo>
                    <a:pt x="41" y="21"/>
                    <a:pt x="39" y="17"/>
                    <a:pt x="42" y="16"/>
                  </a:cubicBezTo>
                  <a:cubicBezTo>
                    <a:pt x="45" y="14"/>
                    <a:pt x="46" y="11"/>
                    <a:pt x="43" y="9"/>
                  </a:cubicBezTo>
                  <a:cubicBezTo>
                    <a:pt x="41" y="7"/>
                    <a:pt x="35" y="11"/>
                    <a:pt x="35" y="9"/>
                  </a:cubicBezTo>
                  <a:cubicBezTo>
                    <a:pt x="35" y="8"/>
                    <a:pt x="36" y="4"/>
                    <a:pt x="36" y="1"/>
                  </a:cubicBezTo>
                  <a:cubicBezTo>
                    <a:pt x="30" y="1"/>
                    <a:pt x="24" y="0"/>
                    <a:pt x="24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7"/>
                    <a:pt x="22" y="11"/>
                    <a:pt x="22" y="11"/>
                  </a:cubicBezTo>
                  <a:cubicBezTo>
                    <a:pt x="22" y="11"/>
                    <a:pt x="13" y="12"/>
                    <a:pt x="11" y="12"/>
                  </a:cubicBezTo>
                  <a:cubicBezTo>
                    <a:pt x="11" y="12"/>
                    <a:pt x="10" y="12"/>
                    <a:pt x="8" y="12"/>
                  </a:cubicBezTo>
                  <a:cubicBezTo>
                    <a:pt x="7" y="13"/>
                    <a:pt x="7" y="13"/>
                    <a:pt x="6" y="14"/>
                  </a:cubicBezTo>
                  <a:cubicBezTo>
                    <a:pt x="5" y="15"/>
                    <a:pt x="9" y="16"/>
                    <a:pt x="9" y="18"/>
                  </a:cubicBezTo>
                  <a:cubicBezTo>
                    <a:pt x="10" y="19"/>
                    <a:pt x="5" y="19"/>
                    <a:pt x="5" y="21"/>
                  </a:cubicBezTo>
                  <a:cubicBezTo>
                    <a:pt x="5" y="23"/>
                    <a:pt x="3" y="25"/>
                    <a:pt x="2" y="26"/>
                  </a:cubicBezTo>
                  <a:cubicBezTo>
                    <a:pt x="0" y="27"/>
                    <a:pt x="6" y="32"/>
                    <a:pt x="6" y="33"/>
                  </a:cubicBezTo>
                  <a:cubicBezTo>
                    <a:pt x="6" y="35"/>
                    <a:pt x="7" y="36"/>
                    <a:pt x="11" y="41"/>
                  </a:cubicBezTo>
                  <a:cubicBezTo>
                    <a:pt x="16" y="45"/>
                    <a:pt x="14" y="46"/>
                    <a:pt x="19" y="51"/>
                  </a:cubicBezTo>
                  <a:cubicBezTo>
                    <a:pt x="20" y="50"/>
                    <a:pt x="21" y="48"/>
                    <a:pt x="23" y="4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40" name="Google Shape;940;p65"/>
            <p:cNvSpPr/>
            <p:nvPr/>
          </p:nvSpPr>
          <p:spPr>
            <a:xfrm>
              <a:off x="6063403" y="4103486"/>
              <a:ext cx="46307" cy="29468"/>
            </a:xfrm>
            <a:custGeom>
              <a:rect b="b" l="l" r="r" t="t"/>
              <a:pathLst>
                <a:path extrusionOk="0" h="11" w="18">
                  <a:moveTo>
                    <a:pt x="17" y="10"/>
                  </a:moveTo>
                  <a:cubicBezTo>
                    <a:pt x="17" y="10"/>
                    <a:pt x="18" y="6"/>
                    <a:pt x="1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6" y="2"/>
                    <a:pt x="5" y="5"/>
                    <a:pt x="3" y="6"/>
                  </a:cubicBezTo>
                  <a:cubicBezTo>
                    <a:pt x="0" y="7"/>
                    <a:pt x="0" y="9"/>
                    <a:pt x="2" y="9"/>
                  </a:cubicBezTo>
                  <a:cubicBezTo>
                    <a:pt x="4" y="9"/>
                    <a:pt x="3" y="10"/>
                    <a:pt x="3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8" y="11"/>
                    <a:pt x="17" y="10"/>
                    <a:pt x="17" y="1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41" name="Google Shape;941;p65"/>
            <p:cNvSpPr/>
            <p:nvPr/>
          </p:nvSpPr>
          <p:spPr>
            <a:xfrm>
              <a:off x="6099187" y="4071915"/>
              <a:ext cx="149444" cy="187329"/>
            </a:xfrm>
            <a:custGeom>
              <a:rect b="b" l="l" r="r" t="t"/>
              <a:pathLst>
                <a:path extrusionOk="0" h="71" w="57">
                  <a:moveTo>
                    <a:pt x="16" y="67"/>
                  </a:moveTo>
                  <a:cubicBezTo>
                    <a:pt x="17" y="67"/>
                    <a:pt x="18" y="70"/>
                    <a:pt x="21" y="67"/>
                  </a:cubicBezTo>
                  <a:cubicBezTo>
                    <a:pt x="24" y="65"/>
                    <a:pt x="28" y="65"/>
                    <a:pt x="28" y="68"/>
                  </a:cubicBezTo>
                  <a:cubicBezTo>
                    <a:pt x="28" y="70"/>
                    <a:pt x="29" y="70"/>
                    <a:pt x="31" y="67"/>
                  </a:cubicBezTo>
                  <a:cubicBezTo>
                    <a:pt x="34" y="65"/>
                    <a:pt x="36" y="68"/>
                    <a:pt x="36" y="63"/>
                  </a:cubicBezTo>
                  <a:cubicBezTo>
                    <a:pt x="36" y="58"/>
                    <a:pt x="39" y="62"/>
                    <a:pt x="39" y="57"/>
                  </a:cubicBezTo>
                  <a:cubicBezTo>
                    <a:pt x="39" y="51"/>
                    <a:pt x="40" y="46"/>
                    <a:pt x="40" y="43"/>
                  </a:cubicBezTo>
                  <a:cubicBezTo>
                    <a:pt x="40" y="41"/>
                    <a:pt x="47" y="39"/>
                    <a:pt x="47" y="35"/>
                  </a:cubicBezTo>
                  <a:cubicBezTo>
                    <a:pt x="47" y="31"/>
                    <a:pt x="52" y="23"/>
                    <a:pt x="52" y="18"/>
                  </a:cubicBezTo>
                  <a:cubicBezTo>
                    <a:pt x="52" y="13"/>
                    <a:pt x="54" y="12"/>
                    <a:pt x="55" y="9"/>
                  </a:cubicBezTo>
                  <a:cubicBezTo>
                    <a:pt x="57" y="7"/>
                    <a:pt x="57" y="4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5"/>
                    <a:pt x="40" y="8"/>
                  </a:cubicBezTo>
                  <a:cubicBezTo>
                    <a:pt x="38" y="10"/>
                    <a:pt x="38" y="16"/>
                    <a:pt x="38" y="16"/>
                  </a:cubicBezTo>
                  <a:cubicBezTo>
                    <a:pt x="38" y="16"/>
                    <a:pt x="29" y="11"/>
                    <a:pt x="26" y="12"/>
                  </a:cubicBezTo>
                  <a:cubicBezTo>
                    <a:pt x="25" y="12"/>
                    <a:pt x="21" y="12"/>
                    <a:pt x="17" y="12"/>
                  </a:cubicBezTo>
                  <a:cubicBezTo>
                    <a:pt x="17" y="15"/>
                    <a:pt x="16" y="19"/>
                    <a:pt x="16" y="20"/>
                  </a:cubicBezTo>
                  <a:cubicBezTo>
                    <a:pt x="16" y="22"/>
                    <a:pt x="22" y="18"/>
                    <a:pt x="24" y="20"/>
                  </a:cubicBezTo>
                  <a:cubicBezTo>
                    <a:pt x="27" y="22"/>
                    <a:pt x="26" y="25"/>
                    <a:pt x="23" y="27"/>
                  </a:cubicBezTo>
                  <a:cubicBezTo>
                    <a:pt x="20" y="28"/>
                    <a:pt x="22" y="32"/>
                    <a:pt x="25" y="33"/>
                  </a:cubicBezTo>
                  <a:cubicBezTo>
                    <a:pt x="27" y="35"/>
                    <a:pt x="27" y="38"/>
                    <a:pt x="27" y="41"/>
                  </a:cubicBezTo>
                  <a:cubicBezTo>
                    <a:pt x="27" y="45"/>
                    <a:pt x="27" y="50"/>
                    <a:pt x="24" y="51"/>
                  </a:cubicBezTo>
                  <a:cubicBezTo>
                    <a:pt x="22" y="51"/>
                    <a:pt x="20" y="49"/>
                    <a:pt x="18" y="50"/>
                  </a:cubicBezTo>
                  <a:cubicBezTo>
                    <a:pt x="16" y="50"/>
                    <a:pt x="16" y="45"/>
                    <a:pt x="14" y="45"/>
                  </a:cubicBezTo>
                  <a:cubicBezTo>
                    <a:pt x="12" y="45"/>
                    <a:pt x="13" y="49"/>
                    <a:pt x="10" y="49"/>
                  </a:cubicBezTo>
                  <a:cubicBezTo>
                    <a:pt x="8" y="49"/>
                    <a:pt x="4" y="49"/>
                    <a:pt x="5" y="53"/>
                  </a:cubicBezTo>
                  <a:cubicBezTo>
                    <a:pt x="7" y="57"/>
                    <a:pt x="8" y="59"/>
                    <a:pt x="4" y="59"/>
                  </a:cubicBezTo>
                  <a:cubicBezTo>
                    <a:pt x="2" y="59"/>
                    <a:pt x="1" y="61"/>
                    <a:pt x="0" y="62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5" y="65"/>
                    <a:pt x="7" y="68"/>
                    <a:pt x="8" y="71"/>
                  </a:cubicBezTo>
                  <a:cubicBezTo>
                    <a:pt x="11" y="69"/>
                    <a:pt x="15" y="67"/>
                    <a:pt x="16" y="6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42" name="Google Shape;942;p65"/>
            <p:cNvSpPr/>
            <p:nvPr/>
          </p:nvSpPr>
          <p:spPr>
            <a:xfrm>
              <a:off x="6315985" y="3642532"/>
              <a:ext cx="349404" cy="433594"/>
            </a:xfrm>
            <a:custGeom>
              <a:rect b="b" l="l" r="r" t="t"/>
              <a:pathLst>
                <a:path extrusionOk="0" h="165" w="133">
                  <a:moveTo>
                    <a:pt x="106" y="3"/>
                  </a:moveTo>
                  <a:cubicBezTo>
                    <a:pt x="103" y="3"/>
                    <a:pt x="104" y="9"/>
                    <a:pt x="100" y="9"/>
                  </a:cubicBezTo>
                  <a:cubicBezTo>
                    <a:pt x="97" y="9"/>
                    <a:pt x="98" y="13"/>
                    <a:pt x="96" y="13"/>
                  </a:cubicBezTo>
                  <a:cubicBezTo>
                    <a:pt x="93" y="13"/>
                    <a:pt x="91" y="11"/>
                    <a:pt x="91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79" y="8"/>
                    <a:pt x="77" y="9"/>
                  </a:cubicBezTo>
                  <a:cubicBezTo>
                    <a:pt x="76" y="10"/>
                    <a:pt x="74" y="11"/>
                    <a:pt x="74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21"/>
                    <a:pt x="25" y="28"/>
                    <a:pt x="25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8" y="54"/>
                    <a:pt x="18" y="62"/>
                    <a:pt x="17" y="63"/>
                  </a:cubicBezTo>
                  <a:cubicBezTo>
                    <a:pt x="15" y="63"/>
                    <a:pt x="10" y="65"/>
                    <a:pt x="10" y="67"/>
                  </a:cubicBezTo>
                  <a:cubicBezTo>
                    <a:pt x="10" y="70"/>
                    <a:pt x="9" y="72"/>
                    <a:pt x="7" y="72"/>
                  </a:cubicBezTo>
                  <a:cubicBezTo>
                    <a:pt x="4" y="73"/>
                    <a:pt x="7" y="78"/>
                    <a:pt x="3" y="78"/>
                  </a:cubicBezTo>
                  <a:cubicBezTo>
                    <a:pt x="0" y="78"/>
                    <a:pt x="5" y="82"/>
                    <a:pt x="3" y="84"/>
                  </a:cubicBezTo>
                  <a:cubicBezTo>
                    <a:pt x="1" y="86"/>
                    <a:pt x="1" y="89"/>
                    <a:pt x="4" y="89"/>
                  </a:cubicBezTo>
                  <a:cubicBezTo>
                    <a:pt x="6" y="89"/>
                    <a:pt x="5" y="91"/>
                    <a:pt x="5" y="94"/>
                  </a:cubicBezTo>
                  <a:cubicBezTo>
                    <a:pt x="5" y="97"/>
                    <a:pt x="9" y="99"/>
                    <a:pt x="9" y="99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3"/>
                    <a:pt x="14" y="109"/>
                    <a:pt x="14" y="111"/>
                  </a:cubicBezTo>
                  <a:cubicBezTo>
                    <a:pt x="15" y="112"/>
                    <a:pt x="18" y="116"/>
                    <a:pt x="15" y="118"/>
                  </a:cubicBezTo>
                  <a:cubicBezTo>
                    <a:pt x="12" y="119"/>
                    <a:pt x="14" y="121"/>
                    <a:pt x="14" y="121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8" y="124"/>
                    <a:pt x="22" y="124"/>
                    <a:pt x="25" y="127"/>
                  </a:cubicBezTo>
                  <a:cubicBezTo>
                    <a:pt x="27" y="130"/>
                    <a:pt x="28" y="130"/>
                    <a:pt x="28" y="132"/>
                  </a:cubicBezTo>
                  <a:cubicBezTo>
                    <a:pt x="28" y="133"/>
                    <a:pt x="30" y="134"/>
                    <a:pt x="33" y="136"/>
                  </a:cubicBezTo>
                  <a:cubicBezTo>
                    <a:pt x="36" y="139"/>
                    <a:pt x="36" y="140"/>
                    <a:pt x="36" y="142"/>
                  </a:cubicBezTo>
                  <a:cubicBezTo>
                    <a:pt x="36" y="143"/>
                    <a:pt x="42" y="146"/>
                    <a:pt x="42" y="146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51"/>
                    <a:pt x="45" y="151"/>
                    <a:pt x="46" y="152"/>
                  </a:cubicBezTo>
                  <a:cubicBezTo>
                    <a:pt x="47" y="155"/>
                    <a:pt x="49" y="156"/>
                    <a:pt x="49" y="156"/>
                  </a:cubicBezTo>
                  <a:cubicBezTo>
                    <a:pt x="49" y="156"/>
                    <a:pt x="52" y="158"/>
                    <a:pt x="54" y="156"/>
                  </a:cubicBezTo>
                  <a:cubicBezTo>
                    <a:pt x="56" y="154"/>
                    <a:pt x="58" y="157"/>
                    <a:pt x="58" y="157"/>
                  </a:cubicBezTo>
                  <a:cubicBezTo>
                    <a:pt x="58" y="157"/>
                    <a:pt x="61" y="155"/>
                    <a:pt x="62" y="156"/>
                  </a:cubicBezTo>
                  <a:cubicBezTo>
                    <a:pt x="63" y="156"/>
                    <a:pt x="68" y="160"/>
                    <a:pt x="72" y="164"/>
                  </a:cubicBezTo>
                  <a:cubicBezTo>
                    <a:pt x="72" y="163"/>
                    <a:pt x="76" y="162"/>
                    <a:pt x="78" y="162"/>
                  </a:cubicBezTo>
                  <a:cubicBezTo>
                    <a:pt x="79" y="162"/>
                    <a:pt x="82" y="165"/>
                    <a:pt x="83" y="164"/>
                  </a:cubicBezTo>
                  <a:cubicBezTo>
                    <a:pt x="83" y="163"/>
                    <a:pt x="87" y="161"/>
                    <a:pt x="89" y="162"/>
                  </a:cubicBezTo>
                  <a:cubicBezTo>
                    <a:pt x="90" y="162"/>
                    <a:pt x="93" y="163"/>
                    <a:pt x="94" y="161"/>
                  </a:cubicBezTo>
                  <a:cubicBezTo>
                    <a:pt x="94" y="160"/>
                    <a:pt x="95" y="160"/>
                    <a:pt x="96" y="159"/>
                  </a:cubicBezTo>
                  <a:cubicBezTo>
                    <a:pt x="97" y="158"/>
                    <a:pt x="97" y="158"/>
                    <a:pt x="97" y="157"/>
                  </a:cubicBezTo>
                  <a:cubicBezTo>
                    <a:pt x="98" y="156"/>
                    <a:pt x="102" y="153"/>
                    <a:pt x="104" y="153"/>
                  </a:cubicBezTo>
                  <a:cubicBezTo>
                    <a:pt x="106" y="153"/>
                    <a:pt x="108" y="153"/>
                    <a:pt x="109" y="154"/>
                  </a:cubicBezTo>
                  <a:cubicBezTo>
                    <a:pt x="109" y="154"/>
                    <a:pt x="110" y="155"/>
                    <a:pt x="111" y="155"/>
                  </a:cubicBezTo>
                  <a:cubicBezTo>
                    <a:pt x="111" y="150"/>
                    <a:pt x="112" y="148"/>
                    <a:pt x="111" y="148"/>
                  </a:cubicBezTo>
                  <a:cubicBezTo>
                    <a:pt x="109" y="148"/>
                    <a:pt x="105" y="146"/>
                    <a:pt x="103" y="142"/>
                  </a:cubicBezTo>
                  <a:cubicBezTo>
                    <a:pt x="102" y="138"/>
                    <a:pt x="97" y="135"/>
                    <a:pt x="96" y="133"/>
                  </a:cubicBezTo>
                  <a:cubicBezTo>
                    <a:pt x="95" y="130"/>
                    <a:pt x="90" y="131"/>
                    <a:pt x="89" y="129"/>
                  </a:cubicBezTo>
                  <a:cubicBezTo>
                    <a:pt x="88" y="127"/>
                    <a:pt x="90" y="127"/>
                    <a:pt x="90" y="124"/>
                  </a:cubicBezTo>
                  <a:cubicBezTo>
                    <a:pt x="90" y="122"/>
                    <a:pt x="96" y="123"/>
                    <a:pt x="97" y="123"/>
                  </a:cubicBezTo>
                  <a:cubicBezTo>
                    <a:pt x="97" y="122"/>
                    <a:pt x="98" y="117"/>
                    <a:pt x="98" y="114"/>
                  </a:cubicBezTo>
                  <a:cubicBezTo>
                    <a:pt x="98" y="111"/>
                    <a:pt x="102" y="108"/>
                    <a:pt x="100" y="107"/>
                  </a:cubicBezTo>
                  <a:cubicBezTo>
                    <a:pt x="99" y="105"/>
                    <a:pt x="102" y="105"/>
                    <a:pt x="104" y="103"/>
                  </a:cubicBezTo>
                  <a:cubicBezTo>
                    <a:pt x="106" y="102"/>
                    <a:pt x="104" y="97"/>
                    <a:pt x="106" y="95"/>
                  </a:cubicBezTo>
                  <a:cubicBezTo>
                    <a:pt x="108" y="93"/>
                    <a:pt x="110" y="89"/>
                    <a:pt x="111" y="89"/>
                  </a:cubicBezTo>
                  <a:cubicBezTo>
                    <a:pt x="113" y="89"/>
                    <a:pt x="115" y="87"/>
                    <a:pt x="115" y="85"/>
                  </a:cubicBezTo>
                  <a:cubicBezTo>
                    <a:pt x="115" y="83"/>
                    <a:pt x="118" y="79"/>
                    <a:pt x="118" y="76"/>
                  </a:cubicBezTo>
                  <a:cubicBezTo>
                    <a:pt x="117" y="72"/>
                    <a:pt x="116" y="68"/>
                    <a:pt x="118" y="65"/>
                  </a:cubicBezTo>
                  <a:cubicBezTo>
                    <a:pt x="121" y="62"/>
                    <a:pt x="122" y="59"/>
                    <a:pt x="121" y="57"/>
                  </a:cubicBezTo>
                  <a:cubicBezTo>
                    <a:pt x="121" y="54"/>
                    <a:pt x="124" y="54"/>
                    <a:pt x="126" y="52"/>
                  </a:cubicBezTo>
                  <a:cubicBezTo>
                    <a:pt x="127" y="51"/>
                    <a:pt x="130" y="50"/>
                    <a:pt x="133" y="45"/>
                  </a:cubicBezTo>
                  <a:cubicBezTo>
                    <a:pt x="131" y="43"/>
                    <a:pt x="130" y="41"/>
                    <a:pt x="128" y="41"/>
                  </a:cubicBezTo>
                  <a:cubicBezTo>
                    <a:pt x="125" y="39"/>
                    <a:pt x="124" y="34"/>
                    <a:pt x="124" y="28"/>
                  </a:cubicBezTo>
                  <a:cubicBezTo>
                    <a:pt x="124" y="22"/>
                    <a:pt x="122" y="17"/>
                    <a:pt x="122" y="15"/>
                  </a:cubicBezTo>
                  <a:cubicBezTo>
                    <a:pt x="122" y="13"/>
                    <a:pt x="118" y="8"/>
                    <a:pt x="115" y="6"/>
                  </a:cubicBezTo>
                  <a:cubicBezTo>
                    <a:pt x="112" y="5"/>
                    <a:pt x="111" y="3"/>
                    <a:pt x="110" y="0"/>
                  </a:cubicBezTo>
                  <a:cubicBezTo>
                    <a:pt x="110" y="0"/>
                    <a:pt x="110" y="1"/>
                    <a:pt x="110" y="1"/>
                  </a:cubicBezTo>
                  <a:cubicBezTo>
                    <a:pt x="108" y="4"/>
                    <a:pt x="108" y="3"/>
                    <a:pt x="106" y="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43" name="Google Shape;943;p65"/>
            <p:cNvSpPr/>
            <p:nvPr/>
          </p:nvSpPr>
          <p:spPr>
            <a:xfrm>
              <a:off x="6730641" y="3876165"/>
              <a:ext cx="42097" cy="42097"/>
            </a:xfrm>
            <a:custGeom>
              <a:rect b="b" l="l" r="r" t="t"/>
              <a:pathLst>
                <a:path extrusionOk="0" h="16" w="16">
                  <a:moveTo>
                    <a:pt x="6" y="2"/>
                  </a:moveTo>
                  <a:cubicBezTo>
                    <a:pt x="6" y="3"/>
                    <a:pt x="4" y="6"/>
                    <a:pt x="2" y="8"/>
                  </a:cubicBezTo>
                  <a:cubicBezTo>
                    <a:pt x="0" y="10"/>
                    <a:pt x="1" y="14"/>
                    <a:pt x="2" y="15"/>
                  </a:cubicBezTo>
                  <a:cubicBezTo>
                    <a:pt x="2" y="16"/>
                    <a:pt x="5" y="15"/>
                    <a:pt x="6" y="14"/>
                  </a:cubicBezTo>
                  <a:cubicBezTo>
                    <a:pt x="8" y="14"/>
                    <a:pt x="9" y="14"/>
                    <a:pt x="10" y="16"/>
                  </a:cubicBezTo>
                  <a:cubicBezTo>
                    <a:pt x="11" y="14"/>
                    <a:pt x="12" y="13"/>
                    <a:pt x="14" y="12"/>
                  </a:cubicBezTo>
                  <a:cubicBezTo>
                    <a:pt x="12" y="11"/>
                    <a:pt x="10" y="10"/>
                    <a:pt x="9" y="10"/>
                  </a:cubicBezTo>
                  <a:cubicBezTo>
                    <a:pt x="8" y="9"/>
                    <a:pt x="12" y="7"/>
                    <a:pt x="14" y="6"/>
                  </a:cubicBezTo>
                  <a:cubicBezTo>
                    <a:pt x="16" y="6"/>
                    <a:pt x="15" y="3"/>
                    <a:pt x="13" y="1"/>
                  </a:cubicBezTo>
                  <a:cubicBezTo>
                    <a:pt x="13" y="1"/>
                    <a:pt x="13" y="1"/>
                    <a:pt x="12" y="0"/>
                  </a:cubicBezTo>
                  <a:cubicBezTo>
                    <a:pt x="11" y="1"/>
                    <a:pt x="10" y="2"/>
                    <a:pt x="10" y="2"/>
                  </a:cubicBezTo>
                  <a:cubicBezTo>
                    <a:pt x="9" y="3"/>
                    <a:pt x="8" y="2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44" name="Google Shape;944;p65"/>
            <p:cNvSpPr/>
            <p:nvPr/>
          </p:nvSpPr>
          <p:spPr>
            <a:xfrm>
              <a:off x="6621189" y="3760401"/>
              <a:ext cx="141026" cy="124184"/>
            </a:xfrm>
            <a:custGeom>
              <a:rect b="b" l="l" r="r" t="t"/>
              <a:pathLst>
                <a:path extrusionOk="0" h="47" w="54">
                  <a:moveTo>
                    <a:pt x="10" y="7"/>
                  </a:moveTo>
                  <a:cubicBezTo>
                    <a:pt x="8" y="9"/>
                    <a:pt x="5" y="9"/>
                    <a:pt x="5" y="12"/>
                  </a:cubicBezTo>
                  <a:cubicBezTo>
                    <a:pt x="6" y="14"/>
                    <a:pt x="5" y="17"/>
                    <a:pt x="2" y="20"/>
                  </a:cubicBezTo>
                  <a:cubicBezTo>
                    <a:pt x="0" y="23"/>
                    <a:pt x="1" y="27"/>
                    <a:pt x="2" y="31"/>
                  </a:cubicBezTo>
                  <a:cubicBezTo>
                    <a:pt x="5" y="30"/>
                    <a:pt x="8" y="30"/>
                    <a:pt x="8" y="31"/>
                  </a:cubicBezTo>
                  <a:cubicBezTo>
                    <a:pt x="10" y="32"/>
                    <a:pt x="10" y="31"/>
                    <a:pt x="11" y="29"/>
                  </a:cubicBezTo>
                  <a:cubicBezTo>
                    <a:pt x="12" y="26"/>
                    <a:pt x="13" y="26"/>
                    <a:pt x="15" y="28"/>
                  </a:cubicBezTo>
                  <a:cubicBezTo>
                    <a:pt x="16" y="29"/>
                    <a:pt x="17" y="31"/>
                    <a:pt x="20" y="30"/>
                  </a:cubicBezTo>
                  <a:cubicBezTo>
                    <a:pt x="22" y="28"/>
                    <a:pt x="22" y="29"/>
                    <a:pt x="23" y="30"/>
                  </a:cubicBezTo>
                  <a:cubicBezTo>
                    <a:pt x="24" y="30"/>
                    <a:pt x="29" y="29"/>
                    <a:pt x="31" y="30"/>
                  </a:cubicBezTo>
                  <a:cubicBezTo>
                    <a:pt x="33" y="30"/>
                    <a:pt x="48" y="46"/>
                    <a:pt x="48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50" y="46"/>
                    <a:pt x="51" y="47"/>
                    <a:pt x="52" y="46"/>
                  </a:cubicBezTo>
                  <a:cubicBezTo>
                    <a:pt x="52" y="46"/>
                    <a:pt x="53" y="45"/>
                    <a:pt x="54" y="44"/>
                  </a:cubicBezTo>
                  <a:cubicBezTo>
                    <a:pt x="52" y="43"/>
                    <a:pt x="49" y="40"/>
                    <a:pt x="46" y="35"/>
                  </a:cubicBezTo>
                  <a:cubicBezTo>
                    <a:pt x="41" y="29"/>
                    <a:pt x="36" y="26"/>
                    <a:pt x="33" y="26"/>
                  </a:cubicBezTo>
                  <a:cubicBezTo>
                    <a:pt x="30" y="26"/>
                    <a:pt x="30" y="21"/>
                    <a:pt x="28" y="21"/>
                  </a:cubicBezTo>
                  <a:cubicBezTo>
                    <a:pt x="26" y="21"/>
                    <a:pt x="22" y="14"/>
                    <a:pt x="22" y="9"/>
                  </a:cubicBezTo>
                  <a:cubicBezTo>
                    <a:pt x="22" y="7"/>
                    <a:pt x="20" y="3"/>
                    <a:pt x="17" y="0"/>
                  </a:cubicBezTo>
                  <a:cubicBezTo>
                    <a:pt x="14" y="5"/>
                    <a:pt x="11" y="6"/>
                    <a:pt x="10" y="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45" name="Google Shape;945;p65"/>
            <p:cNvSpPr/>
            <p:nvPr/>
          </p:nvSpPr>
          <p:spPr>
            <a:xfrm>
              <a:off x="6547518" y="3829860"/>
              <a:ext cx="317833" cy="246264"/>
            </a:xfrm>
            <a:custGeom>
              <a:rect b="b" l="l" r="r" t="t"/>
              <a:pathLst>
                <a:path extrusionOk="0" h="94" w="121">
                  <a:moveTo>
                    <a:pt x="8" y="62"/>
                  </a:moveTo>
                  <a:cubicBezTo>
                    <a:pt x="9" y="64"/>
                    <a:pt x="14" y="67"/>
                    <a:pt x="15" y="71"/>
                  </a:cubicBezTo>
                  <a:cubicBezTo>
                    <a:pt x="17" y="75"/>
                    <a:pt x="21" y="77"/>
                    <a:pt x="23" y="77"/>
                  </a:cubicBezTo>
                  <a:cubicBezTo>
                    <a:pt x="24" y="77"/>
                    <a:pt x="23" y="79"/>
                    <a:pt x="23" y="84"/>
                  </a:cubicBezTo>
                  <a:cubicBezTo>
                    <a:pt x="24" y="84"/>
                    <a:pt x="25" y="85"/>
                    <a:pt x="25" y="85"/>
                  </a:cubicBezTo>
                  <a:cubicBezTo>
                    <a:pt x="26" y="86"/>
                    <a:pt x="32" y="85"/>
                    <a:pt x="33" y="87"/>
                  </a:cubicBezTo>
                  <a:cubicBezTo>
                    <a:pt x="35" y="88"/>
                    <a:pt x="41" y="92"/>
                    <a:pt x="43" y="92"/>
                  </a:cubicBezTo>
                  <a:cubicBezTo>
                    <a:pt x="44" y="92"/>
                    <a:pt x="51" y="93"/>
                    <a:pt x="52" y="94"/>
                  </a:cubicBezTo>
                  <a:cubicBezTo>
                    <a:pt x="53" y="94"/>
                    <a:pt x="54" y="91"/>
                    <a:pt x="57" y="89"/>
                  </a:cubicBezTo>
                  <a:cubicBezTo>
                    <a:pt x="60" y="88"/>
                    <a:pt x="64" y="87"/>
                    <a:pt x="64" y="88"/>
                  </a:cubicBezTo>
                  <a:cubicBezTo>
                    <a:pt x="65" y="89"/>
                    <a:pt x="67" y="90"/>
                    <a:pt x="68" y="89"/>
                  </a:cubicBezTo>
                  <a:cubicBezTo>
                    <a:pt x="69" y="89"/>
                    <a:pt x="70" y="89"/>
                    <a:pt x="72" y="88"/>
                  </a:cubicBezTo>
                  <a:cubicBezTo>
                    <a:pt x="75" y="88"/>
                    <a:pt x="78" y="87"/>
                    <a:pt x="79" y="87"/>
                  </a:cubicBezTo>
                  <a:cubicBezTo>
                    <a:pt x="80" y="87"/>
                    <a:pt x="84" y="82"/>
                    <a:pt x="89" y="82"/>
                  </a:cubicBezTo>
                  <a:cubicBezTo>
                    <a:pt x="94" y="82"/>
                    <a:pt x="96" y="83"/>
                    <a:pt x="98" y="80"/>
                  </a:cubicBezTo>
                  <a:cubicBezTo>
                    <a:pt x="100" y="78"/>
                    <a:pt x="118" y="60"/>
                    <a:pt x="120" y="59"/>
                  </a:cubicBezTo>
                  <a:cubicBezTo>
                    <a:pt x="121" y="58"/>
                    <a:pt x="118" y="57"/>
                    <a:pt x="117" y="57"/>
                  </a:cubicBezTo>
                  <a:cubicBezTo>
                    <a:pt x="115" y="57"/>
                    <a:pt x="111" y="57"/>
                    <a:pt x="106" y="54"/>
                  </a:cubicBezTo>
                  <a:cubicBezTo>
                    <a:pt x="100" y="52"/>
                    <a:pt x="91" y="49"/>
                    <a:pt x="89" y="49"/>
                  </a:cubicBezTo>
                  <a:cubicBezTo>
                    <a:pt x="88" y="48"/>
                    <a:pt x="85" y="45"/>
                    <a:pt x="84" y="44"/>
                  </a:cubicBezTo>
                  <a:cubicBezTo>
                    <a:pt x="83" y="43"/>
                    <a:pt x="80" y="38"/>
                    <a:pt x="79" y="37"/>
                  </a:cubicBezTo>
                  <a:cubicBezTo>
                    <a:pt x="79" y="36"/>
                    <a:pt x="79" y="35"/>
                    <a:pt x="80" y="34"/>
                  </a:cubicBezTo>
                  <a:cubicBezTo>
                    <a:pt x="79" y="32"/>
                    <a:pt x="78" y="32"/>
                    <a:pt x="76" y="32"/>
                  </a:cubicBezTo>
                  <a:cubicBezTo>
                    <a:pt x="75" y="33"/>
                    <a:pt x="72" y="34"/>
                    <a:pt x="72" y="33"/>
                  </a:cubicBezTo>
                  <a:cubicBezTo>
                    <a:pt x="71" y="32"/>
                    <a:pt x="70" y="28"/>
                    <a:pt x="72" y="26"/>
                  </a:cubicBezTo>
                  <a:cubicBezTo>
                    <a:pt x="74" y="24"/>
                    <a:pt x="76" y="20"/>
                    <a:pt x="76" y="20"/>
                  </a:cubicBezTo>
                  <a:cubicBezTo>
                    <a:pt x="76" y="20"/>
                    <a:pt x="61" y="4"/>
                    <a:pt x="59" y="4"/>
                  </a:cubicBezTo>
                  <a:cubicBezTo>
                    <a:pt x="57" y="3"/>
                    <a:pt x="52" y="4"/>
                    <a:pt x="51" y="4"/>
                  </a:cubicBezTo>
                  <a:cubicBezTo>
                    <a:pt x="50" y="3"/>
                    <a:pt x="50" y="2"/>
                    <a:pt x="48" y="4"/>
                  </a:cubicBezTo>
                  <a:cubicBezTo>
                    <a:pt x="45" y="5"/>
                    <a:pt x="44" y="3"/>
                    <a:pt x="43" y="2"/>
                  </a:cubicBezTo>
                  <a:cubicBezTo>
                    <a:pt x="41" y="0"/>
                    <a:pt x="40" y="0"/>
                    <a:pt x="39" y="3"/>
                  </a:cubicBezTo>
                  <a:cubicBezTo>
                    <a:pt x="38" y="5"/>
                    <a:pt x="38" y="6"/>
                    <a:pt x="36" y="5"/>
                  </a:cubicBezTo>
                  <a:cubicBezTo>
                    <a:pt x="36" y="4"/>
                    <a:pt x="33" y="4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8"/>
                    <a:pt x="27" y="12"/>
                    <a:pt x="27" y="14"/>
                  </a:cubicBezTo>
                  <a:cubicBezTo>
                    <a:pt x="27" y="16"/>
                    <a:pt x="25" y="18"/>
                    <a:pt x="23" y="18"/>
                  </a:cubicBezTo>
                  <a:cubicBezTo>
                    <a:pt x="22" y="18"/>
                    <a:pt x="20" y="22"/>
                    <a:pt x="18" y="24"/>
                  </a:cubicBezTo>
                  <a:cubicBezTo>
                    <a:pt x="16" y="26"/>
                    <a:pt x="18" y="31"/>
                    <a:pt x="16" y="32"/>
                  </a:cubicBezTo>
                  <a:cubicBezTo>
                    <a:pt x="14" y="34"/>
                    <a:pt x="11" y="34"/>
                    <a:pt x="12" y="36"/>
                  </a:cubicBezTo>
                  <a:cubicBezTo>
                    <a:pt x="14" y="37"/>
                    <a:pt x="10" y="40"/>
                    <a:pt x="10" y="43"/>
                  </a:cubicBezTo>
                  <a:cubicBezTo>
                    <a:pt x="10" y="46"/>
                    <a:pt x="9" y="51"/>
                    <a:pt x="9" y="52"/>
                  </a:cubicBezTo>
                  <a:cubicBezTo>
                    <a:pt x="8" y="52"/>
                    <a:pt x="2" y="51"/>
                    <a:pt x="2" y="53"/>
                  </a:cubicBezTo>
                  <a:cubicBezTo>
                    <a:pt x="2" y="56"/>
                    <a:pt x="0" y="56"/>
                    <a:pt x="1" y="58"/>
                  </a:cubicBezTo>
                  <a:cubicBezTo>
                    <a:pt x="2" y="60"/>
                    <a:pt x="7" y="59"/>
                    <a:pt x="8" y="6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46" name="Google Shape;946;p65"/>
            <p:cNvSpPr/>
            <p:nvPr/>
          </p:nvSpPr>
          <p:spPr>
            <a:xfrm>
              <a:off x="6598036" y="3375218"/>
              <a:ext cx="31573" cy="39991"/>
            </a:xfrm>
            <a:custGeom>
              <a:rect b="b" l="l" r="r" t="t"/>
              <a:pathLst>
                <a:path extrusionOk="0" h="15" w="12">
                  <a:moveTo>
                    <a:pt x="10" y="6"/>
                  </a:moveTo>
                  <a:cubicBezTo>
                    <a:pt x="11" y="5"/>
                    <a:pt x="12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6" y="3"/>
                    <a:pt x="2" y="9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6" y="11"/>
                    <a:pt x="9" y="7"/>
                    <a:pt x="10" y="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47" name="Google Shape;947;p65"/>
            <p:cNvSpPr/>
            <p:nvPr/>
          </p:nvSpPr>
          <p:spPr>
            <a:xfrm>
              <a:off x="6608560" y="3314179"/>
              <a:ext cx="143129" cy="119974"/>
            </a:xfrm>
            <a:custGeom>
              <a:rect b="b" l="l" r="r" t="t"/>
              <a:pathLst>
                <a:path extrusionOk="0" h="45" w="55">
                  <a:moveTo>
                    <a:pt x="6" y="29"/>
                  </a:moveTo>
                  <a:cubicBezTo>
                    <a:pt x="5" y="30"/>
                    <a:pt x="2" y="34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13" y="41"/>
                    <a:pt x="16" y="40"/>
                  </a:cubicBezTo>
                  <a:cubicBezTo>
                    <a:pt x="18" y="40"/>
                    <a:pt x="43" y="26"/>
                    <a:pt x="43" y="26"/>
                  </a:cubicBezTo>
                  <a:cubicBezTo>
                    <a:pt x="43" y="26"/>
                    <a:pt x="45" y="23"/>
                    <a:pt x="45" y="22"/>
                  </a:cubicBezTo>
                  <a:cubicBezTo>
                    <a:pt x="45" y="20"/>
                    <a:pt x="45" y="17"/>
                    <a:pt x="46" y="15"/>
                  </a:cubicBezTo>
                  <a:cubicBezTo>
                    <a:pt x="47" y="14"/>
                    <a:pt x="44" y="11"/>
                    <a:pt x="45" y="9"/>
                  </a:cubicBezTo>
                  <a:cubicBezTo>
                    <a:pt x="46" y="6"/>
                    <a:pt x="50" y="5"/>
                    <a:pt x="50" y="5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48" y="2"/>
                    <a:pt x="43" y="2"/>
                  </a:cubicBezTo>
                  <a:cubicBezTo>
                    <a:pt x="38" y="1"/>
                    <a:pt x="37" y="5"/>
                    <a:pt x="32" y="5"/>
                  </a:cubicBezTo>
                  <a:cubicBezTo>
                    <a:pt x="27" y="5"/>
                    <a:pt x="24" y="6"/>
                    <a:pt x="23" y="5"/>
                  </a:cubicBezTo>
                  <a:cubicBezTo>
                    <a:pt x="22" y="3"/>
                    <a:pt x="21" y="4"/>
                    <a:pt x="18" y="6"/>
                  </a:cubicBezTo>
                  <a:cubicBezTo>
                    <a:pt x="14" y="7"/>
                    <a:pt x="12" y="7"/>
                    <a:pt x="11" y="6"/>
                  </a:cubicBezTo>
                  <a:cubicBezTo>
                    <a:pt x="9" y="4"/>
                    <a:pt x="8" y="6"/>
                    <a:pt x="7" y="7"/>
                  </a:cubicBezTo>
                  <a:cubicBezTo>
                    <a:pt x="7" y="9"/>
                    <a:pt x="8" y="12"/>
                    <a:pt x="3" y="13"/>
                  </a:cubicBezTo>
                  <a:cubicBezTo>
                    <a:pt x="2" y="14"/>
                    <a:pt x="2" y="16"/>
                    <a:pt x="3" y="17"/>
                  </a:cubicBezTo>
                  <a:cubicBezTo>
                    <a:pt x="4" y="19"/>
                    <a:pt x="2" y="20"/>
                    <a:pt x="2" y="23"/>
                  </a:cubicBezTo>
                  <a:cubicBezTo>
                    <a:pt x="8" y="23"/>
                    <a:pt x="7" y="28"/>
                    <a:pt x="6" y="29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48" name="Google Shape;948;p65"/>
            <p:cNvSpPr/>
            <p:nvPr/>
          </p:nvSpPr>
          <p:spPr>
            <a:xfrm>
              <a:off x="8511344" y="3291025"/>
              <a:ext cx="82089" cy="101032"/>
            </a:xfrm>
            <a:custGeom>
              <a:rect b="b" l="l" r="r" t="t"/>
              <a:pathLst>
                <a:path extrusionOk="0" h="38" w="31">
                  <a:moveTo>
                    <a:pt x="8" y="3"/>
                  </a:moveTo>
                  <a:cubicBezTo>
                    <a:pt x="7" y="3"/>
                    <a:pt x="5" y="5"/>
                    <a:pt x="3" y="6"/>
                  </a:cubicBezTo>
                  <a:cubicBezTo>
                    <a:pt x="4" y="8"/>
                    <a:pt x="4" y="10"/>
                    <a:pt x="6" y="11"/>
                  </a:cubicBezTo>
                  <a:cubicBezTo>
                    <a:pt x="8" y="11"/>
                    <a:pt x="8" y="15"/>
                    <a:pt x="5" y="14"/>
                  </a:cubicBezTo>
                  <a:cubicBezTo>
                    <a:pt x="3" y="13"/>
                    <a:pt x="3" y="18"/>
                    <a:pt x="5" y="21"/>
                  </a:cubicBezTo>
                  <a:cubicBezTo>
                    <a:pt x="7" y="25"/>
                    <a:pt x="0" y="29"/>
                    <a:pt x="2" y="31"/>
                  </a:cubicBezTo>
                  <a:cubicBezTo>
                    <a:pt x="4" y="33"/>
                    <a:pt x="3" y="35"/>
                    <a:pt x="4" y="37"/>
                  </a:cubicBezTo>
                  <a:cubicBezTo>
                    <a:pt x="4" y="38"/>
                    <a:pt x="14" y="36"/>
                    <a:pt x="19" y="32"/>
                  </a:cubicBezTo>
                  <a:cubicBezTo>
                    <a:pt x="23" y="27"/>
                    <a:pt x="24" y="28"/>
                    <a:pt x="27" y="28"/>
                  </a:cubicBezTo>
                  <a:cubicBezTo>
                    <a:pt x="29" y="29"/>
                    <a:pt x="31" y="27"/>
                    <a:pt x="30" y="25"/>
                  </a:cubicBezTo>
                  <a:cubicBezTo>
                    <a:pt x="29" y="23"/>
                    <a:pt x="28" y="19"/>
                    <a:pt x="28" y="13"/>
                  </a:cubicBezTo>
                  <a:cubicBezTo>
                    <a:pt x="28" y="10"/>
                    <a:pt x="24" y="4"/>
                    <a:pt x="20" y="0"/>
                  </a:cubicBezTo>
                  <a:cubicBezTo>
                    <a:pt x="18" y="1"/>
                    <a:pt x="17" y="1"/>
                    <a:pt x="15" y="1"/>
                  </a:cubicBezTo>
                  <a:cubicBezTo>
                    <a:pt x="12" y="1"/>
                    <a:pt x="9" y="1"/>
                    <a:pt x="8" y="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49" name="Google Shape;949;p65"/>
            <p:cNvSpPr/>
            <p:nvPr/>
          </p:nvSpPr>
          <p:spPr>
            <a:xfrm>
              <a:off x="7715712" y="2926892"/>
              <a:ext cx="667238" cy="286256"/>
            </a:xfrm>
            <a:custGeom>
              <a:rect b="b" l="l" r="r" t="t"/>
              <a:pathLst>
                <a:path extrusionOk="0" h="108" w="253">
                  <a:moveTo>
                    <a:pt x="242" y="45"/>
                  </a:moveTo>
                  <a:cubicBezTo>
                    <a:pt x="240" y="42"/>
                    <a:pt x="236" y="44"/>
                    <a:pt x="235" y="46"/>
                  </a:cubicBezTo>
                  <a:cubicBezTo>
                    <a:pt x="234" y="49"/>
                    <a:pt x="232" y="45"/>
                    <a:pt x="227" y="45"/>
                  </a:cubicBezTo>
                  <a:cubicBezTo>
                    <a:pt x="222" y="45"/>
                    <a:pt x="222" y="48"/>
                    <a:pt x="219" y="45"/>
                  </a:cubicBezTo>
                  <a:cubicBezTo>
                    <a:pt x="215" y="42"/>
                    <a:pt x="220" y="40"/>
                    <a:pt x="220" y="40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7" y="23"/>
                    <a:pt x="227" y="23"/>
                    <a:pt x="227" y="23"/>
                  </a:cubicBezTo>
                  <a:cubicBezTo>
                    <a:pt x="225" y="23"/>
                    <a:pt x="222" y="22"/>
                    <a:pt x="221" y="23"/>
                  </a:cubicBezTo>
                  <a:cubicBezTo>
                    <a:pt x="219" y="24"/>
                    <a:pt x="214" y="23"/>
                    <a:pt x="214" y="21"/>
                  </a:cubicBezTo>
                  <a:cubicBezTo>
                    <a:pt x="213" y="20"/>
                    <a:pt x="206" y="20"/>
                    <a:pt x="204" y="21"/>
                  </a:cubicBezTo>
                  <a:cubicBezTo>
                    <a:pt x="202" y="22"/>
                    <a:pt x="198" y="24"/>
                    <a:pt x="197" y="25"/>
                  </a:cubicBezTo>
                  <a:cubicBezTo>
                    <a:pt x="197" y="27"/>
                    <a:pt x="193" y="26"/>
                    <a:pt x="191" y="28"/>
                  </a:cubicBezTo>
                  <a:cubicBezTo>
                    <a:pt x="189" y="29"/>
                    <a:pt x="181" y="29"/>
                    <a:pt x="181" y="30"/>
                  </a:cubicBezTo>
                  <a:cubicBezTo>
                    <a:pt x="180" y="31"/>
                    <a:pt x="171" y="31"/>
                    <a:pt x="170" y="30"/>
                  </a:cubicBezTo>
                  <a:cubicBezTo>
                    <a:pt x="168" y="29"/>
                    <a:pt x="161" y="30"/>
                    <a:pt x="160" y="28"/>
                  </a:cubicBezTo>
                  <a:cubicBezTo>
                    <a:pt x="159" y="26"/>
                    <a:pt x="155" y="26"/>
                    <a:pt x="155" y="24"/>
                  </a:cubicBezTo>
                  <a:cubicBezTo>
                    <a:pt x="155" y="22"/>
                    <a:pt x="149" y="22"/>
                    <a:pt x="149" y="21"/>
                  </a:cubicBezTo>
                  <a:cubicBezTo>
                    <a:pt x="148" y="19"/>
                    <a:pt x="143" y="19"/>
                    <a:pt x="143" y="19"/>
                  </a:cubicBezTo>
                  <a:cubicBezTo>
                    <a:pt x="142" y="20"/>
                    <a:pt x="137" y="18"/>
                    <a:pt x="135" y="17"/>
                  </a:cubicBezTo>
                  <a:cubicBezTo>
                    <a:pt x="134" y="17"/>
                    <a:pt x="129" y="18"/>
                    <a:pt x="128" y="18"/>
                  </a:cubicBezTo>
                  <a:cubicBezTo>
                    <a:pt x="126" y="18"/>
                    <a:pt x="124" y="21"/>
                    <a:pt x="122" y="21"/>
                  </a:cubicBezTo>
                  <a:cubicBezTo>
                    <a:pt x="120" y="21"/>
                    <a:pt x="116" y="18"/>
                    <a:pt x="115" y="19"/>
                  </a:cubicBezTo>
                  <a:cubicBezTo>
                    <a:pt x="114" y="20"/>
                    <a:pt x="111" y="17"/>
                    <a:pt x="110" y="15"/>
                  </a:cubicBezTo>
                  <a:cubicBezTo>
                    <a:pt x="109" y="14"/>
                    <a:pt x="110" y="10"/>
                    <a:pt x="109" y="8"/>
                  </a:cubicBezTo>
                  <a:cubicBezTo>
                    <a:pt x="108" y="7"/>
                    <a:pt x="103" y="7"/>
                    <a:pt x="101" y="6"/>
                  </a:cubicBezTo>
                  <a:cubicBezTo>
                    <a:pt x="99" y="5"/>
                    <a:pt x="97" y="4"/>
                    <a:pt x="95" y="4"/>
                  </a:cubicBezTo>
                  <a:cubicBezTo>
                    <a:pt x="94" y="4"/>
                    <a:pt x="91" y="3"/>
                    <a:pt x="90" y="2"/>
                  </a:cubicBezTo>
                  <a:cubicBezTo>
                    <a:pt x="89" y="2"/>
                    <a:pt x="86" y="1"/>
                    <a:pt x="84" y="0"/>
                  </a:cubicBezTo>
                  <a:cubicBezTo>
                    <a:pt x="83" y="0"/>
                    <a:pt x="82" y="2"/>
                    <a:pt x="81" y="3"/>
                  </a:cubicBezTo>
                  <a:cubicBezTo>
                    <a:pt x="80" y="4"/>
                    <a:pt x="78" y="4"/>
                    <a:pt x="77" y="6"/>
                  </a:cubicBezTo>
                  <a:cubicBezTo>
                    <a:pt x="77" y="7"/>
                    <a:pt x="73" y="8"/>
                    <a:pt x="74" y="10"/>
                  </a:cubicBezTo>
                  <a:cubicBezTo>
                    <a:pt x="74" y="11"/>
                    <a:pt x="75" y="15"/>
                    <a:pt x="77" y="16"/>
                  </a:cubicBezTo>
                  <a:cubicBezTo>
                    <a:pt x="78" y="17"/>
                    <a:pt x="77" y="20"/>
                    <a:pt x="76" y="21"/>
                  </a:cubicBezTo>
                  <a:cubicBezTo>
                    <a:pt x="76" y="22"/>
                    <a:pt x="71" y="23"/>
                    <a:pt x="70" y="24"/>
                  </a:cubicBezTo>
                  <a:cubicBezTo>
                    <a:pt x="69" y="26"/>
                    <a:pt x="66" y="24"/>
                    <a:pt x="64" y="23"/>
                  </a:cubicBezTo>
                  <a:cubicBezTo>
                    <a:pt x="62" y="21"/>
                    <a:pt x="59" y="22"/>
                    <a:pt x="58" y="23"/>
                  </a:cubicBezTo>
                  <a:cubicBezTo>
                    <a:pt x="56" y="24"/>
                    <a:pt x="52" y="21"/>
                    <a:pt x="51" y="21"/>
                  </a:cubicBezTo>
                  <a:cubicBezTo>
                    <a:pt x="50" y="20"/>
                    <a:pt x="50" y="16"/>
                    <a:pt x="48" y="16"/>
                  </a:cubicBezTo>
                  <a:cubicBezTo>
                    <a:pt x="47" y="16"/>
                    <a:pt x="39" y="15"/>
                    <a:pt x="37" y="14"/>
                  </a:cubicBezTo>
                  <a:cubicBezTo>
                    <a:pt x="35" y="14"/>
                    <a:pt x="32" y="14"/>
                    <a:pt x="31" y="15"/>
                  </a:cubicBezTo>
                  <a:cubicBezTo>
                    <a:pt x="31" y="16"/>
                    <a:pt x="27" y="16"/>
                    <a:pt x="26" y="17"/>
                  </a:cubicBezTo>
                  <a:cubicBezTo>
                    <a:pt x="25" y="19"/>
                    <a:pt x="22" y="20"/>
                    <a:pt x="21" y="21"/>
                  </a:cubicBezTo>
                  <a:cubicBezTo>
                    <a:pt x="20" y="22"/>
                    <a:pt x="16" y="22"/>
                    <a:pt x="15" y="25"/>
                  </a:cubicBezTo>
                  <a:cubicBezTo>
                    <a:pt x="14" y="27"/>
                    <a:pt x="9" y="28"/>
                    <a:pt x="7" y="28"/>
                  </a:cubicBezTo>
                  <a:cubicBezTo>
                    <a:pt x="6" y="28"/>
                    <a:pt x="2" y="29"/>
                    <a:pt x="2" y="30"/>
                  </a:cubicBezTo>
                  <a:cubicBezTo>
                    <a:pt x="2" y="31"/>
                    <a:pt x="1" y="31"/>
                    <a:pt x="0" y="31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7"/>
                    <a:pt x="4" y="37"/>
                    <a:pt x="6" y="39"/>
                  </a:cubicBezTo>
                  <a:cubicBezTo>
                    <a:pt x="9" y="41"/>
                    <a:pt x="11" y="43"/>
                    <a:pt x="14" y="43"/>
                  </a:cubicBezTo>
                  <a:cubicBezTo>
                    <a:pt x="16" y="43"/>
                    <a:pt x="20" y="46"/>
                    <a:pt x="20" y="48"/>
                  </a:cubicBezTo>
                  <a:cubicBezTo>
                    <a:pt x="21" y="51"/>
                    <a:pt x="23" y="53"/>
                    <a:pt x="25" y="55"/>
                  </a:cubicBezTo>
                  <a:cubicBezTo>
                    <a:pt x="26" y="56"/>
                    <a:pt x="24" y="60"/>
                    <a:pt x="24" y="63"/>
                  </a:cubicBezTo>
                  <a:cubicBezTo>
                    <a:pt x="24" y="66"/>
                    <a:pt x="21" y="66"/>
                    <a:pt x="22" y="69"/>
                  </a:cubicBezTo>
                  <a:cubicBezTo>
                    <a:pt x="24" y="72"/>
                    <a:pt x="37" y="74"/>
                    <a:pt x="41" y="74"/>
                  </a:cubicBezTo>
                  <a:cubicBezTo>
                    <a:pt x="44" y="74"/>
                    <a:pt x="45" y="77"/>
                    <a:pt x="47" y="77"/>
                  </a:cubicBezTo>
                  <a:cubicBezTo>
                    <a:pt x="49" y="78"/>
                    <a:pt x="49" y="80"/>
                    <a:pt x="52" y="81"/>
                  </a:cubicBezTo>
                  <a:cubicBezTo>
                    <a:pt x="54" y="81"/>
                    <a:pt x="57" y="83"/>
                    <a:pt x="58" y="88"/>
                  </a:cubicBezTo>
                  <a:cubicBezTo>
                    <a:pt x="59" y="92"/>
                    <a:pt x="62" y="94"/>
                    <a:pt x="63" y="96"/>
                  </a:cubicBezTo>
                  <a:cubicBezTo>
                    <a:pt x="63" y="98"/>
                    <a:pt x="69" y="96"/>
                    <a:pt x="73" y="97"/>
                  </a:cubicBezTo>
                  <a:cubicBezTo>
                    <a:pt x="77" y="97"/>
                    <a:pt x="89" y="97"/>
                    <a:pt x="92" y="97"/>
                  </a:cubicBezTo>
                  <a:cubicBezTo>
                    <a:pt x="95" y="98"/>
                    <a:pt x="103" y="97"/>
                    <a:pt x="107" y="101"/>
                  </a:cubicBezTo>
                  <a:cubicBezTo>
                    <a:pt x="111" y="104"/>
                    <a:pt x="113" y="101"/>
                    <a:pt x="115" y="103"/>
                  </a:cubicBezTo>
                  <a:cubicBezTo>
                    <a:pt x="118" y="104"/>
                    <a:pt x="120" y="105"/>
                    <a:pt x="124" y="105"/>
                  </a:cubicBezTo>
                  <a:cubicBezTo>
                    <a:pt x="127" y="104"/>
                    <a:pt x="127" y="107"/>
                    <a:pt x="130" y="108"/>
                  </a:cubicBezTo>
                  <a:cubicBezTo>
                    <a:pt x="133" y="108"/>
                    <a:pt x="137" y="104"/>
                    <a:pt x="144" y="101"/>
                  </a:cubicBezTo>
                  <a:cubicBezTo>
                    <a:pt x="151" y="97"/>
                    <a:pt x="158" y="100"/>
                    <a:pt x="162" y="100"/>
                  </a:cubicBezTo>
                  <a:cubicBezTo>
                    <a:pt x="166" y="101"/>
                    <a:pt x="172" y="99"/>
                    <a:pt x="177" y="94"/>
                  </a:cubicBezTo>
                  <a:cubicBezTo>
                    <a:pt x="181" y="89"/>
                    <a:pt x="186" y="90"/>
                    <a:pt x="186" y="86"/>
                  </a:cubicBezTo>
                  <a:cubicBezTo>
                    <a:pt x="187" y="82"/>
                    <a:pt x="182" y="80"/>
                    <a:pt x="184" y="77"/>
                  </a:cubicBezTo>
                  <a:cubicBezTo>
                    <a:pt x="186" y="73"/>
                    <a:pt x="190" y="74"/>
                    <a:pt x="192" y="75"/>
                  </a:cubicBezTo>
                  <a:cubicBezTo>
                    <a:pt x="194" y="76"/>
                    <a:pt x="200" y="77"/>
                    <a:pt x="205" y="74"/>
                  </a:cubicBezTo>
                  <a:cubicBezTo>
                    <a:pt x="210" y="70"/>
                    <a:pt x="212" y="71"/>
                    <a:pt x="217" y="70"/>
                  </a:cubicBezTo>
                  <a:cubicBezTo>
                    <a:pt x="222" y="69"/>
                    <a:pt x="221" y="66"/>
                    <a:pt x="224" y="63"/>
                  </a:cubicBezTo>
                  <a:cubicBezTo>
                    <a:pt x="227" y="60"/>
                    <a:pt x="231" y="59"/>
                    <a:pt x="234" y="59"/>
                  </a:cubicBezTo>
                  <a:cubicBezTo>
                    <a:pt x="237" y="59"/>
                    <a:pt x="241" y="56"/>
                    <a:pt x="244" y="57"/>
                  </a:cubicBezTo>
                  <a:cubicBezTo>
                    <a:pt x="248" y="58"/>
                    <a:pt x="252" y="59"/>
                    <a:pt x="253" y="56"/>
                  </a:cubicBezTo>
                  <a:cubicBezTo>
                    <a:pt x="253" y="53"/>
                    <a:pt x="245" y="48"/>
                    <a:pt x="242" y="4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50" name="Google Shape;950;p65"/>
            <p:cNvSpPr/>
            <p:nvPr/>
          </p:nvSpPr>
          <p:spPr>
            <a:xfrm>
              <a:off x="6593826" y="3427839"/>
              <a:ext cx="10525" cy="29468"/>
            </a:xfrm>
            <a:custGeom>
              <a:rect b="b" l="l" r="r" t="t"/>
              <a:pathLst>
                <a:path extrusionOk="0" h="11" w="4">
                  <a:moveTo>
                    <a:pt x="2" y="0"/>
                  </a:moveTo>
                  <a:cubicBezTo>
                    <a:pt x="1" y="1"/>
                    <a:pt x="0" y="5"/>
                    <a:pt x="0" y="6"/>
                  </a:cubicBezTo>
                  <a:cubicBezTo>
                    <a:pt x="0" y="7"/>
                    <a:pt x="1" y="9"/>
                    <a:pt x="3" y="11"/>
                  </a:cubicBezTo>
                  <a:cubicBezTo>
                    <a:pt x="4" y="8"/>
                    <a:pt x="4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51" name="Google Shape;951;p65"/>
            <p:cNvSpPr/>
            <p:nvPr/>
          </p:nvSpPr>
          <p:spPr>
            <a:xfrm>
              <a:off x="6576987" y="3408896"/>
              <a:ext cx="31573" cy="90506"/>
            </a:xfrm>
            <a:custGeom>
              <a:rect b="b" l="l" r="r" t="t"/>
              <a:pathLst>
                <a:path extrusionOk="0" h="34" w="12">
                  <a:moveTo>
                    <a:pt x="6" y="33"/>
                  </a:moveTo>
                  <a:cubicBezTo>
                    <a:pt x="6" y="33"/>
                    <a:pt x="6" y="34"/>
                    <a:pt x="7" y="34"/>
                  </a:cubicBezTo>
                  <a:cubicBezTo>
                    <a:pt x="7" y="29"/>
                    <a:pt x="8" y="23"/>
                    <a:pt x="9" y="22"/>
                  </a:cubicBezTo>
                  <a:cubicBezTo>
                    <a:pt x="10" y="21"/>
                    <a:pt x="10" y="20"/>
                    <a:pt x="10" y="18"/>
                  </a:cubicBezTo>
                  <a:cubicBezTo>
                    <a:pt x="8" y="16"/>
                    <a:pt x="7" y="14"/>
                    <a:pt x="7" y="13"/>
                  </a:cubicBezTo>
                  <a:cubicBezTo>
                    <a:pt x="7" y="12"/>
                    <a:pt x="8" y="8"/>
                    <a:pt x="9" y="7"/>
                  </a:cubicBezTo>
                  <a:cubicBezTo>
                    <a:pt x="9" y="7"/>
                    <a:pt x="10" y="7"/>
                    <a:pt x="11" y="7"/>
                  </a:cubicBezTo>
                  <a:cubicBezTo>
                    <a:pt x="11" y="6"/>
                    <a:pt x="12" y="4"/>
                    <a:pt x="12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3"/>
                    <a:pt x="7" y="4"/>
                  </a:cubicBezTo>
                  <a:cubicBezTo>
                    <a:pt x="6" y="8"/>
                    <a:pt x="2" y="15"/>
                    <a:pt x="0" y="18"/>
                  </a:cubicBezTo>
                  <a:cubicBezTo>
                    <a:pt x="6" y="32"/>
                    <a:pt x="6" y="32"/>
                    <a:pt x="6" y="32"/>
                  </a:cubicBezTo>
                  <a:lnTo>
                    <a:pt x="6" y="33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52" name="Google Shape;952;p65"/>
            <p:cNvSpPr/>
            <p:nvPr/>
          </p:nvSpPr>
          <p:spPr>
            <a:xfrm>
              <a:off x="6593826" y="3408896"/>
              <a:ext cx="88403" cy="98926"/>
            </a:xfrm>
            <a:custGeom>
              <a:rect b="b" l="l" r="r" t="t"/>
              <a:pathLst>
                <a:path extrusionOk="0" h="37" w="33">
                  <a:moveTo>
                    <a:pt x="31" y="0"/>
                  </a:moveTo>
                  <a:cubicBezTo>
                    <a:pt x="26" y="2"/>
                    <a:pt x="21" y="4"/>
                    <a:pt x="21" y="4"/>
                  </a:cubicBezTo>
                  <a:cubicBezTo>
                    <a:pt x="18" y="5"/>
                    <a:pt x="13" y="9"/>
                    <a:pt x="13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5"/>
                    <a:pt x="4" y="8"/>
                    <a:pt x="4" y="9"/>
                  </a:cubicBezTo>
                  <a:cubicBezTo>
                    <a:pt x="4" y="11"/>
                    <a:pt x="4" y="20"/>
                    <a:pt x="2" y="22"/>
                  </a:cubicBezTo>
                  <a:cubicBezTo>
                    <a:pt x="1" y="23"/>
                    <a:pt x="0" y="29"/>
                    <a:pt x="0" y="34"/>
                  </a:cubicBezTo>
                  <a:cubicBezTo>
                    <a:pt x="2" y="35"/>
                    <a:pt x="5" y="37"/>
                    <a:pt x="7" y="37"/>
                  </a:cubicBezTo>
                  <a:cubicBezTo>
                    <a:pt x="10" y="37"/>
                    <a:pt x="13" y="34"/>
                    <a:pt x="13" y="32"/>
                  </a:cubicBezTo>
                  <a:cubicBezTo>
                    <a:pt x="13" y="30"/>
                    <a:pt x="16" y="30"/>
                    <a:pt x="18" y="30"/>
                  </a:cubicBezTo>
                  <a:cubicBezTo>
                    <a:pt x="21" y="30"/>
                    <a:pt x="21" y="27"/>
                    <a:pt x="23" y="26"/>
                  </a:cubicBezTo>
                  <a:cubicBezTo>
                    <a:pt x="25" y="25"/>
                    <a:pt x="19" y="20"/>
                    <a:pt x="17" y="19"/>
                  </a:cubicBezTo>
                  <a:cubicBezTo>
                    <a:pt x="15" y="18"/>
                    <a:pt x="18" y="14"/>
                    <a:pt x="25" y="14"/>
                  </a:cubicBezTo>
                  <a:cubicBezTo>
                    <a:pt x="31" y="14"/>
                    <a:pt x="30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9"/>
                    <a:pt x="32" y="5"/>
                    <a:pt x="32" y="4"/>
                  </a:cubicBezTo>
                  <a:cubicBezTo>
                    <a:pt x="31" y="2"/>
                    <a:pt x="31" y="1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53" name="Google Shape;953;p65"/>
            <p:cNvSpPr/>
            <p:nvPr/>
          </p:nvSpPr>
          <p:spPr>
            <a:xfrm>
              <a:off x="7330524" y="3166841"/>
              <a:ext cx="233639" cy="101032"/>
            </a:xfrm>
            <a:custGeom>
              <a:rect b="b" l="l" r="r" t="t"/>
              <a:pathLst>
                <a:path extrusionOk="0" h="38" w="88">
                  <a:moveTo>
                    <a:pt x="82" y="7"/>
                  </a:moveTo>
                  <a:cubicBezTo>
                    <a:pt x="79" y="3"/>
                    <a:pt x="78" y="6"/>
                    <a:pt x="74" y="5"/>
                  </a:cubicBezTo>
                  <a:cubicBezTo>
                    <a:pt x="70" y="4"/>
                    <a:pt x="56" y="3"/>
                    <a:pt x="53" y="4"/>
                  </a:cubicBezTo>
                  <a:cubicBezTo>
                    <a:pt x="50" y="5"/>
                    <a:pt x="45" y="2"/>
                    <a:pt x="43" y="1"/>
                  </a:cubicBezTo>
                  <a:cubicBezTo>
                    <a:pt x="41" y="0"/>
                    <a:pt x="35" y="1"/>
                    <a:pt x="34" y="4"/>
                  </a:cubicBezTo>
                  <a:cubicBezTo>
                    <a:pt x="34" y="7"/>
                    <a:pt x="31" y="7"/>
                    <a:pt x="27" y="5"/>
                  </a:cubicBezTo>
                  <a:cubicBezTo>
                    <a:pt x="23" y="3"/>
                    <a:pt x="16" y="3"/>
                    <a:pt x="16" y="5"/>
                  </a:cubicBezTo>
                  <a:cubicBezTo>
                    <a:pt x="16" y="8"/>
                    <a:pt x="13" y="10"/>
                    <a:pt x="11" y="11"/>
                  </a:cubicBezTo>
                  <a:cubicBezTo>
                    <a:pt x="11" y="11"/>
                    <a:pt x="10" y="13"/>
                    <a:pt x="9" y="15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8" y="20"/>
                    <a:pt x="18" y="18"/>
                  </a:cubicBezTo>
                  <a:cubicBezTo>
                    <a:pt x="19" y="16"/>
                    <a:pt x="25" y="20"/>
                    <a:pt x="29" y="23"/>
                  </a:cubicBezTo>
                  <a:cubicBezTo>
                    <a:pt x="33" y="26"/>
                    <a:pt x="27" y="24"/>
                    <a:pt x="26" y="27"/>
                  </a:cubicBezTo>
                  <a:cubicBezTo>
                    <a:pt x="24" y="30"/>
                    <a:pt x="19" y="27"/>
                    <a:pt x="18" y="28"/>
                  </a:cubicBezTo>
                  <a:cubicBezTo>
                    <a:pt x="17" y="29"/>
                    <a:pt x="9" y="30"/>
                    <a:pt x="6" y="30"/>
                  </a:cubicBezTo>
                  <a:cubicBezTo>
                    <a:pt x="4" y="29"/>
                    <a:pt x="0" y="33"/>
                    <a:pt x="1" y="35"/>
                  </a:cubicBezTo>
                  <a:cubicBezTo>
                    <a:pt x="1" y="36"/>
                    <a:pt x="9" y="34"/>
                    <a:pt x="12" y="35"/>
                  </a:cubicBezTo>
                  <a:cubicBezTo>
                    <a:pt x="15" y="37"/>
                    <a:pt x="18" y="34"/>
                    <a:pt x="19" y="36"/>
                  </a:cubicBezTo>
                  <a:cubicBezTo>
                    <a:pt x="21" y="38"/>
                    <a:pt x="24" y="36"/>
                    <a:pt x="26" y="37"/>
                  </a:cubicBezTo>
                  <a:cubicBezTo>
                    <a:pt x="28" y="38"/>
                    <a:pt x="36" y="36"/>
                    <a:pt x="37" y="36"/>
                  </a:cubicBezTo>
                  <a:cubicBezTo>
                    <a:pt x="38" y="35"/>
                    <a:pt x="38" y="34"/>
                    <a:pt x="38" y="32"/>
                  </a:cubicBezTo>
                  <a:cubicBezTo>
                    <a:pt x="38" y="30"/>
                    <a:pt x="40" y="31"/>
                    <a:pt x="41" y="30"/>
                  </a:cubicBezTo>
                  <a:cubicBezTo>
                    <a:pt x="43" y="30"/>
                    <a:pt x="44" y="27"/>
                    <a:pt x="46" y="27"/>
                  </a:cubicBezTo>
                  <a:cubicBezTo>
                    <a:pt x="47" y="27"/>
                    <a:pt x="49" y="25"/>
                    <a:pt x="51" y="26"/>
                  </a:cubicBezTo>
                  <a:cubicBezTo>
                    <a:pt x="52" y="26"/>
                    <a:pt x="54" y="29"/>
                    <a:pt x="56" y="27"/>
                  </a:cubicBezTo>
                  <a:cubicBezTo>
                    <a:pt x="57" y="26"/>
                    <a:pt x="58" y="27"/>
                    <a:pt x="61" y="24"/>
                  </a:cubicBezTo>
                  <a:cubicBezTo>
                    <a:pt x="63" y="21"/>
                    <a:pt x="65" y="22"/>
                    <a:pt x="68" y="22"/>
                  </a:cubicBezTo>
                  <a:cubicBezTo>
                    <a:pt x="72" y="23"/>
                    <a:pt x="73" y="21"/>
                    <a:pt x="74" y="19"/>
                  </a:cubicBezTo>
                  <a:cubicBezTo>
                    <a:pt x="75" y="16"/>
                    <a:pt x="79" y="16"/>
                    <a:pt x="80" y="15"/>
                  </a:cubicBezTo>
                  <a:cubicBezTo>
                    <a:pt x="82" y="14"/>
                    <a:pt x="86" y="12"/>
                    <a:pt x="88" y="11"/>
                  </a:cubicBezTo>
                  <a:cubicBezTo>
                    <a:pt x="88" y="11"/>
                    <a:pt x="88" y="11"/>
                    <a:pt x="88" y="10"/>
                  </a:cubicBezTo>
                  <a:cubicBezTo>
                    <a:pt x="85" y="7"/>
                    <a:pt x="84" y="10"/>
                    <a:pt x="82" y="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54" name="Google Shape;954;p65"/>
            <p:cNvSpPr/>
            <p:nvPr/>
          </p:nvSpPr>
          <p:spPr>
            <a:xfrm>
              <a:off x="6696965" y="3154212"/>
              <a:ext cx="147340" cy="65249"/>
            </a:xfrm>
            <a:custGeom>
              <a:rect b="b" l="l" r="r" t="t"/>
              <a:pathLst>
                <a:path extrusionOk="0" h="25" w="56">
                  <a:moveTo>
                    <a:pt x="23" y="20"/>
                  </a:moveTo>
                  <a:cubicBezTo>
                    <a:pt x="25" y="18"/>
                    <a:pt x="26" y="21"/>
                    <a:pt x="28" y="24"/>
                  </a:cubicBezTo>
                  <a:cubicBezTo>
                    <a:pt x="28" y="24"/>
                    <a:pt x="28" y="25"/>
                    <a:pt x="29" y="25"/>
                  </a:cubicBezTo>
                  <a:cubicBezTo>
                    <a:pt x="32" y="24"/>
                    <a:pt x="34" y="23"/>
                    <a:pt x="37" y="23"/>
                  </a:cubicBezTo>
                  <a:cubicBezTo>
                    <a:pt x="39" y="23"/>
                    <a:pt x="42" y="23"/>
                    <a:pt x="44" y="24"/>
                  </a:cubicBezTo>
                  <a:cubicBezTo>
                    <a:pt x="43" y="23"/>
                    <a:pt x="43" y="22"/>
                    <a:pt x="43" y="22"/>
                  </a:cubicBezTo>
                  <a:cubicBezTo>
                    <a:pt x="44" y="21"/>
                    <a:pt x="48" y="23"/>
                    <a:pt x="49" y="24"/>
                  </a:cubicBezTo>
                  <a:cubicBezTo>
                    <a:pt x="50" y="25"/>
                    <a:pt x="54" y="25"/>
                    <a:pt x="55" y="24"/>
                  </a:cubicBezTo>
                  <a:cubicBezTo>
                    <a:pt x="56" y="23"/>
                    <a:pt x="53" y="22"/>
                    <a:pt x="52" y="21"/>
                  </a:cubicBezTo>
                  <a:cubicBezTo>
                    <a:pt x="52" y="20"/>
                    <a:pt x="53" y="19"/>
                    <a:pt x="54" y="18"/>
                  </a:cubicBezTo>
                  <a:cubicBezTo>
                    <a:pt x="52" y="17"/>
                    <a:pt x="50" y="15"/>
                    <a:pt x="49" y="15"/>
                  </a:cubicBezTo>
                  <a:cubicBezTo>
                    <a:pt x="48" y="15"/>
                    <a:pt x="48" y="10"/>
                    <a:pt x="47" y="10"/>
                  </a:cubicBezTo>
                  <a:cubicBezTo>
                    <a:pt x="45" y="10"/>
                    <a:pt x="45" y="9"/>
                    <a:pt x="44" y="9"/>
                  </a:cubicBezTo>
                  <a:cubicBezTo>
                    <a:pt x="42" y="9"/>
                    <a:pt x="37" y="9"/>
                    <a:pt x="36" y="10"/>
                  </a:cubicBezTo>
                  <a:cubicBezTo>
                    <a:pt x="34" y="11"/>
                    <a:pt x="32" y="8"/>
                    <a:pt x="31" y="8"/>
                  </a:cubicBezTo>
                  <a:cubicBezTo>
                    <a:pt x="29" y="8"/>
                    <a:pt x="27" y="6"/>
                    <a:pt x="26" y="4"/>
                  </a:cubicBezTo>
                  <a:cubicBezTo>
                    <a:pt x="25" y="3"/>
                    <a:pt x="16" y="5"/>
                    <a:pt x="13" y="3"/>
                  </a:cubicBezTo>
                  <a:cubicBezTo>
                    <a:pt x="11" y="2"/>
                    <a:pt x="6" y="0"/>
                    <a:pt x="4" y="1"/>
                  </a:cubicBezTo>
                  <a:cubicBezTo>
                    <a:pt x="3" y="1"/>
                    <a:pt x="2" y="1"/>
                    <a:pt x="0" y="2"/>
                  </a:cubicBezTo>
                  <a:cubicBezTo>
                    <a:pt x="5" y="5"/>
                    <a:pt x="12" y="4"/>
                    <a:pt x="13" y="9"/>
                  </a:cubicBezTo>
                  <a:cubicBezTo>
                    <a:pt x="14" y="15"/>
                    <a:pt x="17" y="12"/>
                    <a:pt x="16" y="17"/>
                  </a:cubicBezTo>
                  <a:cubicBezTo>
                    <a:pt x="16" y="18"/>
                    <a:pt x="15" y="19"/>
                    <a:pt x="14" y="20"/>
                  </a:cubicBezTo>
                  <a:cubicBezTo>
                    <a:pt x="18" y="20"/>
                    <a:pt x="21" y="20"/>
                    <a:pt x="23" y="2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55" name="Google Shape;955;p65"/>
            <p:cNvSpPr/>
            <p:nvPr/>
          </p:nvSpPr>
          <p:spPr>
            <a:xfrm>
              <a:off x="6404389" y="3192099"/>
              <a:ext cx="397817" cy="157861"/>
            </a:xfrm>
            <a:custGeom>
              <a:rect b="b" l="l" r="r" t="t"/>
              <a:pathLst>
                <a:path extrusionOk="0" h="60" w="151">
                  <a:moveTo>
                    <a:pt x="147" y="42"/>
                  </a:moveTo>
                  <a:cubicBezTo>
                    <a:pt x="146" y="42"/>
                    <a:pt x="148" y="35"/>
                    <a:pt x="147" y="33"/>
                  </a:cubicBezTo>
                  <a:cubicBezTo>
                    <a:pt x="147" y="32"/>
                    <a:pt x="145" y="27"/>
                    <a:pt x="147" y="27"/>
                  </a:cubicBezTo>
                  <a:cubicBezTo>
                    <a:pt x="149" y="27"/>
                    <a:pt x="147" y="23"/>
                    <a:pt x="149" y="23"/>
                  </a:cubicBezTo>
                  <a:cubicBezTo>
                    <a:pt x="149" y="21"/>
                    <a:pt x="148" y="20"/>
                    <a:pt x="148" y="20"/>
                  </a:cubicBezTo>
                  <a:cubicBezTo>
                    <a:pt x="146" y="19"/>
                    <a:pt x="143" y="21"/>
                    <a:pt x="141" y="17"/>
                  </a:cubicBezTo>
                  <a:cubicBezTo>
                    <a:pt x="140" y="14"/>
                    <a:pt x="141" y="13"/>
                    <a:pt x="139" y="10"/>
                  </a:cubicBezTo>
                  <a:cubicBezTo>
                    <a:pt x="137" y="7"/>
                    <a:pt x="136" y="4"/>
                    <a:pt x="134" y="6"/>
                  </a:cubicBezTo>
                  <a:cubicBezTo>
                    <a:pt x="132" y="6"/>
                    <a:pt x="129" y="6"/>
                    <a:pt x="125" y="6"/>
                  </a:cubicBezTo>
                  <a:cubicBezTo>
                    <a:pt x="121" y="9"/>
                    <a:pt x="113" y="12"/>
                    <a:pt x="110" y="11"/>
                  </a:cubicBezTo>
                  <a:cubicBezTo>
                    <a:pt x="107" y="10"/>
                    <a:pt x="101" y="11"/>
                    <a:pt x="96" y="11"/>
                  </a:cubicBezTo>
                  <a:cubicBezTo>
                    <a:pt x="92" y="11"/>
                    <a:pt x="90" y="8"/>
                    <a:pt x="87" y="8"/>
                  </a:cubicBezTo>
                  <a:cubicBezTo>
                    <a:pt x="83" y="8"/>
                    <a:pt x="83" y="5"/>
                    <a:pt x="80" y="5"/>
                  </a:cubicBezTo>
                  <a:cubicBezTo>
                    <a:pt x="76" y="5"/>
                    <a:pt x="79" y="3"/>
                    <a:pt x="68" y="2"/>
                  </a:cubicBezTo>
                  <a:cubicBezTo>
                    <a:pt x="56" y="0"/>
                    <a:pt x="47" y="6"/>
                    <a:pt x="43" y="9"/>
                  </a:cubicBezTo>
                  <a:cubicBezTo>
                    <a:pt x="40" y="12"/>
                    <a:pt x="27" y="9"/>
                    <a:pt x="26" y="10"/>
                  </a:cubicBezTo>
                  <a:cubicBezTo>
                    <a:pt x="24" y="11"/>
                    <a:pt x="26" y="15"/>
                    <a:pt x="22" y="16"/>
                  </a:cubicBezTo>
                  <a:cubicBezTo>
                    <a:pt x="17" y="18"/>
                    <a:pt x="8" y="16"/>
                    <a:pt x="5" y="18"/>
                  </a:cubicBezTo>
                  <a:cubicBezTo>
                    <a:pt x="1" y="19"/>
                    <a:pt x="0" y="24"/>
                    <a:pt x="3" y="24"/>
                  </a:cubicBezTo>
                  <a:cubicBezTo>
                    <a:pt x="6" y="23"/>
                    <a:pt x="7" y="25"/>
                    <a:pt x="6" y="26"/>
                  </a:cubicBezTo>
                  <a:cubicBezTo>
                    <a:pt x="5" y="27"/>
                    <a:pt x="9" y="31"/>
                    <a:pt x="7" y="32"/>
                  </a:cubicBezTo>
                  <a:cubicBezTo>
                    <a:pt x="5" y="33"/>
                    <a:pt x="5" y="36"/>
                    <a:pt x="7" y="38"/>
                  </a:cubicBezTo>
                  <a:cubicBezTo>
                    <a:pt x="9" y="39"/>
                    <a:pt x="10" y="42"/>
                    <a:pt x="7" y="42"/>
                  </a:cubicBezTo>
                  <a:cubicBezTo>
                    <a:pt x="5" y="42"/>
                    <a:pt x="11" y="45"/>
                    <a:pt x="11" y="46"/>
                  </a:cubicBezTo>
                  <a:cubicBezTo>
                    <a:pt x="11" y="47"/>
                    <a:pt x="17" y="48"/>
                    <a:pt x="17" y="49"/>
                  </a:cubicBezTo>
                  <a:cubicBezTo>
                    <a:pt x="17" y="51"/>
                    <a:pt x="18" y="51"/>
                    <a:pt x="21" y="50"/>
                  </a:cubicBezTo>
                  <a:cubicBezTo>
                    <a:pt x="23" y="50"/>
                    <a:pt x="24" y="53"/>
                    <a:pt x="26" y="56"/>
                  </a:cubicBezTo>
                  <a:cubicBezTo>
                    <a:pt x="27" y="58"/>
                    <a:pt x="36" y="56"/>
                    <a:pt x="36" y="54"/>
                  </a:cubicBezTo>
                  <a:cubicBezTo>
                    <a:pt x="36" y="51"/>
                    <a:pt x="39" y="50"/>
                    <a:pt x="42" y="51"/>
                  </a:cubicBezTo>
                  <a:cubicBezTo>
                    <a:pt x="46" y="51"/>
                    <a:pt x="51" y="56"/>
                    <a:pt x="53" y="57"/>
                  </a:cubicBezTo>
                  <a:cubicBezTo>
                    <a:pt x="55" y="58"/>
                    <a:pt x="59" y="56"/>
                    <a:pt x="62" y="56"/>
                  </a:cubicBezTo>
                  <a:cubicBezTo>
                    <a:pt x="64" y="56"/>
                    <a:pt x="68" y="52"/>
                    <a:pt x="69" y="51"/>
                  </a:cubicBezTo>
                  <a:cubicBezTo>
                    <a:pt x="71" y="50"/>
                    <a:pt x="73" y="54"/>
                    <a:pt x="75" y="53"/>
                  </a:cubicBezTo>
                  <a:cubicBezTo>
                    <a:pt x="78" y="51"/>
                    <a:pt x="80" y="50"/>
                    <a:pt x="82" y="51"/>
                  </a:cubicBezTo>
                  <a:cubicBezTo>
                    <a:pt x="83" y="52"/>
                    <a:pt x="78" y="55"/>
                    <a:pt x="79" y="57"/>
                  </a:cubicBezTo>
                  <a:cubicBezTo>
                    <a:pt x="80" y="58"/>
                    <a:pt x="80" y="59"/>
                    <a:pt x="80" y="60"/>
                  </a:cubicBezTo>
                  <a:cubicBezTo>
                    <a:pt x="85" y="59"/>
                    <a:pt x="84" y="56"/>
                    <a:pt x="84" y="54"/>
                  </a:cubicBezTo>
                  <a:cubicBezTo>
                    <a:pt x="85" y="53"/>
                    <a:pt x="86" y="51"/>
                    <a:pt x="88" y="53"/>
                  </a:cubicBezTo>
                  <a:cubicBezTo>
                    <a:pt x="89" y="54"/>
                    <a:pt x="91" y="54"/>
                    <a:pt x="95" y="53"/>
                  </a:cubicBezTo>
                  <a:cubicBezTo>
                    <a:pt x="98" y="51"/>
                    <a:pt x="99" y="50"/>
                    <a:pt x="100" y="52"/>
                  </a:cubicBezTo>
                  <a:cubicBezTo>
                    <a:pt x="101" y="53"/>
                    <a:pt x="104" y="52"/>
                    <a:pt x="109" y="52"/>
                  </a:cubicBezTo>
                  <a:cubicBezTo>
                    <a:pt x="114" y="52"/>
                    <a:pt x="115" y="48"/>
                    <a:pt x="120" y="49"/>
                  </a:cubicBezTo>
                  <a:cubicBezTo>
                    <a:pt x="125" y="49"/>
                    <a:pt x="129" y="47"/>
                    <a:pt x="129" y="47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3" y="47"/>
                    <a:pt x="133" y="46"/>
                    <a:pt x="135" y="46"/>
                  </a:cubicBezTo>
                  <a:cubicBezTo>
                    <a:pt x="139" y="45"/>
                    <a:pt x="141" y="48"/>
                    <a:pt x="143" y="47"/>
                  </a:cubicBezTo>
                  <a:cubicBezTo>
                    <a:pt x="144" y="46"/>
                    <a:pt x="151" y="53"/>
                    <a:pt x="151" y="48"/>
                  </a:cubicBezTo>
                  <a:cubicBezTo>
                    <a:pt x="151" y="47"/>
                    <a:pt x="149" y="42"/>
                    <a:pt x="147" y="42"/>
                  </a:cubicBezTo>
                  <a:close/>
                  <a:moveTo>
                    <a:pt x="13" y="11"/>
                  </a:moveTo>
                  <a:cubicBezTo>
                    <a:pt x="16" y="10"/>
                    <a:pt x="23" y="12"/>
                    <a:pt x="24" y="10"/>
                  </a:cubicBezTo>
                  <a:cubicBezTo>
                    <a:pt x="26" y="9"/>
                    <a:pt x="20" y="7"/>
                    <a:pt x="18" y="5"/>
                  </a:cubicBezTo>
                  <a:cubicBezTo>
                    <a:pt x="17" y="4"/>
                    <a:pt x="16" y="3"/>
                    <a:pt x="16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1" y="1"/>
                    <a:pt x="6" y="1"/>
                    <a:pt x="5" y="2"/>
                  </a:cubicBezTo>
                  <a:cubicBezTo>
                    <a:pt x="4" y="2"/>
                    <a:pt x="5" y="5"/>
                    <a:pt x="5" y="7"/>
                  </a:cubicBezTo>
                  <a:cubicBezTo>
                    <a:pt x="5" y="9"/>
                    <a:pt x="3" y="10"/>
                    <a:pt x="3" y="11"/>
                  </a:cubicBezTo>
                  <a:cubicBezTo>
                    <a:pt x="3" y="12"/>
                    <a:pt x="2" y="13"/>
                    <a:pt x="1" y="14"/>
                  </a:cubicBezTo>
                  <a:cubicBezTo>
                    <a:pt x="3" y="15"/>
                    <a:pt x="4" y="16"/>
                    <a:pt x="6" y="16"/>
                  </a:cubicBezTo>
                  <a:cubicBezTo>
                    <a:pt x="9" y="16"/>
                    <a:pt x="10" y="12"/>
                    <a:pt x="13" y="11"/>
                  </a:cubicBezTo>
                  <a:close/>
                </a:path>
              </a:pathLst>
            </a:custGeom>
            <a:solidFill>
              <a:srgbClr val="4B286D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56" name="Google Shape;956;p65"/>
            <p:cNvSpPr/>
            <p:nvPr/>
          </p:nvSpPr>
          <p:spPr>
            <a:xfrm>
              <a:off x="8471352" y="3175261"/>
              <a:ext cx="147340" cy="136812"/>
            </a:xfrm>
            <a:custGeom>
              <a:rect b="b" l="l" r="r" t="t"/>
              <a:pathLst>
                <a:path extrusionOk="0" h="52" w="56">
                  <a:moveTo>
                    <a:pt x="53" y="2"/>
                  </a:moveTo>
                  <a:cubicBezTo>
                    <a:pt x="50" y="3"/>
                    <a:pt x="49" y="0"/>
                    <a:pt x="47" y="0"/>
                  </a:cubicBezTo>
                  <a:cubicBezTo>
                    <a:pt x="44" y="0"/>
                    <a:pt x="45" y="6"/>
                    <a:pt x="42" y="6"/>
                  </a:cubicBezTo>
                  <a:cubicBezTo>
                    <a:pt x="39" y="6"/>
                    <a:pt x="40" y="10"/>
                    <a:pt x="36" y="10"/>
                  </a:cubicBezTo>
                  <a:cubicBezTo>
                    <a:pt x="33" y="11"/>
                    <a:pt x="32" y="11"/>
                    <a:pt x="33" y="13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5" y="15"/>
                    <a:pt x="25" y="13"/>
                    <a:pt x="23" y="13"/>
                  </a:cubicBezTo>
                  <a:cubicBezTo>
                    <a:pt x="21" y="13"/>
                    <a:pt x="19" y="16"/>
                    <a:pt x="18" y="18"/>
                  </a:cubicBezTo>
                  <a:cubicBezTo>
                    <a:pt x="16" y="21"/>
                    <a:pt x="6" y="25"/>
                    <a:pt x="3" y="27"/>
                  </a:cubicBezTo>
                  <a:cubicBezTo>
                    <a:pt x="2" y="27"/>
                    <a:pt x="1" y="29"/>
                    <a:pt x="0" y="30"/>
                  </a:cubicBezTo>
                  <a:cubicBezTo>
                    <a:pt x="4" y="31"/>
                    <a:pt x="8" y="33"/>
                    <a:pt x="9" y="35"/>
                  </a:cubicBezTo>
                  <a:cubicBezTo>
                    <a:pt x="12" y="38"/>
                    <a:pt x="7" y="41"/>
                    <a:pt x="5" y="44"/>
                  </a:cubicBezTo>
                  <a:cubicBezTo>
                    <a:pt x="3" y="46"/>
                    <a:pt x="6" y="46"/>
                    <a:pt x="6" y="48"/>
                  </a:cubicBezTo>
                  <a:cubicBezTo>
                    <a:pt x="6" y="51"/>
                    <a:pt x="9" y="52"/>
                    <a:pt x="10" y="50"/>
                  </a:cubicBezTo>
                  <a:cubicBezTo>
                    <a:pt x="11" y="49"/>
                    <a:pt x="13" y="49"/>
                    <a:pt x="16" y="49"/>
                  </a:cubicBezTo>
                  <a:cubicBezTo>
                    <a:pt x="17" y="49"/>
                    <a:pt x="18" y="50"/>
                    <a:pt x="18" y="50"/>
                  </a:cubicBezTo>
                  <a:cubicBezTo>
                    <a:pt x="20" y="49"/>
                    <a:pt x="22" y="47"/>
                    <a:pt x="23" y="47"/>
                  </a:cubicBezTo>
                  <a:cubicBezTo>
                    <a:pt x="24" y="45"/>
                    <a:pt x="27" y="45"/>
                    <a:pt x="30" y="45"/>
                  </a:cubicBezTo>
                  <a:cubicBezTo>
                    <a:pt x="32" y="45"/>
                    <a:pt x="33" y="45"/>
                    <a:pt x="35" y="44"/>
                  </a:cubicBezTo>
                  <a:cubicBezTo>
                    <a:pt x="32" y="40"/>
                    <a:pt x="29" y="38"/>
                    <a:pt x="27" y="37"/>
                  </a:cubicBezTo>
                  <a:cubicBezTo>
                    <a:pt x="25" y="35"/>
                    <a:pt x="26" y="31"/>
                    <a:pt x="30" y="30"/>
                  </a:cubicBezTo>
                  <a:cubicBezTo>
                    <a:pt x="33" y="29"/>
                    <a:pt x="41" y="23"/>
                    <a:pt x="44" y="21"/>
                  </a:cubicBezTo>
                  <a:cubicBezTo>
                    <a:pt x="46" y="20"/>
                    <a:pt x="45" y="15"/>
                    <a:pt x="47" y="11"/>
                  </a:cubicBezTo>
                  <a:cubicBezTo>
                    <a:pt x="48" y="9"/>
                    <a:pt x="52" y="6"/>
                    <a:pt x="56" y="3"/>
                  </a:cubicBezTo>
                  <a:cubicBezTo>
                    <a:pt x="55" y="2"/>
                    <a:pt x="54" y="2"/>
                    <a:pt x="53" y="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57" name="Google Shape;957;p65"/>
            <p:cNvSpPr/>
            <p:nvPr/>
          </p:nvSpPr>
          <p:spPr>
            <a:xfrm>
              <a:off x="7797800" y="3526765"/>
              <a:ext cx="178913" cy="399916"/>
            </a:xfrm>
            <a:custGeom>
              <a:rect b="b" l="l" r="r" t="t"/>
              <a:pathLst>
                <a:path extrusionOk="0" h="152" w="68">
                  <a:moveTo>
                    <a:pt x="55" y="139"/>
                  </a:moveTo>
                  <a:cubicBezTo>
                    <a:pt x="55" y="135"/>
                    <a:pt x="53" y="135"/>
                    <a:pt x="53" y="133"/>
                  </a:cubicBezTo>
                  <a:cubicBezTo>
                    <a:pt x="53" y="130"/>
                    <a:pt x="53" y="126"/>
                    <a:pt x="49" y="123"/>
                  </a:cubicBezTo>
                  <a:cubicBezTo>
                    <a:pt x="46" y="120"/>
                    <a:pt x="45" y="116"/>
                    <a:pt x="47" y="114"/>
                  </a:cubicBezTo>
                  <a:cubicBezTo>
                    <a:pt x="48" y="113"/>
                    <a:pt x="47" y="108"/>
                    <a:pt x="48" y="108"/>
                  </a:cubicBezTo>
                  <a:cubicBezTo>
                    <a:pt x="49" y="109"/>
                    <a:pt x="50" y="106"/>
                    <a:pt x="48" y="105"/>
                  </a:cubicBezTo>
                  <a:cubicBezTo>
                    <a:pt x="46" y="104"/>
                    <a:pt x="48" y="100"/>
                    <a:pt x="47" y="99"/>
                  </a:cubicBezTo>
                  <a:cubicBezTo>
                    <a:pt x="45" y="99"/>
                    <a:pt x="41" y="93"/>
                    <a:pt x="41" y="92"/>
                  </a:cubicBezTo>
                  <a:cubicBezTo>
                    <a:pt x="41" y="90"/>
                    <a:pt x="42" y="81"/>
                    <a:pt x="42" y="79"/>
                  </a:cubicBezTo>
                  <a:cubicBezTo>
                    <a:pt x="42" y="77"/>
                    <a:pt x="46" y="77"/>
                    <a:pt x="47" y="77"/>
                  </a:cubicBezTo>
                  <a:cubicBezTo>
                    <a:pt x="48" y="77"/>
                    <a:pt x="51" y="77"/>
                    <a:pt x="53" y="75"/>
                  </a:cubicBezTo>
                  <a:cubicBezTo>
                    <a:pt x="54" y="73"/>
                    <a:pt x="59" y="72"/>
                    <a:pt x="60" y="71"/>
                  </a:cubicBezTo>
                  <a:cubicBezTo>
                    <a:pt x="61" y="69"/>
                    <a:pt x="64" y="69"/>
                    <a:pt x="64" y="67"/>
                  </a:cubicBezTo>
                  <a:cubicBezTo>
                    <a:pt x="64" y="65"/>
                    <a:pt x="68" y="60"/>
                    <a:pt x="68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60"/>
                    <a:pt x="67" y="60"/>
                    <a:pt x="65" y="61"/>
                  </a:cubicBezTo>
                  <a:cubicBezTo>
                    <a:pt x="61" y="63"/>
                    <a:pt x="59" y="61"/>
                    <a:pt x="60" y="59"/>
                  </a:cubicBezTo>
                  <a:cubicBezTo>
                    <a:pt x="60" y="56"/>
                    <a:pt x="57" y="56"/>
                    <a:pt x="55" y="56"/>
                  </a:cubicBezTo>
                  <a:cubicBezTo>
                    <a:pt x="53" y="56"/>
                    <a:pt x="55" y="53"/>
                    <a:pt x="55" y="51"/>
                  </a:cubicBezTo>
                  <a:cubicBezTo>
                    <a:pt x="56" y="49"/>
                    <a:pt x="55" y="48"/>
                    <a:pt x="52" y="47"/>
                  </a:cubicBezTo>
                  <a:cubicBezTo>
                    <a:pt x="50" y="47"/>
                    <a:pt x="49" y="42"/>
                    <a:pt x="50" y="41"/>
                  </a:cubicBezTo>
                  <a:cubicBezTo>
                    <a:pt x="51" y="39"/>
                    <a:pt x="45" y="38"/>
                    <a:pt x="42" y="39"/>
                  </a:cubicBezTo>
                  <a:cubicBezTo>
                    <a:pt x="40" y="41"/>
                    <a:pt x="42" y="37"/>
                    <a:pt x="41" y="36"/>
                  </a:cubicBezTo>
                  <a:cubicBezTo>
                    <a:pt x="40" y="34"/>
                    <a:pt x="44" y="28"/>
                    <a:pt x="48" y="24"/>
                  </a:cubicBezTo>
                  <a:cubicBezTo>
                    <a:pt x="51" y="21"/>
                    <a:pt x="50" y="16"/>
                    <a:pt x="50" y="13"/>
                  </a:cubicBezTo>
                  <a:cubicBezTo>
                    <a:pt x="50" y="9"/>
                    <a:pt x="48" y="9"/>
                    <a:pt x="46" y="9"/>
                  </a:cubicBezTo>
                  <a:cubicBezTo>
                    <a:pt x="45" y="9"/>
                    <a:pt x="45" y="6"/>
                    <a:pt x="45" y="4"/>
                  </a:cubicBezTo>
                  <a:cubicBezTo>
                    <a:pt x="45" y="2"/>
                    <a:pt x="41" y="0"/>
                    <a:pt x="39" y="2"/>
                  </a:cubicBezTo>
                  <a:cubicBezTo>
                    <a:pt x="39" y="2"/>
                    <a:pt x="38" y="2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7" y="6"/>
                    <a:pt x="36" y="6"/>
                  </a:cubicBezTo>
                  <a:cubicBezTo>
                    <a:pt x="35" y="7"/>
                    <a:pt x="35" y="9"/>
                    <a:pt x="37" y="12"/>
                  </a:cubicBezTo>
                  <a:cubicBezTo>
                    <a:pt x="39" y="15"/>
                    <a:pt x="34" y="13"/>
                    <a:pt x="33" y="12"/>
                  </a:cubicBezTo>
                  <a:cubicBezTo>
                    <a:pt x="33" y="10"/>
                    <a:pt x="29" y="13"/>
                    <a:pt x="27" y="15"/>
                  </a:cubicBezTo>
                  <a:cubicBezTo>
                    <a:pt x="24" y="17"/>
                    <a:pt x="21" y="18"/>
                    <a:pt x="21" y="21"/>
                  </a:cubicBezTo>
                  <a:cubicBezTo>
                    <a:pt x="21" y="25"/>
                    <a:pt x="18" y="28"/>
                    <a:pt x="19" y="31"/>
                  </a:cubicBezTo>
                  <a:cubicBezTo>
                    <a:pt x="20" y="34"/>
                    <a:pt x="16" y="39"/>
                    <a:pt x="16" y="41"/>
                  </a:cubicBezTo>
                  <a:cubicBezTo>
                    <a:pt x="16" y="42"/>
                    <a:pt x="11" y="40"/>
                    <a:pt x="10" y="40"/>
                  </a:cubicBezTo>
                  <a:cubicBezTo>
                    <a:pt x="9" y="40"/>
                    <a:pt x="9" y="46"/>
                    <a:pt x="8" y="48"/>
                  </a:cubicBezTo>
                  <a:cubicBezTo>
                    <a:pt x="7" y="50"/>
                    <a:pt x="8" y="57"/>
                    <a:pt x="6" y="57"/>
                  </a:cubicBezTo>
                  <a:cubicBezTo>
                    <a:pt x="4" y="57"/>
                    <a:pt x="2" y="63"/>
                    <a:pt x="2" y="63"/>
                  </a:cubicBezTo>
                  <a:cubicBezTo>
                    <a:pt x="2" y="63"/>
                    <a:pt x="1" y="64"/>
                    <a:pt x="0" y="65"/>
                  </a:cubicBezTo>
                  <a:cubicBezTo>
                    <a:pt x="1" y="69"/>
                    <a:pt x="4" y="72"/>
                    <a:pt x="7" y="73"/>
                  </a:cubicBezTo>
                  <a:cubicBezTo>
                    <a:pt x="12" y="75"/>
                    <a:pt x="15" y="85"/>
                    <a:pt x="16" y="90"/>
                  </a:cubicBezTo>
                  <a:cubicBezTo>
                    <a:pt x="18" y="95"/>
                    <a:pt x="17" y="100"/>
                    <a:pt x="15" y="103"/>
                  </a:cubicBezTo>
                  <a:cubicBezTo>
                    <a:pt x="13" y="105"/>
                    <a:pt x="16" y="106"/>
                    <a:pt x="18" y="107"/>
                  </a:cubicBezTo>
                  <a:cubicBezTo>
                    <a:pt x="21" y="108"/>
                    <a:pt x="24" y="109"/>
                    <a:pt x="26" y="106"/>
                  </a:cubicBezTo>
                  <a:cubicBezTo>
                    <a:pt x="28" y="103"/>
                    <a:pt x="32" y="101"/>
                    <a:pt x="33" y="98"/>
                  </a:cubicBezTo>
                  <a:cubicBezTo>
                    <a:pt x="34" y="95"/>
                    <a:pt x="36" y="99"/>
                    <a:pt x="37" y="101"/>
                  </a:cubicBezTo>
                  <a:cubicBezTo>
                    <a:pt x="39" y="103"/>
                    <a:pt x="40" y="106"/>
                    <a:pt x="40" y="110"/>
                  </a:cubicBezTo>
                  <a:cubicBezTo>
                    <a:pt x="41" y="114"/>
                    <a:pt x="41" y="124"/>
                    <a:pt x="45" y="127"/>
                  </a:cubicBezTo>
                  <a:cubicBezTo>
                    <a:pt x="48" y="131"/>
                    <a:pt x="49" y="138"/>
                    <a:pt x="48" y="140"/>
                  </a:cubicBezTo>
                  <a:cubicBezTo>
                    <a:pt x="47" y="143"/>
                    <a:pt x="49" y="147"/>
                    <a:pt x="49" y="150"/>
                  </a:cubicBezTo>
                  <a:cubicBezTo>
                    <a:pt x="49" y="150"/>
                    <a:pt x="48" y="151"/>
                    <a:pt x="48" y="152"/>
                  </a:cubicBezTo>
                  <a:cubicBezTo>
                    <a:pt x="51" y="152"/>
                    <a:pt x="55" y="139"/>
                    <a:pt x="55" y="139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grpSp>
          <p:nvGrpSpPr>
            <p:cNvPr id="958" name="Google Shape;958;p65"/>
            <p:cNvGrpSpPr/>
            <p:nvPr/>
          </p:nvGrpSpPr>
          <p:grpSpPr>
            <a:xfrm>
              <a:off x="7309541" y="3352198"/>
              <a:ext cx="591468" cy="631460"/>
              <a:chOff x="7375525" y="4922838"/>
              <a:chExt cx="446088" cy="476250"/>
            </a:xfrm>
          </p:grpSpPr>
          <p:sp>
            <p:nvSpPr>
              <p:cNvPr id="959" name="Google Shape;959;p65"/>
              <p:cNvSpPr/>
              <p:nvPr/>
            </p:nvSpPr>
            <p:spPr>
              <a:xfrm>
                <a:off x="7681913" y="5089525"/>
                <a:ext cx="71438" cy="93662"/>
              </a:xfrm>
              <a:custGeom>
                <a:rect b="b" l="l" r="r" t="t"/>
                <a:pathLst>
                  <a:path extrusionOk="0" h="47" w="36">
                    <a:moveTo>
                      <a:pt x="36" y="40"/>
                    </a:moveTo>
                    <a:cubicBezTo>
                      <a:pt x="34" y="32"/>
                      <a:pt x="34" y="24"/>
                      <a:pt x="33" y="24"/>
                    </a:cubicBezTo>
                    <a:cubicBezTo>
                      <a:pt x="31" y="24"/>
                      <a:pt x="29" y="31"/>
                      <a:pt x="27" y="30"/>
                    </a:cubicBezTo>
                    <a:cubicBezTo>
                      <a:pt x="24" y="30"/>
                      <a:pt x="24" y="22"/>
                      <a:pt x="27" y="22"/>
                    </a:cubicBezTo>
                    <a:cubicBezTo>
                      <a:pt x="30" y="22"/>
                      <a:pt x="33" y="16"/>
                      <a:pt x="33" y="14"/>
                    </a:cubicBezTo>
                    <a:cubicBezTo>
                      <a:pt x="33" y="12"/>
                      <a:pt x="31" y="12"/>
                      <a:pt x="28" y="12"/>
                    </a:cubicBezTo>
                    <a:cubicBezTo>
                      <a:pt x="25" y="12"/>
                      <a:pt x="19" y="12"/>
                      <a:pt x="19" y="12"/>
                    </a:cubicBezTo>
                    <a:cubicBezTo>
                      <a:pt x="19" y="12"/>
                      <a:pt x="15" y="11"/>
                      <a:pt x="15" y="8"/>
                    </a:cubicBezTo>
                    <a:cubicBezTo>
                      <a:pt x="15" y="6"/>
                      <a:pt x="13" y="4"/>
                      <a:pt x="9" y="4"/>
                    </a:cubicBezTo>
                    <a:cubicBezTo>
                      <a:pt x="6" y="4"/>
                      <a:pt x="6" y="0"/>
                      <a:pt x="3" y="4"/>
                    </a:cubicBezTo>
                    <a:cubicBezTo>
                      <a:pt x="0" y="8"/>
                      <a:pt x="9" y="8"/>
                      <a:pt x="8" y="11"/>
                    </a:cubicBezTo>
                    <a:cubicBezTo>
                      <a:pt x="7" y="14"/>
                      <a:pt x="4" y="12"/>
                      <a:pt x="4" y="14"/>
                    </a:cubicBezTo>
                    <a:cubicBezTo>
                      <a:pt x="3" y="16"/>
                      <a:pt x="4" y="23"/>
                      <a:pt x="6" y="26"/>
                    </a:cubicBezTo>
                    <a:cubicBezTo>
                      <a:pt x="7" y="29"/>
                      <a:pt x="8" y="35"/>
                      <a:pt x="8" y="41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6" y="39"/>
                      <a:pt x="20" y="39"/>
                      <a:pt x="20" y="36"/>
                    </a:cubicBezTo>
                    <a:cubicBezTo>
                      <a:pt x="20" y="34"/>
                      <a:pt x="23" y="32"/>
                      <a:pt x="25" y="32"/>
                    </a:cubicBezTo>
                    <a:cubicBezTo>
                      <a:pt x="27" y="33"/>
                      <a:pt x="29" y="40"/>
                      <a:pt x="29" y="43"/>
                    </a:cubicBezTo>
                    <a:cubicBezTo>
                      <a:pt x="29" y="44"/>
                      <a:pt x="30" y="46"/>
                      <a:pt x="31" y="47"/>
                    </a:cubicBezTo>
                    <a:cubicBezTo>
                      <a:pt x="32" y="46"/>
                      <a:pt x="33" y="45"/>
                      <a:pt x="33" y="45"/>
                    </a:cubicBezTo>
                    <a:cubicBezTo>
                      <a:pt x="33" y="45"/>
                      <a:pt x="34" y="41"/>
                      <a:pt x="36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i="0" sz="1900" u="none" cap="none" strike="noStrike">
                  <a:solidFill>
                    <a:srgbClr val="000000"/>
                  </a:solidFill>
                </a:endParaRPr>
              </a:p>
            </p:txBody>
          </p:sp>
          <p:sp>
            <p:nvSpPr>
              <p:cNvPr id="960" name="Google Shape;960;p65"/>
              <p:cNvSpPr/>
              <p:nvPr/>
            </p:nvSpPr>
            <p:spPr>
              <a:xfrm>
                <a:off x="7375525" y="4922838"/>
                <a:ext cx="446088" cy="476250"/>
              </a:xfrm>
              <a:custGeom>
                <a:rect b="b" l="l" r="r" t="t"/>
                <a:pathLst>
                  <a:path extrusionOk="0" h="240" w="224">
                    <a:moveTo>
                      <a:pt x="221" y="72"/>
                    </a:moveTo>
                    <a:cubicBezTo>
                      <a:pt x="222" y="72"/>
                      <a:pt x="223" y="69"/>
                      <a:pt x="223" y="69"/>
                    </a:cubicBezTo>
                    <a:cubicBezTo>
                      <a:pt x="223" y="69"/>
                      <a:pt x="219" y="68"/>
                      <a:pt x="218" y="66"/>
                    </a:cubicBezTo>
                    <a:cubicBezTo>
                      <a:pt x="218" y="64"/>
                      <a:pt x="215" y="62"/>
                      <a:pt x="215" y="61"/>
                    </a:cubicBezTo>
                    <a:cubicBezTo>
                      <a:pt x="215" y="59"/>
                      <a:pt x="213" y="60"/>
                      <a:pt x="211" y="61"/>
                    </a:cubicBezTo>
                    <a:cubicBezTo>
                      <a:pt x="209" y="63"/>
                      <a:pt x="206" y="59"/>
                      <a:pt x="201" y="62"/>
                    </a:cubicBezTo>
                    <a:cubicBezTo>
                      <a:pt x="197" y="64"/>
                      <a:pt x="196" y="66"/>
                      <a:pt x="194" y="66"/>
                    </a:cubicBezTo>
                    <a:cubicBezTo>
                      <a:pt x="193" y="66"/>
                      <a:pt x="193" y="68"/>
                      <a:pt x="191" y="69"/>
                    </a:cubicBezTo>
                    <a:cubicBezTo>
                      <a:pt x="190" y="71"/>
                      <a:pt x="188" y="73"/>
                      <a:pt x="187" y="73"/>
                    </a:cubicBezTo>
                    <a:cubicBezTo>
                      <a:pt x="186" y="73"/>
                      <a:pt x="183" y="74"/>
                      <a:pt x="183" y="74"/>
                    </a:cubicBezTo>
                    <a:cubicBezTo>
                      <a:pt x="183" y="74"/>
                      <a:pt x="186" y="79"/>
                      <a:pt x="184" y="81"/>
                    </a:cubicBezTo>
                    <a:cubicBezTo>
                      <a:pt x="183" y="84"/>
                      <a:pt x="180" y="81"/>
                      <a:pt x="176" y="82"/>
                    </a:cubicBezTo>
                    <a:cubicBezTo>
                      <a:pt x="173" y="83"/>
                      <a:pt x="171" y="81"/>
                      <a:pt x="169" y="82"/>
                    </a:cubicBezTo>
                    <a:cubicBezTo>
                      <a:pt x="166" y="82"/>
                      <a:pt x="165" y="80"/>
                      <a:pt x="163" y="80"/>
                    </a:cubicBezTo>
                    <a:cubicBezTo>
                      <a:pt x="162" y="81"/>
                      <a:pt x="160" y="78"/>
                      <a:pt x="161" y="75"/>
                    </a:cubicBezTo>
                    <a:cubicBezTo>
                      <a:pt x="161" y="72"/>
                      <a:pt x="160" y="69"/>
                      <a:pt x="158" y="71"/>
                    </a:cubicBezTo>
                    <a:cubicBezTo>
                      <a:pt x="157" y="73"/>
                      <a:pt x="155" y="72"/>
                      <a:pt x="155" y="75"/>
                    </a:cubicBezTo>
                    <a:cubicBezTo>
                      <a:pt x="155" y="78"/>
                      <a:pt x="157" y="81"/>
                      <a:pt x="155" y="83"/>
                    </a:cubicBezTo>
                    <a:cubicBezTo>
                      <a:pt x="153" y="85"/>
                      <a:pt x="143" y="86"/>
                      <a:pt x="141" y="84"/>
                    </a:cubicBezTo>
                    <a:cubicBezTo>
                      <a:pt x="139" y="83"/>
                      <a:pt x="131" y="82"/>
                      <a:pt x="130" y="80"/>
                    </a:cubicBezTo>
                    <a:cubicBezTo>
                      <a:pt x="130" y="79"/>
                      <a:pt x="127" y="76"/>
                      <a:pt x="126" y="76"/>
                    </a:cubicBezTo>
                    <a:cubicBezTo>
                      <a:pt x="124" y="76"/>
                      <a:pt x="119" y="78"/>
                      <a:pt x="118" y="77"/>
                    </a:cubicBezTo>
                    <a:cubicBezTo>
                      <a:pt x="117" y="76"/>
                      <a:pt x="114" y="73"/>
                      <a:pt x="112" y="73"/>
                    </a:cubicBezTo>
                    <a:cubicBezTo>
                      <a:pt x="109" y="73"/>
                      <a:pt x="106" y="71"/>
                      <a:pt x="106" y="70"/>
                    </a:cubicBezTo>
                    <a:cubicBezTo>
                      <a:pt x="105" y="69"/>
                      <a:pt x="100" y="68"/>
                      <a:pt x="99" y="67"/>
                    </a:cubicBezTo>
                    <a:cubicBezTo>
                      <a:pt x="98" y="65"/>
                      <a:pt x="95" y="65"/>
                      <a:pt x="95" y="64"/>
                    </a:cubicBezTo>
                    <a:cubicBezTo>
                      <a:pt x="95" y="62"/>
                      <a:pt x="96" y="59"/>
                      <a:pt x="96" y="58"/>
                    </a:cubicBezTo>
                    <a:cubicBezTo>
                      <a:pt x="96" y="56"/>
                      <a:pt x="100" y="54"/>
                      <a:pt x="100" y="52"/>
                    </a:cubicBezTo>
                    <a:cubicBezTo>
                      <a:pt x="100" y="51"/>
                      <a:pt x="97" y="49"/>
                      <a:pt x="97" y="49"/>
                    </a:cubicBezTo>
                    <a:cubicBezTo>
                      <a:pt x="97" y="49"/>
                      <a:pt x="94" y="45"/>
                      <a:pt x="92" y="45"/>
                    </a:cubicBezTo>
                    <a:cubicBezTo>
                      <a:pt x="89" y="45"/>
                      <a:pt x="87" y="40"/>
                      <a:pt x="85" y="40"/>
                    </a:cubicBezTo>
                    <a:cubicBezTo>
                      <a:pt x="83" y="40"/>
                      <a:pt x="84" y="35"/>
                      <a:pt x="82" y="34"/>
                    </a:cubicBezTo>
                    <a:cubicBezTo>
                      <a:pt x="81" y="32"/>
                      <a:pt x="82" y="28"/>
                      <a:pt x="84" y="30"/>
                    </a:cubicBezTo>
                    <a:cubicBezTo>
                      <a:pt x="86" y="32"/>
                      <a:pt x="91" y="30"/>
                      <a:pt x="89" y="27"/>
                    </a:cubicBezTo>
                    <a:cubicBezTo>
                      <a:pt x="87" y="25"/>
                      <a:pt x="85" y="22"/>
                      <a:pt x="85" y="20"/>
                    </a:cubicBezTo>
                    <a:cubicBezTo>
                      <a:pt x="85" y="20"/>
                      <a:pt x="85" y="19"/>
                      <a:pt x="85" y="18"/>
                    </a:cubicBezTo>
                    <a:cubicBezTo>
                      <a:pt x="86" y="17"/>
                      <a:pt x="88" y="17"/>
                      <a:pt x="88" y="17"/>
                    </a:cubicBezTo>
                    <a:cubicBezTo>
                      <a:pt x="91" y="17"/>
                      <a:pt x="96" y="10"/>
                      <a:pt x="97" y="8"/>
                    </a:cubicBezTo>
                    <a:cubicBezTo>
                      <a:pt x="97" y="6"/>
                      <a:pt x="90" y="0"/>
                      <a:pt x="87" y="0"/>
                    </a:cubicBezTo>
                    <a:cubicBezTo>
                      <a:pt x="84" y="0"/>
                      <a:pt x="79" y="3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7" y="4"/>
                      <a:pt x="76" y="4"/>
                      <a:pt x="76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1" y="9"/>
                      <a:pt x="70" y="10"/>
                    </a:cubicBezTo>
                    <a:cubicBezTo>
                      <a:pt x="69" y="10"/>
                      <a:pt x="64" y="11"/>
                      <a:pt x="62" y="13"/>
                    </a:cubicBezTo>
                    <a:cubicBezTo>
                      <a:pt x="60" y="14"/>
                      <a:pt x="53" y="11"/>
                      <a:pt x="50" y="11"/>
                    </a:cubicBezTo>
                    <a:cubicBezTo>
                      <a:pt x="46" y="11"/>
                      <a:pt x="44" y="14"/>
                      <a:pt x="46" y="15"/>
                    </a:cubicBezTo>
                    <a:cubicBezTo>
                      <a:pt x="47" y="16"/>
                      <a:pt x="47" y="23"/>
                      <a:pt x="47" y="23"/>
                    </a:cubicBezTo>
                    <a:cubicBezTo>
                      <a:pt x="47" y="23"/>
                      <a:pt x="49" y="31"/>
                      <a:pt x="52" y="30"/>
                    </a:cubicBezTo>
                    <a:cubicBezTo>
                      <a:pt x="55" y="30"/>
                      <a:pt x="58" y="33"/>
                      <a:pt x="56" y="34"/>
                    </a:cubicBezTo>
                    <a:cubicBezTo>
                      <a:pt x="53" y="34"/>
                      <a:pt x="52" y="37"/>
                      <a:pt x="52" y="40"/>
                    </a:cubicBezTo>
                    <a:cubicBezTo>
                      <a:pt x="51" y="42"/>
                      <a:pt x="52" y="45"/>
                      <a:pt x="50" y="46"/>
                    </a:cubicBezTo>
                    <a:cubicBezTo>
                      <a:pt x="48" y="46"/>
                      <a:pt x="46" y="47"/>
                      <a:pt x="46" y="50"/>
                    </a:cubicBezTo>
                    <a:cubicBezTo>
                      <a:pt x="46" y="54"/>
                      <a:pt x="42" y="53"/>
                      <a:pt x="41" y="54"/>
                    </a:cubicBezTo>
                    <a:cubicBezTo>
                      <a:pt x="41" y="55"/>
                      <a:pt x="39" y="62"/>
                      <a:pt x="38" y="63"/>
                    </a:cubicBezTo>
                    <a:cubicBezTo>
                      <a:pt x="37" y="64"/>
                      <a:pt x="32" y="64"/>
                      <a:pt x="32" y="67"/>
                    </a:cubicBezTo>
                    <a:cubicBezTo>
                      <a:pt x="31" y="70"/>
                      <a:pt x="29" y="73"/>
                      <a:pt x="27" y="73"/>
                    </a:cubicBezTo>
                    <a:cubicBezTo>
                      <a:pt x="26" y="72"/>
                      <a:pt x="23" y="71"/>
                      <a:pt x="22" y="73"/>
                    </a:cubicBezTo>
                    <a:cubicBezTo>
                      <a:pt x="21" y="75"/>
                      <a:pt x="17" y="72"/>
                      <a:pt x="16" y="72"/>
                    </a:cubicBezTo>
                    <a:cubicBezTo>
                      <a:pt x="15" y="73"/>
                      <a:pt x="10" y="78"/>
                      <a:pt x="10" y="80"/>
                    </a:cubicBezTo>
                    <a:cubicBezTo>
                      <a:pt x="10" y="83"/>
                      <a:pt x="15" y="83"/>
                      <a:pt x="15" y="86"/>
                    </a:cubicBezTo>
                    <a:cubicBezTo>
                      <a:pt x="14" y="89"/>
                      <a:pt x="17" y="92"/>
                      <a:pt x="18" y="94"/>
                    </a:cubicBezTo>
                    <a:cubicBezTo>
                      <a:pt x="20" y="96"/>
                      <a:pt x="22" y="99"/>
                      <a:pt x="21" y="101"/>
                    </a:cubicBezTo>
                    <a:cubicBezTo>
                      <a:pt x="20" y="103"/>
                      <a:pt x="18" y="104"/>
                      <a:pt x="15" y="103"/>
                    </a:cubicBezTo>
                    <a:cubicBezTo>
                      <a:pt x="12" y="102"/>
                      <a:pt x="12" y="104"/>
                      <a:pt x="7" y="103"/>
                    </a:cubicBezTo>
                    <a:cubicBezTo>
                      <a:pt x="2" y="102"/>
                      <a:pt x="2" y="106"/>
                      <a:pt x="0" y="108"/>
                    </a:cubicBezTo>
                    <a:cubicBezTo>
                      <a:pt x="0" y="108"/>
                      <a:pt x="0" y="109"/>
                      <a:pt x="0" y="109"/>
                    </a:cubicBezTo>
                    <a:cubicBezTo>
                      <a:pt x="2" y="111"/>
                      <a:pt x="3" y="114"/>
                      <a:pt x="7" y="116"/>
                    </a:cubicBezTo>
                    <a:cubicBezTo>
                      <a:pt x="12" y="118"/>
                      <a:pt x="16" y="113"/>
                      <a:pt x="16" y="116"/>
                    </a:cubicBezTo>
                    <a:cubicBezTo>
                      <a:pt x="16" y="120"/>
                      <a:pt x="5" y="119"/>
                      <a:pt x="5" y="120"/>
                    </a:cubicBezTo>
                    <a:cubicBezTo>
                      <a:pt x="4" y="121"/>
                      <a:pt x="16" y="135"/>
                      <a:pt x="22" y="134"/>
                    </a:cubicBezTo>
                    <a:cubicBezTo>
                      <a:pt x="28" y="133"/>
                      <a:pt x="32" y="127"/>
                      <a:pt x="30" y="126"/>
                    </a:cubicBezTo>
                    <a:cubicBezTo>
                      <a:pt x="29" y="125"/>
                      <a:pt x="31" y="121"/>
                      <a:pt x="33" y="121"/>
                    </a:cubicBezTo>
                    <a:cubicBezTo>
                      <a:pt x="34" y="122"/>
                      <a:pt x="33" y="128"/>
                      <a:pt x="35" y="130"/>
                    </a:cubicBezTo>
                    <a:cubicBezTo>
                      <a:pt x="36" y="131"/>
                      <a:pt x="36" y="134"/>
                      <a:pt x="35" y="137"/>
                    </a:cubicBezTo>
                    <a:cubicBezTo>
                      <a:pt x="34" y="140"/>
                      <a:pt x="36" y="147"/>
                      <a:pt x="36" y="151"/>
                    </a:cubicBezTo>
                    <a:cubicBezTo>
                      <a:pt x="37" y="154"/>
                      <a:pt x="39" y="160"/>
                      <a:pt x="40" y="165"/>
                    </a:cubicBezTo>
                    <a:cubicBezTo>
                      <a:pt x="41" y="171"/>
                      <a:pt x="44" y="181"/>
                      <a:pt x="47" y="187"/>
                    </a:cubicBezTo>
                    <a:cubicBezTo>
                      <a:pt x="51" y="193"/>
                      <a:pt x="53" y="205"/>
                      <a:pt x="55" y="208"/>
                    </a:cubicBezTo>
                    <a:cubicBezTo>
                      <a:pt x="57" y="210"/>
                      <a:pt x="63" y="219"/>
                      <a:pt x="63" y="224"/>
                    </a:cubicBezTo>
                    <a:cubicBezTo>
                      <a:pt x="63" y="230"/>
                      <a:pt x="69" y="237"/>
                      <a:pt x="71" y="239"/>
                    </a:cubicBezTo>
                    <a:cubicBezTo>
                      <a:pt x="73" y="240"/>
                      <a:pt x="77" y="237"/>
                      <a:pt x="78" y="234"/>
                    </a:cubicBezTo>
                    <a:cubicBezTo>
                      <a:pt x="79" y="230"/>
                      <a:pt x="85" y="229"/>
                      <a:pt x="86" y="226"/>
                    </a:cubicBezTo>
                    <a:cubicBezTo>
                      <a:pt x="86" y="223"/>
                      <a:pt x="87" y="221"/>
                      <a:pt x="89" y="221"/>
                    </a:cubicBezTo>
                    <a:cubicBezTo>
                      <a:pt x="91" y="220"/>
                      <a:pt x="91" y="218"/>
                      <a:pt x="91" y="215"/>
                    </a:cubicBezTo>
                    <a:cubicBezTo>
                      <a:pt x="91" y="212"/>
                      <a:pt x="91" y="208"/>
                      <a:pt x="93" y="205"/>
                    </a:cubicBezTo>
                    <a:cubicBezTo>
                      <a:pt x="95" y="202"/>
                      <a:pt x="96" y="195"/>
                      <a:pt x="95" y="192"/>
                    </a:cubicBezTo>
                    <a:cubicBezTo>
                      <a:pt x="93" y="189"/>
                      <a:pt x="94" y="185"/>
                      <a:pt x="95" y="182"/>
                    </a:cubicBezTo>
                    <a:cubicBezTo>
                      <a:pt x="96" y="179"/>
                      <a:pt x="96" y="175"/>
                      <a:pt x="98" y="175"/>
                    </a:cubicBezTo>
                    <a:cubicBezTo>
                      <a:pt x="100" y="175"/>
                      <a:pt x="104" y="173"/>
                      <a:pt x="106" y="169"/>
                    </a:cubicBezTo>
                    <a:cubicBezTo>
                      <a:pt x="108" y="166"/>
                      <a:pt x="116" y="162"/>
                      <a:pt x="118" y="160"/>
                    </a:cubicBezTo>
                    <a:cubicBezTo>
                      <a:pt x="121" y="158"/>
                      <a:pt x="129" y="151"/>
                      <a:pt x="131" y="147"/>
                    </a:cubicBezTo>
                    <a:cubicBezTo>
                      <a:pt x="134" y="143"/>
                      <a:pt x="140" y="141"/>
                      <a:pt x="143" y="138"/>
                    </a:cubicBezTo>
                    <a:cubicBezTo>
                      <a:pt x="147" y="135"/>
                      <a:pt x="145" y="133"/>
                      <a:pt x="146" y="130"/>
                    </a:cubicBezTo>
                    <a:cubicBezTo>
                      <a:pt x="147" y="126"/>
                      <a:pt x="157" y="125"/>
                      <a:pt x="160" y="125"/>
                    </a:cubicBezTo>
                    <a:cubicBezTo>
                      <a:pt x="161" y="125"/>
                      <a:pt x="162" y="125"/>
                      <a:pt x="162" y="125"/>
                    </a:cubicBezTo>
                    <a:cubicBezTo>
                      <a:pt x="162" y="119"/>
                      <a:pt x="161" y="113"/>
                      <a:pt x="160" y="110"/>
                    </a:cubicBezTo>
                    <a:cubicBezTo>
                      <a:pt x="158" y="107"/>
                      <a:pt x="157" y="100"/>
                      <a:pt x="158" y="98"/>
                    </a:cubicBezTo>
                    <a:cubicBezTo>
                      <a:pt x="158" y="96"/>
                      <a:pt x="161" y="98"/>
                      <a:pt x="162" y="95"/>
                    </a:cubicBezTo>
                    <a:cubicBezTo>
                      <a:pt x="163" y="92"/>
                      <a:pt x="154" y="92"/>
                      <a:pt x="157" y="88"/>
                    </a:cubicBezTo>
                    <a:cubicBezTo>
                      <a:pt x="160" y="84"/>
                      <a:pt x="160" y="88"/>
                      <a:pt x="163" y="88"/>
                    </a:cubicBezTo>
                    <a:cubicBezTo>
                      <a:pt x="167" y="88"/>
                      <a:pt x="169" y="90"/>
                      <a:pt x="169" y="92"/>
                    </a:cubicBezTo>
                    <a:cubicBezTo>
                      <a:pt x="169" y="95"/>
                      <a:pt x="173" y="96"/>
                      <a:pt x="173" y="96"/>
                    </a:cubicBezTo>
                    <a:cubicBezTo>
                      <a:pt x="173" y="96"/>
                      <a:pt x="179" y="96"/>
                      <a:pt x="182" y="96"/>
                    </a:cubicBezTo>
                    <a:cubicBezTo>
                      <a:pt x="185" y="96"/>
                      <a:pt x="187" y="96"/>
                      <a:pt x="187" y="98"/>
                    </a:cubicBezTo>
                    <a:cubicBezTo>
                      <a:pt x="187" y="100"/>
                      <a:pt x="184" y="106"/>
                      <a:pt x="181" y="106"/>
                    </a:cubicBezTo>
                    <a:cubicBezTo>
                      <a:pt x="178" y="106"/>
                      <a:pt x="178" y="114"/>
                      <a:pt x="181" y="114"/>
                    </a:cubicBezTo>
                    <a:cubicBezTo>
                      <a:pt x="183" y="115"/>
                      <a:pt x="185" y="108"/>
                      <a:pt x="187" y="108"/>
                    </a:cubicBezTo>
                    <a:cubicBezTo>
                      <a:pt x="188" y="108"/>
                      <a:pt x="188" y="116"/>
                      <a:pt x="190" y="124"/>
                    </a:cubicBezTo>
                    <a:cubicBezTo>
                      <a:pt x="190" y="123"/>
                      <a:pt x="191" y="123"/>
                      <a:pt x="191" y="123"/>
                    </a:cubicBezTo>
                    <a:cubicBezTo>
                      <a:pt x="193" y="123"/>
                      <a:pt x="192" y="116"/>
                      <a:pt x="193" y="114"/>
                    </a:cubicBezTo>
                    <a:cubicBezTo>
                      <a:pt x="194" y="112"/>
                      <a:pt x="194" y="106"/>
                      <a:pt x="195" y="106"/>
                    </a:cubicBezTo>
                    <a:cubicBezTo>
                      <a:pt x="196" y="106"/>
                      <a:pt x="201" y="108"/>
                      <a:pt x="201" y="107"/>
                    </a:cubicBezTo>
                    <a:cubicBezTo>
                      <a:pt x="201" y="105"/>
                      <a:pt x="205" y="100"/>
                      <a:pt x="204" y="97"/>
                    </a:cubicBezTo>
                    <a:cubicBezTo>
                      <a:pt x="203" y="94"/>
                      <a:pt x="206" y="91"/>
                      <a:pt x="206" y="87"/>
                    </a:cubicBezTo>
                    <a:cubicBezTo>
                      <a:pt x="206" y="84"/>
                      <a:pt x="209" y="83"/>
                      <a:pt x="212" y="81"/>
                    </a:cubicBezTo>
                    <a:cubicBezTo>
                      <a:pt x="214" y="79"/>
                      <a:pt x="218" y="76"/>
                      <a:pt x="218" y="78"/>
                    </a:cubicBezTo>
                    <a:cubicBezTo>
                      <a:pt x="219" y="79"/>
                      <a:pt x="224" y="81"/>
                      <a:pt x="222" y="78"/>
                    </a:cubicBezTo>
                    <a:cubicBezTo>
                      <a:pt x="220" y="75"/>
                      <a:pt x="220" y="73"/>
                      <a:pt x="221" y="72"/>
                    </a:cubicBezTo>
                    <a:close/>
                    <a:moveTo>
                      <a:pt x="85" y="14"/>
                    </a:move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14"/>
                      <a:pt x="85" y="14"/>
                      <a:pt x="85" y="14"/>
                    </a:cubicBezTo>
                    <a:close/>
                    <a:moveTo>
                      <a:pt x="85" y="16"/>
                    </a:move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lose/>
                    <a:moveTo>
                      <a:pt x="85" y="15"/>
                    </a:moveTo>
                    <a:cubicBezTo>
                      <a:pt x="85" y="15"/>
                      <a:pt x="85" y="15"/>
                      <a:pt x="85" y="15"/>
                    </a:cubicBezTo>
                    <a:cubicBezTo>
                      <a:pt x="85" y="15"/>
                      <a:pt x="85" y="15"/>
                      <a:pt x="85" y="15"/>
                    </a:cubicBezTo>
                    <a:close/>
                    <a:moveTo>
                      <a:pt x="79" y="6"/>
                    </a:moveTo>
                    <a:cubicBezTo>
                      <a:pt x="79" y="6"/>
                      <a:pt x="79" y="6"/>
                      <a:pt x="79" y="6"/>
                    </a:cubicBezTo>
                    <a:cubicBezTo>
                      <a:pt x="79" y="6"/>
                      <a:pt x="79" y="6"/>
                      <a:pt x="79" y="6"/>
                    </a:cubicBezTo>
                    <a:close/>
                  </a:path>
                </a:pathLst>
              </a:custGeom>
              <a:solidFill>
                <a:srgbClr val="4B286D"/>
              </a:solidFill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i="0" sz="1900" u="none" cap="none" strike="noStrike">
                  <a:solidFill>
                    <a:srgbClr val="000000"/>
                  </a:solidFill>
                </a:endParaRPr>
              </a:p>
            </p:txBody>
          </p:sp>
          <p:sp>
            <p:nvSpPr>
              <p:cNvPr id="961" name="Google Shape;961;p65"/>
              <p:cNvSpPr/>
              <p:nvPr/>
            </p:nvSpPr>
            <p:spPr>
              <a:xfrm>
                <a:off x="7564438" y="5022850"/>
                <a:ext cx="123825" cy="71437"/>
              </a:xfrm>
              <a:custGeom>
                <a:rect b="b" l="l" r="r" t="t"/>
                <a:pathLst>
                  <a:path extrusionOk="0" h="36" w="62">
                    <a:moveTo>
                      <a:pt x="61" y="23"/>
                    </a:moveTo>
                    <a:cubicBezTo>
                      <a:pt x="60" y="23"/>
                      <a:pt x="59" y="23"/>
                      <a:pt x="59" y="23"/>
                    </a:cubicBezTo>
                    <a:cubicBezTo>
                      <a:pt x="54" y="23"/>
                      <a:pt x="51" y="21"/>
                      <a:pt x="48" y="21"/>
                    </a:cubicBezTo>
                    <a:cubicBezTo>
                      <a:pt x="45" y="21"/>
                      <a:pt x="36" y="18"/>
                      <a:pt x="33" y="15"/>
                    </a:cubicBezTo>
                    <a:cubicBezTo>
                      <a:pt x="29" y="12"/>
                      <a:pt x="19" y="5"/>
                      <a:pt x="16" y="3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3"/>
                      <a:pt x="8" y="3"/>
                      <a:pt x="5" y="3"/>
                    </a:cubicBezTo>
                    <a:cubicBezTo>
                      <a:pt x="4" y="4"/>
                      <a:pt x="1" y="6"/>
                      <a:pt x="1" y="8"/>
                    </a:cubicBezTo>
                    <a:cubicBezTo>
                      <a:pt x="1" y="9"/>
                      <a:pt x="0" y="12"/>
                      <a:pt x="0" y="14"/>
                    </a:cubicBezTo>
                    <a:cubicBezTo>
                      <a:pt x="0" y="15"/>
                      <a:pt x="3" y="15"/>
                      <a:pt x="4" y="17"/>
                    </a:cubicBezTo>
                    <a:cubicBezTo>
                      <a:pt x="5" y="18"/>
                      <a:pt x="10" y="19"/>
                      <a:pt x="11" y="20"/>
                    </a:cubicBezTo>
                    <a:cubicBezTo>
                      <a:pt x="11" y="21"/>
                      <a:pt x="14" y="23"/>
                      <a:pt x="17" y="23"/>
                    </a:cubicBezTo>
                    <a:cubicBezTo>
                      <a:pt x="19" y="23"/>
                      <a:pt x="22" y="26"/>
                      <a:pt x="23" y="27"/>
                    </a:cubicBezTo>
                    <a:cubicBezTo>
                      <a:pt x="24" y="28"/>
                      <a:pt x="29" y="26"/>
                      <a:pt x="31" y="26"/>
                    </a:cubicBezTo>
                    <a:cubicBezTo>
                      <a:pt x="32" y="26"/>
                      <a:pt x="35" y="29"/>
                      <a:pt x="35" y="30"/>
                    </a:cubicBezTo>
                    <a:cubicBezTo>
                      <a:pt x="36" y="32"/>
                      <a:pt x="44" y="33"/>
                      <a:pt x="46" y="34"/>
                    </a:cubicBezTo>
                    <a:cubicBezTo>
                      <a:pt x="48" y="36"/>
                      <a:pt x="58" y="35"/>
                      <a:pt x="60" y="33"/>
                    </a:cubicBezTo>
                    <a:cubicBezTo>
                      <a:pt x="62" y="31"/>
                      <a:pt x="60" y="28"/>
                      <a:pt x="60" y="25"/>
                    </a:cubicBezTo>
                    <a:cubicBezTo>
                      <a:pt x="60" y="24"/>
                      <a:pt x="60" y="23"/>
                      <a:pt x="61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i="0" sz="1900" u="none" cap="none" strike="noStrike">
                  <a:solidFill>
                    <a:srgbClr val="000000"/>
                  </a:solidFill>
                </a:endParaRPr>
              </a:p>
            </p:txBody>
          </p:sp>
          <p:sp>
            <p:nvSpPr>
              <p:cNvPr id="962" name="Google Shape;962;p65"/>
              <p:cNvSpPr/>
              <p:nvPr/>
            </p:nvSpPr>
            <p:spPr>
              <a:xfrm>
                <a:off x="7696200" y="5059363"/>
                <a:ext cx="49213" cy="30162"/>
              </a:xfrm>
              <a:custGeom>
                <a:rect b="b" l="l" r="r" t="t"/>
                <a:pathLst>
                  <a:path extrusionOk="0" h="15" w="25">
                    <a:moveTo>
                      <a:pt x="24" y="5"/>
                    </a:moveTo>
                    <a:cubicBezTo>
                      <a:pt x="19" y="0"/>
                      <a:pt x="18" y="4"/>
                      <a:pt x="14" y="2"/>
                    </a:cubicBezTo>
                    <a:cubicBezTo>
                      <a:pt x="11" y="0"/>
                      <a:pt x="9" y="0"/>
                      <a:pt x="8" y="1"/>
                    </a:cubicBezTo>
                    <a:cubicBezTo>
                      <a:pt x="6" y="2"/>
                      <a:pt x="4" y="2"/>
                      <a:pt x="2" y="6"/>
                    </a:cubicBezTo>
                    <a:cubicBezTo>
                      <a:pt x="2" y="7"/>
                      <a:pt x="1" y="9"/>
                      <a:pt x="0" y="10"/>
                    </a:cubicBezTo>
                    <a:cubicBezTo>
                      <a:pt x="1" y="11"/>
                      <a:pt x="2" y="12"/>
                      <a:pt x="2" y="11"/>
                    </a:cubicBezTo>
                    <a:cubicBezTo>
                      <a:pt x="4" y="11"/>
                      <a:pt x="5" y="13"/>
                      <a:pt x="8" y="13"/>
                    </a:cubicBezTo>
                    <a:cubicBezTo>
                      <a:pt x="10" y="12"/>
                      <a:pt x="12" y="14"/>
                      <a:pt x="15" y="13"/>
                    </a:cubicBezTo>
                    <a:cubicBezTo>
                      <a:pt x="19" y="12"/>
                      <a:pt x="22" y="15"/>
                      <a:pt x="23" y="12"/>
                    </a:cubicBezTo>
                    <a:cubicBezTo>
                      <a:pt x="25" y="10"/>
                      <a:pt x="22" y="5"/>
                      <a:pt x="22" y="5"/>
                    </a:cubicBezTo>
                    <a:cubicBezTo>
                      <a:pt x="22" y="5"/>
                      <a:pt x="23" y="5"/>
                      <a:pt x="24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i="0" sz="1900" u="none" cap="none" strike="noStrik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63" name="Google Shape;963;p65"/>
            <p:cNvSpPr/>
            <p:nvPr/>
          </p:nvSpPr>
          <p:spPr>
            <a:xfrm>
              <a:off x="7999866" y="3644635"/>
              <a:ext cx="155759" cy="326246"/>
            </a:xfrm>
            <a:custGeom>
              <a:rect b="b" l="l" r="r" t="t"/>
              <a:pathLst>
                <a:path extrusionOk="0" h="124" w="59">
                  <a:moveTo>
                    <a:pt x="44" y="15"/>
                  </a:moveTo>
                  <a:cubicBezTo>
                    <a:pt x="42" y="15"/>
                    <a:pt x="36" y="11"/>
                    <a:pt x="36" y="9"/>
                  </a:cubicBezTo>
                  <a:cubicBezTo>
                    <a:pt x="36" y="8"/>
                    <a:pt x="39" y="5"/>
                    <a:pt x="34" y="5"/>
                  </a:cubicBezTo>
                  <a:cubicBezTo>
                    <a:pt x="29" y="4"/>
                    <a:pt x="28" y="2"/>
                    <a:pt x="27" y="1"/>
                  </a:cubicBezTo>
                  <a:cubicBezTo>
                    <a:pt x="26" y="0"/>
                    <a:pt x="22" y="3"/>
                    <a:pt x="21" y="5"/>
                  </a:cubicBezTo>
                  <a:cubicBezTo>
                    <a:pt x="19" y="8"/>
                    <a:pt x="18" y="5"/>
                    <a:pt x="15" y="6"/>
                  </a:cubicBezTo>
                  <a:cubicBezTo>
                    <a:pt x="12" y="8"/>
                    <a:pt x="10" y="4"/>
                    <a:pt x="8" y="6"/>
                  </a:cubicBezTo>
                  <a:cubicBezTo>
                    <a:pt x="7" y="8"/>
                    <a:pt x="4" y="5"/>
                    <a:pt x="2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1" y="10"/>
                    <a:pt x="3" y="12"/>
                    <a:pt x="3" y="13"/>
                  </a:cubicBezTo>
                  <a:cubicBezTo>
                    <a:pt x="3" y="15"/>
                    <a:pt x="7" y="16"/>
                    <a:pt x="7" y="19"/>
                  </a:cubicBezTo>
                  <a:cubicBezTo>
                    <a:pt x="7" y="21"/>
                    <a:pt x="12" y="24"/>
                    <a:pt x="14" y="23"/>
                  </a:cubicBezTo>
                  <a:cubicBezTo>
                    <a:pt x="15" y="21"/>
                    <a:pt x="19" y="20"/>
                    <a:pt x="19" y="24"/>
                  </a:cubicBezTo>
                  <a:cubicBezTo>
                    <a:pt x="20" y="28"/>
                    <a:pt x="22" y="28"/>
                    <a:pt x="22" y="30"/>
                  </a:cubicBezTo>
                  <a:cubicBezTo>
                    <a:pt x="22" y="33"/>
                    <a:pt x="17" y="31"/>
                    <a:pt x="16" y="34"/>
                  </a:cubicBezTo>
                  <a:cubicBezTo>
                    <a:pt x="15" y="36"/>
                    <a:pt x="24" y="39"/>
                    <a:pt x="24" y="41"/>
                  </a:cubicBezTo>
                  <a:cubicBezTo>
                    <a:pt x="24" y="43"/>
                    <a:pt x="27" y="46"/>
                    <a:pt x="28" y="48"/>
                  </a:cubicBezTo>
                  <a:cubicBezTo>
                    <a:pt x="29" y="51"/>
                    <a:pt x="34" y="54"/>
                    <a:pt x="35" y="57"/>
                  </a:cubicBezTo>
                  <a:cubicBezTo>
                    <a:pt x="36" y="60"/>
                    <a:pt x="40" y="62"/>
                    <a:pt x="42" y="63"/>
                  </a:cubicBezTo>
                  <a:cubicBezTo>
                    <a:pt x="43" y="65"/>
                    <a:pt x="44" y="68"/>
                    <a:pt x="43" y="71"/>
                  </a:cubicBezTo>
                  <a:cubicBezTo>
                    <a:pt x="43" y="74"/>
                    <a:pt x="43" y="80"/>
                    <a:pt x="46" y="85"/>
                  </a:cubicBezTo>
                  <a:cubicBezTo>
                    <a:pt x="49" y="89"/>
                    <a:pt x="42" y="91"/>
                    <a:pt x="40" y="94"/>
                  </a:cubicBezTo>
                  <a:cubicBezTo>
                    <a:pt x="38" y="96"/>
                    <a:pt x="39" y="100"/>
                    <a:pt x="33" y="98"/>
                  </a:cubicBezTo>
                  <a:cubicBezTo>
                    <a:pt x="27" y="97"/>
                    <a:pt x="34" y="104"/>
                    <a:pt x="33" y="106"/>
                  </a:cubicBezTo>
                  <a:cubicBezTo>
                    <a:pt x="32" y="108"/>
                    <a:pt x="24" y="104"/>
                    <a:pt x="24" y="106"/>
                  </a:cubicBezTo>
                  <a:cubicBezTo>
                    <a:pt x="24" y="107"/>
                    <a:pt x="21" y="108"/>
                    <a:pt x="19" y="109"/>
                  </a:cubicBezTo>
                  <a:cubicBezTo>
                    <a:pt x="20" y="111"/>
                    <a:pt x="21" y="111"/>
                    <a:pt x="22" y="112"/>
                  </a:cubicBezTo>
                  <a:cubicBezTo>
                    <a:pt x="24" y="113"/>
                    <a:pt x="20" y="115"/>
                    <a:pt x="20" y="119"/>
                  </a:cubicBezTo>
                  <a:cubicBezTo>
                    <a:pt x="20" y="123"/>
                    <a:pt x="23" y="124"/>
                    <a:pt x="24" y="122"/>
                  </a:cubicBezTo>
                  <a:cubicBezTo>
                    <a:pt x="25" y="121"/>
                    <a:pt x="30" y="117"/>
                    <a:pt x="32" y="117"/>
                  </a:cubicBezTo>
                  <a:cubicBezTo>
                    <a:pt x="33" y="116"/>
                    <a:pt x="32" y="114"/>
                    <a:pt x="33" y="114"/>
                  </a:cubicBezTo>
                  <a:cubicBezTo>
                    <a:pt x="35" y="114"/>
                    <a:pt x="35" y="111"/>
                    <a:pt x="36" y="109"/>
                  </a:cubicBezTo>
                  <a:cubicBezTo>
                    <a:pt x="36" y="108"/>
                    <a:pt x="38" y="108"/>
                    <a:pt x="41" y="109"/>
                  </a:cubicBezTo>
                  <a:cubicBezTo>
                    <a:pt x="43" y="109"/>
                    <a:pt x="47" y="106"/>
                    <a:pt x="52" y="103"/>
                  </a:cubicBezTo>
                  <a:cubicBezTo>
                    <a:pt x="56" y="101"/>
                    <a:pt x="56" y="100"/>
                    <a:pt x="58" y="93"/>
                  </a:cubicBezTo>
                  <a:cubicBezTo>
                    <a:pt x="59" y="85"/>
                    <a:pt x="56" y="76"/>
                    <a:pt x="56" y="74"/>
                  </a:cubicBezTo>
                  <a:cubicBezTo>
                    <a:pt x="56" y="72"/>
                    <a:pt x="50" y="61"/>
                    <a:pt x="48" y="61"/>
                  </a:cubicBezTo>
                  <a:cubicBezTo>
                    <a:pt x="46" y="61"/>
                    <a:pt x="37" y="52"/>
                    <a:pt x="35" y="50"/>
                  </a:cubicBezTo>
                  <a:cubicBezTo>
                    <a:pt x="34" y="49"/>
                    <a:pt x="34" y="46"/>
                    <a:pt x="32" y="44"/>
                  </a:cubicBezTo>
                  <a:cubicBezTo>
                    <a:pt x="29" y="42"/>
                    <a:pt x="29" y="37"/>
                    <a:pt x="30" y="33"/>
                  </a:cubicBezTo>
                  <a:cubicBezTo>
                    <a:pt x="30" y="30"/>
                    <a:pt x="36" y="29"/>
                    <a:pt x="35" y="26"/>
                  </a:cubicBezTo>
                  <a:cubicBezTo>
                    <a:pt x="35" y="24"/>
                    <a:pt x="36" y="22"/>
                    <a:pt x="39" y="22"/>
                  </a:cubicBezTo>
                  <a:cubicBezTo>
                    <a:pt x="41" y="21"/>
                    <a:pt x="44" y="19"/>
                    <a:pt x="45" y="17"/>
                  </a:cubicBezTo>
                  <a:cubicBezTo>
                    <a:pt x="45" y="17"/>
                    <a:pt x="45" y="17"/>
                    <a:pt x="46" y="17"/>
                  </a:cubicBezTo>
                  <a:cubicBezTo>
                    <a:pt x="45" y="16"/>
                    <a:pt x="44" y="16"/>
                    <a:pt x="44" y="1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64" name="Google Shape;964;p65"/>
            <p:cNvSpPr/>
            <p:nvPr/>
          </p:nvSpPr>
          <p:spPr>
            <a:xfrm>
              <a:off x="7999866" y="3840385"/>
              <a:ext cx="128397" cy="90506"/>
            </a:xfrm>
            <a:custGeom>
              <a:rect b="b" l="l" r="r" t="t"/>
              <a:pathLst>
                <a:path extrusionOk="0" h="35" w="49">
                  <a:moveTo>
                    <a:pt x="24" y="32"/>
                  </a:moveTo>
                  <a:cubicBezTo>
                    <a:pt x="24" y="30"/>
                    <a:pt x="32" y="34"/>
                    <a:pt x="33" y="32"/>
                  </a:cubicBezTo>
                  <a:cubicBezTo>
                    <a:pt x="34" y="30"/>
                    <a:pt x="27" y="23"/>
                    <a:pt x="33" y="24"/>
                  </a:cubicBezTo>
                  <a:cubicBezTo>
                    <a:pt x="39" y="26"/>
                    <a:pt x="38" y="22"/>
                    <a:pt x="40" y="20"/>
                  </a:cubicBezTo>
                  <a:cubicBezTo>
                    <a:pt x="42" y="17"/>
                    <a:pt x="49" y="15"/>
                    <a:pt x="46" y="11"/>
                  </a:cubicBezTo>
                  <a:cubicBezTo>
                    <a:pt x="44" y="7"/>
                    <a:pt x="43" y="4"/>
                    <a:pt x="43" y="1"/>
                  </a:cubicBezTo>
                  <a:cubicBezTo>
                    <a:pt x="41" y="2"/>
                    <a:pt x="39" y="2"/>
                    <a:pt x="37" y="2"/>
                  </a:cubicBezTo>
                  <a:cubicBezTo>
                    <a:pt x="36" y="1"/>
                    <a:pt x="32" y="1"/>
                    <a:pt x="32" y="4"/>
                  </a:cubicBezTo>
                  <a:cubicBezTo>
                    <a:pt x="32" y="6"/>
                    <a:pt x="29" y="7"/>
                    <a:pt x="29" y="6"/>
                  </a:cubicBezTo>
                  <a:cubicBezTo>
                    <a:pt x="30" y="4"/>
                    <a:pt x="27" y="5"/>
                    <a:pt x="25" y="2"/>
                  </a:cubicBezTo>
                  <a:cubicBezTo>
                    <a:pt x="23" y="0"/>
                    <a:pt x="17" y="3"/>
                    <a:pt x="14" y="2"/>
                  </a:cubicBezTo>
                  <a:cubicBezTo>
                    <a:pt x="11" y="1"/>
                    <a:pt x="6" y="4"/>
                    <a:pt x="3" y="8"/>
                  </a:cubicBezTo>
                  <a:cubicBezTo>
                    <a:pt x="0" y="11"/>
                    <a:pt x="3" y="11"/>
                    <a:pt x="3" y="15"/>
                  </a:cubicBezTo>
                  <a:cubicBezTo>
                    <a:pt x="3" y="18"/>
                    <a:pt x="5" y="18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7" y="23"/>
                    <a:pt x="6" y="26"/>
                    <a:pt x="6" y="28"/>
                  </a:cubicBezTo>
                  <a:cubicBezTo>
                    <a:pt x="7" y="31"/>
                    <a:pt x="10" y="29"/>
                    <a:pt x="11" y="29"/>
                  </a:cubicBezTo>
                  <a:cubicBezTo>
                    <a:pt x="13" y="29"/>
                    <a:pt x="10" y="32"/>
                    <a:pt x="12" y="34"/>
                  </a:cubicBezTo>
                  <a:cubicBezTo>
                    <a:pt x="13" y="35"/>
                    <a:pt x="17" y="32"/>
                    <a:pt x="18" y="34"/>
                  </a:cubicBezTo>
                  <a:cubicBezTo>
                    <a:pt x="18" y="35"/>
                    <a:pt x="19" y="35"/>
                    <a:pt x="19" y="35"/>
                  </a:cubicBezTo>
                  <a:cubicBezTo>
                    <a:pt x="21" y="34"/>
                    <a:pt x="24" y="33"/>
                    <a:pt x="24" y="3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65" name="Google Shape;965;p65"/>
            <p:cNvSpPr/>
            <p:nvPr/>
          </p:nvSpPr>
          <p:spPr>
            <a:xfrm>
              <a:off x="7957768" y="3665685"/>
              <a:ext cx="157865" cy="191538"/>
            </a:xfrm>
            <a:custGeom>
              <a:rect b="b" l="l" r="r" t="t"/>
              <a:pathLst>
                <a:path extrusionOk="0" h="73" w="60">
                  <a:moveTo>
                    <a:pt x="40" y="33"/>
                  </a:moveTo>
                  <a:cubicBezTo>
                    <a:pt x="40" y="31"/>
                    <a:pt x="31" y="28"/>
                    <a:pt x="32" y="26"/>
                  </a:cubicBezTo>
                  <a:cubicBezTo>
                    <a:pt x="33" y="23"/>
                    <a:pt x="38" y="25"/>
                    <a:pt x="38" y="22"/>
                  </a:cubicBezTo>
                  <a:cubicBezTo>
                    <a:pt x="38" y="20"/>
                    <a:pt x="36" y="20"/>
                    <a:pt x="35" y="16"/>
                  </a:cubicBezTo>
                  <a:cubicBezTo>
                    <a:pt x="35" y="12"/>
                    <a:pt x="31" y="13"/>
                    <a:pt x="30" y="15"/>
                  </a:cubicBezTo>
                  <a:cubicBezTo>
                    <a:pt x="28" y="16"/>
                    <a:pt x="23" y="13"/>
                    <a:pt x="23" y="11"/>
                  </a:cubicBezTo>
                  <a:cubicBezTo>
                    <a:pt x="23" y="8"/>
                    <a:pt x="19" y="7"/>
                    <a:pt x="19" y="5"/>
                  </a:cubicBezTo>
                  <a:cubicBezTo>
                    <a:pt x="19" y="4"/>
                    <a:pt x="17" y="2"/>
                    <a:pt x="16" y="1"/>
                  </a:cubicBezTo>
                  <a:cubicBezTo>
                    <a:pt x="15" y="1"/>
                    <a:pt x="13" y="1"/>
                    <a:pt x="13" y="1"/>
                  </a:cubicBezTo>
                  <a:cubicBezTo>
                    <a:pt x="12" y="0"/>
                    <a:pt x="11" y="4"/>
                    <a:pt x="12" y="5"/>
                  </a:cubicBezTo>
                  <a:cubicBezTo>
                    <a:pt x="13" y="6"/>
                    <a:pt x="14" y="12"/>
                    <a:pt x="11" y="11"/>
                  </a:cubicBezTo>
                  <a:cubicBezTo>
                    <a:pt x="9" y="11"/>
                    <a:pt x="9" y="7"/>
                    <a:pt x="7" y="7"/>
                  </a:cubicBezTo>
                  <a:cubicBezTo>
                    <a:pt x="7" y="7"/>
                    <a:pt x="3" y="12"/>
                    <a:pt x="3" y="14"/>
                  </a:cubicBezTo>
                  <a:cubicBezTo>
                    <a:pt x="3" y="15"/>
                    <a:pt x="1" y="16"/>
                    <a:pt x="0" y="16"/>
                  </a:cubicBezTo>
                  <a:cubicBezTo>
                    <a:pt x="1" y="17"/>
                    <a:pt x="2" y="18"/>
                    <a:pt x="2" y="18"/>
                  </a:cubicBezTo>
                  <a:cubicBezTo>
                    <a:pt x="3" y="19"/>
                    <a:pt x="1" y="22"/>
                    <a:pt x="2" y="24"/>
                  </a:cubicBezTo>
                  <a:cubicBezTo>
                    <a:pt x="4" y="27"/>
                    <a:pt x="7" y="23"/>
                    <a:pt x="8" y="26"/>
                  </a:cubicBezTo>
                  <a:cubicBezTo>
                    <a:pt x="9" y="30"/>
                    <a:pt x="7" y="31"/>
                    <a:pt x="7" y="35"/>
                  </a:cubicBezTo>
                  <a:cubicBezTo>
                    <a:pt x="7" y="38"/>
                    <a:pt x="5" y="38"/>
                    <a:pt x="5" y="41"/>
                  </a:cubicBezTo>
                  <a:cubicBezTo>
                    <a:pt x="6" y="44"/>
                    <a:pt x="10" y="40"/>
                    <a:pt x="12" y="38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9" y="39"/>
                    <a:pt x="23" y="38"/>
                    <a:pt x="23" y="37"/>
                  </a:cubicBezTo>
                  <a:cubicBezTo>
                    <a:pt x="24" y="35"/>
                    <a:pt x="29" y="34"/>
                    <a:pt x="31" y="36"/>
                  </a:cubicBezTo>
                  <a:cubicBezTo>
                    <a:pt x="33" y="38"/>
                    <a:pt x="34" y="41"/>
                    <a:pt x="37" y="42"/>
                  </a:cubicBezTo>
                  <a:cubicBezTo>
                    <a:pt x="39" y="43"/>
                    <a:pt x="35" y="51"/>
                    <a:pt x="38" y="52"/>
                  </a:cubicBezTo>
                  <a:cubicBezTo>
                    <a:pt x="40" y="52"/>
                    <a:pt x="43" y="56"/>
                    <a:pt x="43" y="60"/>
                  </a:cubicBezTo>
                  <a:cubicBezTo>
                    <a:pt x="43" y="64"/>
                    <a:pt x="45" y="66"/>
                    <a:pt x="42" y="69"/>
                  </a:cubicBezTo>
                  <a:cubicBezTo>
                    <a:pt x="44" y="70"/>
                    <a:pt x="46" y="70"/>
                    <a:pt x="45" y="72"/>
                  </a:cubicBezTo>
                  <a:cubicBezTo>
                    <a:pt x="45" y="73"/>
                    <a:pt x="48" y="72"/>
                    <a:pt x="48" y="70"/>
                  </a:cubicBezTo>
                  <a:cubicBezTo>
                    <a:pt x="48" y="67"/>
                    <a:pt x="52" y="67"/>
                    <a:pt x="53" y="68"/>
                  </a:cubicBezTo>
                  <a:cubicBezTo>
                    <a:pt x="55" y="68"/>
                    <a:pt x="57" y="68"/>
                    <a:pt x="59" y="67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60" y="60"/>
                    <a:pt x="59" y="57"/>
                    <a:pt x="58" y="55"/>
                  </a:cubicBezTo>
                  <a:cubicBezTo>
                    <a:pt x="56" y="54"/>
                    <a:pt x="52" y="52"/>
                    <a:pt x="51" y="49"/>
                  </a:cubicBezTo>
                  <a:cubicBezTo>
                    <a:pt x="50" y="46"/>
                    <a:pt x="45" y="43"/>
                    <a:pt x="44" y="40"/>
                  </a:cubicBezTo>
                  <a:cubicBezTo>
                    <a:pt x="43" y="38"/>
                    <a:pt x="40" y="35"/>
                    <a:pt x="40" y="3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66" name="Google Shape;966;p65"/>
            <p:cNvSpPr/>
            <p:nvPr/>
          </p:nvSpPr>
          <p:spPr>
            <a:xfrm>
              <a:off x="7905149" y="3707780"/>
              <a:ext cx="170494" cy="324142"/>
            </a:xfrm>
            <a:custGeom>
              <a:rect b="b" l="l" r="r" t="t"/>
              <a:pathLst>
                <a:path extrusionOk="0" h="123" w="65">
                  <a:moveTo>
                    <a:pt x="39" y="65"/>
                  </a:moveTo>
                  <a:cubicBezTo>
                    <a:pt x="39" y="61"/>
                    <a:pt x="36" y="61"/>
                    <a:pt x="39" y="58"/>
                  </a:cubicBezTo>
                  <a:cubicBezTo>
                    <a:pt x="42" y="54"/>
                    <a:pt x="47" y="51"/>
                    <a:pt x="50" y="52"/>
                  </a:cubicBezTo>
                  <a:cubicBezTo>
                    <a:pt x="53" y="53"/>
                    <a:pt x="59" y="50"/>
                    <a:pt x="61" y="52"/>
                  </a:cubicBezTo>
                  <a:cubicBezTo>
                    <a:pt x="61" y="53"/>
                    <a:pt x="62" y="53"/>
                    <a:pt x="62" y="53"/>
                  </a:cubicBezTo>
                  <a:cubicBezTo>
                    <a:pt x="65" y="50"/>
                    <a:pt x="63" y="48"/>
                    <a:pt x="63" y="44"/>
                  </a:cubicBezTo>
                  <a:cubicBezTo>
                    <a:pt x="63" y="40"/>
                    <a:pt x="60" y="36"/>
                    <a:pt x="58" y="36"/>
                  </a:cubicBezTo>
                  <a:cubicBezTo>
                    <a:pt x="55" y="35"/>
                    <a:pt x="59" y="27"/>
                    <a:pt x="57" y="26"/>
                  </a:cubicBezTo>
                  <a:cubicBezTo>
                    <a:pt x="54" y="25"/>
                    <a:pt x="53" y="22"/>
                    <a:pt x="51" y="20"/>
                  </a:cubicBezTo>
                  <a:cubicBezTo>
                    <a:pt x="49" y="18"/>
                    <a:pt x="44" y="19"/>
                    <a:pt x="43" y="21"/>
                  </a:cubicBezTo>
                  <a:cubicBezTo>
                    <a:pt x="43" y="22"/>
                    <a:pt x="39" y="23"/>
                    <a:pt x="38" y="22"/>
                  </a:cubicBezTo>
                  <a:cubicBezTo>
                    <a:pt x="37" y="21"/>
                    <a:pt x="35" y="20"/>
                    <a:pt x="32" y="22"/>
                  </a:cubicBezTo>
                  <a:cubicBezTo>
                    <a:pt x="30" y="24"/>
                    <a:pt x="26" y="28"/>
                    <a:pt x="25" y="25"/>
                  </a:cubicBezTo>
                  <a:cubicBezTo>
                    <a:pt x="25" y="22"/>
                    <a:pt x="27" y="22"/>
                    <a:pt x="27" y="19"/>
                  </a:cubicBezTo>
                  <a:cubicBezTo>
                    <a:pt x="27" y="15"/>
                    <a:pt x="29" y="14"/>
                    <a:pt x="28" y="10"/>
                  </a:cubicBezTo>
                  <a:cubicBezTo>
                    <a:pt x="27" y="7"/>
                    <a:pt x="24" y="11"/>
                    <a:pt x="22" y="8"/>
                  </a:cubicBezTo>
                  <a:cubicBezTo>
                    <a:pt x="21" y="6"/>
                    <a:pt x="23" y="3"/>
                    <a:pt x="22" y="2"/>
                  </a:cubicBezTo>
                  <a:cubicBezTo>
                    <a:pt x="22" y="2"/>
                    <a:pt x="21" y="1"/>
                    <a:pt x="20" y="0"/>
                  </a:cubicBezTo>
                  <a:cubicBezTo>
                    <a:pt x="20" y="1"/>
                    <a:pt x="19" y="1"/>
                    <a:pt x="19" y="2"/>
                  </a:cubicBezTo>
                  <a:cubicBezTo>
                    <a:pt x="18" y="3"/>
                    <a:pt x="13" y="4"/>
                    <a:pt x="12" y="6"/>
                  </a:cubicBezTo>
                  <a:cubicBezTo>
                    <a:pt x="10" y="8"/>
                    <a:pt x="7" y="8"/>
                    <a:pt x="6" y="8"/>
                  </a:cubicBezTo>
                  <a:cubicBezTo>
                    <a:pt x="5" y="8"/>
                    <a:pt x="1" y="8"/>
                    <a:pt x="1" y="10"/>
                  </a:cubicBezTo>
                  <a:cubicBezTo>
                    <a:pt x="1" y="12"/>
                    <a:pt x="0" y="21"/>
                    <a:pt x="0" y="23"/>
                  </a:cubicBezTo>
                  <a:cubicBezTo>
                    <a:pt x="0" y="24"/>
                    <a:pt x="4" y="30"/>
                    <a:pt x="6" y="30"/>
                  </a:cubicBezTo>
                  <a:cubicBezTo>
                    <a:pt x="7" y="31"/>
                    <a:pt x="5" y="35"/>
                    <a:pt x="7" y="36"/>
                  </a:cubicBezTo>
                  <a:cubicBezTo>
                    <a:pt x="9" y="37"/>
                    <a:pt x="8" y="40"/>
                    <a:pt x="7" y="39"/>
                  </a:cubicBezTo>
                  <a:cubicBezTo>
                    <a:pt x="6" y="39"/>
                    <a:pt x="7" y="44"/>
                    <a:pt x="6" y="45"/>
                  </a:cubicBezTo>
                  <a:cubicBezTo>
                    <a:pt x="4" y="47"/>
                    <a:pt x="5" y="51"/>
                    <a:pt x="8" y="54"/>
                  </a:cubicBezTo>
                  <a:cubicBezTo>
                    <a:pt x="12" y="57"/>
                    <a:pt x="12" y="61"/>
                    <a:pt x="12" y="64"/>
                  </a:cubicBezTo>
                  <a:cubicBezTo>
                    <a:pt x="12" y="66"/>
                    <a:pt x="14" y="66"/>
                    <a:pt x="14" y="70"/>
                  </a:cubicBezTo>
                  <a:cubicBezTo>
                    <a:pt x="14" y="70"/>
                    <a:pt x="10" y="83"/>
                    <a:pt x="7" y="83"/>
                  </a:cubicBezTo>
                  <a:cubicBezTo>
                    <a:pt x="7" y="86"/>
                    <a:pt x="6" y="92"/>
                    <a:pt x="5" y="95"/>
                  </a:cubicBezTo>
                  <a:cubicBezTo>
                    <a:pt x="4" y="98"/>
                    <a:pt x="3" y="102"/>
                    <a:pt x="5" y="102"/>
                  </a:cubicBezTo>
                  <a:cubicBezTo>
                    <a:pt x="8" y="102"/>
                    <a:pt x="12" y="107"/>
                    <a:pt x="16" y="112"/>
                  </a:cubicBezTo>
                  <a:cubicBezTo>
                    <a:pt x="17" y="113"/>
                    <a:pt x="18" y="115"/>
                    <a:pt x="18" y="116"/>
                  </a:cubicBezTo>
                  <a:cubicBezTo>
                    <a:pt x="20" y="116"/>
                    <a:pt x="22" y="116"/>
                    <a:pt x="23" y="116"/>
                  </a:cubicBezTo>
                  <a:cubicBezTo>
                    <a:pt x="26" y="117"/>
                    <a:pt x="27" y="120"/>
                    <a:pt x="27" y="121"/>
                  </a:cubicBezTo>
                  <a:cubicBezTo>
                    <a:pt x="27" y="123"/>
                    <a:pt x="32" y="122"/>
                    <a:pt x="33" y="122"/>
                  </a:cubicBezTo>
                  <a:cubicBezTo>
                    <a:pt x="34" y="122"/>
                    <a:pt x="33" y="120"/>
                    <a:pt x="36" y="119"/>
                  </a:cubicBezTo>
                  <a:cubicBezTo>
                    <a:pt x="34" y="116"/>
                    <a:pt x="30" y="114"/>
                    <a:pt x="27" y="113"/>
                  </a:cubicBezTo>
                  <a:cubicBezTo>
                    <a:pt x="23" y="113"/>
                    <a:pt x="21" y="107"/>
                    <a:pt x="21" y="104"/>
                  </a:cubicBezTo>
                  <a:cubicBezTo>
                    <a:pt x="21" y="101"/>
                    <a:pt x="18" y="99"/>
                    <a:pt x="18" y="97"/>
                  </a:cubicBezTo>
                  <a:cubicBezTo>
                    <a:pt x="18" y="94"/>
                    <a:pt x="16" y="94"/>
                    <a:pt x="13" y="93"/>
                  </a:cubicBezTo>
                  <a:cubicBezTo>
                    <a:pt x="10" y="92"/>
                    <a:pt x="14" y="83"/>
                    <a:pt x="14" y="80"/>
                  </a:cubicBezTo>
                  <a:cubicBezTo>
                    <a:pt x="14" y="77"/>
                    <a:pt x="20" y="67"/>
                    <a:pt x="18" y="64"/>
                  </a:cubicBezTo>
                  <a:cubicBezTo>
                    <a:pt x="17" y="61"/>
                    <a:pt x="24" y="58"/>
                    <a:pt x="25" y="62"/>
                  </a:cubicBezTo>
                  <a:cubicBezTo>
                    <a:pt x="26" y="65"/>
                    <a:pt x="26" y="67"/>
                    <a:pt x="31" y="66"/>
                  </a:cubicBezTo>
                  <a:cubicBezTo>
                    <a:pt x="36" y="66"/>
                    <a:pt x="36" y="70"/>
                    <a:pt x="40" y="71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68"/>
                    <a:pt x="39" y="68"/>
                    <a:pt x="39" y="6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67" name="Google Shape;967;p65"/>
            <p:cNvSpPr/>
            <p:nvPr/>
          </p:nvSpPr>
          <p:spPr>
            <a:xfrm>
              <a:off x="6162331" y="2838489"/>
              <a:ext cx="206275" cy="168386"/>
            </a:xfrm>
            <a:custGeom>
              <a:rect b="b" l="l" r="r" t="t"/>
              <a:pathLst>
                <a:path extrusionOk="0" h="64" w="78">
                  <a:moveTo>
                    <a:pt x="2" y="14"/>
                  </a:moveTo>
                  <a:cubicBezTo>
                    <a:pt x="2" y="15"/>
                    <a:pt x="3" y="20"/>
                    <a:pt x="2" y="22"/>
                  </a:cubicBezTo>
                  <a:cubicBezTo>
                    <a:pt x="0" y="24"/>
                    <a:pt x="1" y="25"/>
                    <a:pt x="2" y="25"/>
                  </a:cubicBezTo>
                  <a:cubicBezTo>
                    <a:pt x="3" y="26"/>
                    <a:pt x="4" y="28"/>
                    <a:pt x="4" y="29"/>
                  </a:cubicBezTo>
                  <a:cubicBezTo>
                    <a:pt x="4" y="31"/>
                    <a:pt x="5" y="30"/>
                    <a:pt x="5" y="33"/>
                  </a:cubicBezTo>
                  <a:cubicBezTo>
                    <a:pt x="5" y="37"/>
                    <a:pt x="6" y="39"/>
                    <a:pt x="7" y="40"/>
                  </a:cubicBezTo>
                  <a:cubicBezTo>
                    <a:pt x="8" y="41"/>
                    <a:pt x="8" y="42"/>
                    <a:pt x="7" y="44"/>
                  </a:cubicBezTo>
                  <a:cubicBezTo>
                    <a:pt x="9" y="45"/>
                    <a:pt x="10" y="46"/>
                    <a:pt x="12" y="46"/>
                  </a:cubicBezTo>
                  <a:cubicBezTo>
                    <a:pt x="16" y="48"/>
                    <a:pt x="17" y="49"/>
                    <a:pt x="17" y="50"/>
                  </a:cubicBezTo>
                  <a:cubicBezTo>
                    <a:pt x="17" y="51"/>
                    <a:pt x="21" y="54"/>
                    <a:pt x="21" y="52"/>
                  </a:cubicBezTo>
                  <a:cubicBezTo>
                    <a:pt x="22" y="50"/>
                    <a:pt x="24" y="51"/>
                    <a:pt x="26" y="51"/>
                  </a:cubicBezTo>
                  <a:cubicBezTo>
                    <a:pt x="28" y="51"/>
                    <a:pt x="28" y="53"/>
                    <a:pt x="28" y="54"/>
                  </a:cubicBezTo>
                  <a:cubicBezTo>
                    <a:pt x="28" y="55"/>
                    <a:pt x="32" y="54"/>
                    <a:pt x="33" y="55"/>
                  </a:cubicBezTo>
                  <a:cubicBezTo>
                    <a:pt x="35" y="56"/>
                    <a:pt x="35" y="59"/>
                    <a:pt x="37" y="60"/>
                  </a:cubicBezTo>
                  <a:cubicBezTo>
                    <a:pt x="39" y="61"/>
                    <a:pt x="41" y="59"/>
                    <a:pt x="42" y="59"/>
                  </a:cubicBezTo>
                  <a:cubicBezTo>
                    <a:pt x="43" y="60"/>
                    <a:pt x="47" y="61"/>
                    <a:pt x="49" y="60"/>
                  </a:cubicBezTo>
                  <a:cubicBezTo>
                    <a:pt x="51" y="59"/>
                    <a:pt x="52" y="61"/>
                    <a:pt x="55" y="61"/>
                  </a:cubicBezTo>
                  <a:cubicBezTo>
                    <a:pt x="58" y="61"/>
                    <a:pt x="61" y="62"/>
                    <a:pt x="62" y="62"/>
                  </a:cubicBezTo>
                  <a:cubicBezTo>
                    <a:pt x="62" y="63"/>
                    <a:pt x="64" y="63"/>
                    <a:pt x="66" y="64"/>
                  </a:cubicBezTo>
                  <a:cubicBezTo>
                    <a:pt x="67" y="62"/>
                    <a:pt x="66" y="59"/>
                    <a:pt x="66" y="58"/>
                  </a:cubicBezTo>
                  <a:cubicBezTo>
                    <a:pt x="66" y="57"/>
                    <a:pt x="73" y="52"/>
                    <a:pt x="74" y="51"/>
                  </a:cubicBezTo>
                  <a:cubicBezTo>
                    <a:pt x="75" y="49"/>
                    <a:pt x="76" y="49"/>
                    <a:pt x="77" y="48"/>
                  </a:cubicBezTo>
                  <a:cubicBezTo>
                    <a:pt x="78" y="46"/>
                    <a:pt x="75" y="41"/>
                    <a:pt x="74" y="40"/>
                  </a:cubicBezTo>
                  <a:cubicBezTo>
                    <a:pt x="73" y="39"/>
                    <a:pt x="73" y="35"/>
                    <a:pt x="73" y="33"/>
                  </a:cubicBezTo>
                  <a:cubicBezTo>
                    <a:pt x="74" y="31"/>
                    <a:pt x="71" y="30"/>
                    <a:pt x="71" y="29"/>
                  </a:cubicBezTo>
                  <a:cubicBezTo>
                    <a:pt x="71" y="27"/>
                    <a:pt x="74" y="25"/>
                    <a:pt x="75" y="25"/>
                  </a:cubicBezTo>
                  <a:cubicBezTo>
                    <a:pt x="77" y="24"/>
                    <a:pt x="76" y="19"/>
                    <a:pt x="75" y="18"/>
                  </a:cubicBezTo>
                  <a:cubicBezTo>
                    <a:pt x="74" y="16"/>
                    <a:pt x="73" y="14"/>
                    <a:pt x="74" y="12"/>
                  </a:cubicBezTo>
                  <a:cubicBezTo>
                    <a:pt x="75" y="9"/>
                    <a:pt x="68" y="7"/>
                    <a:pt x="68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2" y="8"/>
                    <a:pt x="47" y="6"/>
                    <a:pt x="46" y="6"/>
                  </a:cubicBezTo>
                  <a:cubicBezTo>
                    <a:pt x="46" y="6"/>
                    <a:pt x="44" y="5"/>
                    <a:pt x="42" y="4"/>
                  </a:cubicBezTo>
                  <a:cubicBezTo>
                    <a:pt x="42" y="6"/>
                    <a:pt x="40" y="7"/>
                    <a:pt x="38" y="7"/>
                  </a:cubicBezTo>
                  <a:cubicBezTo>
                    <a:pt x="34" y="7"/>
                    <a:pt x="34" y="3"/>
                    <a:pt x="34" y="2"/>
                  </a:cubicBezTo>
                  <a:cubicBezTo>
                    <a:pt x="34" y="0"/>
                    <a:pt x="20" y="3"/>
                    <a:pt x="17" y="7"/>
                  </a:cubicBezTo>
                  <a:cubicBezTo>
                    <a:pt x="13" y="10"/>
                    <a:pt x="4" y="9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ubicBezTo>
                    <a:pt x="2" y="13"/>
                    <a:pt x="2" y="13"/>
                    <a:pt x="2" y="14"/>
                  </a:cubicBezTo>
                  <a:close/>
                </a:path>
              </a:pathLst>
            </a:custGeom>
            <a:solidFill>
              <a:srgbClr val="4B286D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68" name="Google Shape;968;p65"/>
            <p:cNvSpPr/>
            <p:nvPr/>
          </p:nvSpPr>
          <p:spPr>
            <a:xfrm>
              <a:off x="6193904" y="3110011"/>
              <a:ext cx="75774" cy="73668"/>
            </a:xfrm>
            <a:custGeom>
              <a:rect b="b" l="l" r="r" t="t"/>
              <a:pathLst>
                <a:path extrusionOk="0" h="28" w="29">
                  <a:moveTo>
                    <a:pt x="21" y="25"/>
                  </a:moveTo>
                  <a:cubicBezTo>
                    <a:pt x="21" y="24"/>
                    <a:pt x="26" y="16"/>
                    <a:pt x="27" y="16"/>
                  </a:cubicBezTo>
                  <a:cubicBezTo>
                    <a:pt x="28" y="16"/>
                    <a:pt x="29" y="9"/>
                    <a:pt x="28" y="6"/>
                  </a:cubicBezTo>
                  <a:cubicBezTo>
                    <a:pt x="24" y="3"/>
                    <a:pt x="21" y="2"/>
                    <a:pt x="21" y="2"/>
                  </a:cubicBezTo>
                  <a:cubicBezTo>
                    <a:pt x="21" y="2"/>
                    <a:pt x="10" y="2"/>
                    <a:pt x="9" y="1"/>
                  </a:cubicBezTo>
                  <a:cubicBezTo>
                    <a:pt x="7" y="0"/>
                    <a:pt x="5" y="3"/>
                    <a:pt x="4" y="2"/>
                  </a:cubicBezTo>
                  <a:cubicBezTo>
                    <a:pt x="2" y="1"/>
                    <a:pt x="0" y="2"/>
                    <a:pt x="0" y="4"/>
                  </a:cubicBezTo>
                  <a:cubicBezTo>
                    <a:pt x="0" y="6"/>
                    <a:pt x="4" y="7"/>
                    <a:pt x="4" y="10"/>
                  </a:cubicBezTo>
                  <a:cubicBezTo>
                    <a:pt x="4" y="12"/>
                    <a:pt x="10" y="16"/>
                    <a:pt x="10" y="18"/>
                  </a:cubicBezTo>
                  <a:cubicBezTo>
                    <a:pt x="10" y="19"/>
                    <a:pt x="14" y="21"/>
                    <a:pt x="17" y="25"/>
                  </a:cubicBezTo>
                  <a:cubicBezTo>
                    <a:pt x="18" y="26"/>
                    <a:pt x="20" y="27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69" name="Google Shape;969;p65"/>
            <p:cNvSpPr/>
            <p:nvPr/>
          </p:nvSpPr>
          <p:spPr>
            <a:xfrm>
              <a:off x="6153913" y="3074229"/>
              <a:ext cx="113662" cy="101032"/>
            </a:xfrm>
            <a:custGeom>
              <a:rect b="b" l="l" r="r" t="t"/>
              <a:pathLst>
                <a:path extrusionOk="0" h="38" w="43">
                  <a:moveTo>
                    <a:pt x="25" y="31"/>
                  </a:moveTo>
                  <a:cubicBezTo>
                    <a:pt x="25" y="29"/>
                    <a:pt x="19" y="25"/>
                    <a:pt x="19" y="23"/>
                  </a:cubicBezTo>
                  <a:cubicBezTo>
                    <a:pt x="19" y="20"/>
                    <a:pt x="15" y="19"/>
                    <a:pt x="15" y="17"/>
                  </a:cubicBezTo>
                  <a:cubicBezTo>
                    <a:pt x="15" y="15"/>
                    <a:pt x="17" y="14"/>
                    <a:pt x="19" y="15"/>
                  </a:cubicBezTo>
                  <a:cubicBezTo>
                    <a:pt x="20" y="16"/>
                    <a:pt x="22" y="13"/>
                    <a:pt x="24" y="14"/>
                  </a:cubicBezTo>
                  <a:cubicBezTo>
                    <a:pt x="25" y="15"/>
                    <a:pt x="36" y="15"/>
                    <a:pt x="36" y="15"/>
                  </a:cubicBezTo>
                  <a:cubicBezTo>
                    <a:pt x="36" y="15"/>
                    <a:pt x="39" y="16"/>
                    <a:pt x="43" y="19"/>
                  </a:cubicBezTo>
                  <a:cubicBezTo>
                    <a:pt x="43" y="18"/>
                    <a:pt x="43" y="17"/>
                    <a:pt x="43" y="17"/>
                  </a:cubicBezTo>
                  <a:cubicBezTo>
                    <a:pt x="42" y="15"/>
                    <a:pt x="43" y="12"/>
                    <a:pt x="40" y="11"/>
                  </a:cubicBezTo>
                  <a:cubicBezTo>
                    <a:pt x="39" y="11"/>
                    <a:pt x="39" y="8"/>
                    <a:pt x="38" y="6"/>
                  </a:cubicBezTo>
                  <a:cubicBezTo>
                    <a:pt x="37" y="7"/>
                    <a:pt x="36" y="7"/>
                    <a:pt x="36" y="7"/>
                  </a:cubicBezTo>
                  <a:cubicBezTo>
                    <a:pt x="33" y="8"/>
                    <a:pt x="29" y="7"/>
                    <a:pt x="27" y="5"/>
                  </a:cubicBezTo>
                  <a:cubicBezTo>
                    <a:pt x="26" y="4"/>
                    <a:pt x="22" y="1"/>
                    <a:pt x="21" y="0"/>
                  </a:cubicBezTo>
                  <a:cubicBezTo>
                    <a:pt x="20" y="1"/>
                    <a:pt x="17" y="3"/>
                    <a:pt x="16" y="4"/>
                  </a:cubicBezTo>
                  <a:cubicBezTo>
                    <a:pt x="14" y="4"/>
                    <a:pt x="15" y="8"/>
                    <a:pt x="14" y="8"/>
                  </a:cubicBezTo>
                  <a:cubicBezTo>
                    <a:pt x="12" y="8"/>
                    <a:pt x="11" y="10"/>
                    <a:pt x="11" y="11"/>
                  </a:cubicBezTo>
                  <a:cubicBezTo>
                    <a:pt x="11" y="12"/>
                    <a:pt x="7" y="10"/>
                    <a:pt x="6" y="11"/>
                  </a:cubicBezTo>
                  <a:cubicBezTo>
                    <a:pt x="5" y="11"/>
                    <a:pt x="2" y="12"/>
                    <a:pt x="0" y="12"/>
                  </a:cubicBezTo>
                  <a:cubicBezTo>
                    <a:pt x="1" y="14"/>
                    <a:pt x="0" y="15"/>
                    <a:pt x="2" y="15"/>
                  </a:cubicBezTo>
                  <a:cubicBezTo>
                    <a:pt x="4" y="15"/>
                    <a:pt x="8" y="15"/>
                    <a:pt x="8" y="18"/>
                  </a:cubicBezTo>
                  <a:cubicBezTo>
                    <a:pt x="8" y="21"/>
                    <a:pt x="13" y="27"/>
                    <a:pt x="15" y="29"/>
                  </a:cubicBezTo>
                  <a:cubicBezTo>
                    <a:pt x="17" y="31"/>
                    <a:pt x="21" y="31"/>
                    <a:pt x="22" y="33"/>
                  </a:cubicBezTo>
                  <a:cubicBezTo>
                    <a:pt x="22" y="35"/>
                    <a:pt x="25" y="36"/>
                    <a:pt x="28" y="36"/>
                  </a:cubicBezTo>
                  <a:cubicBezTo>
                    <a:pt x="29" y="37"/>
                    <a:pt x="31" y="37"/>
                    <a:pt x="32" y="38"/>
                  </a:cubicBezTo>
                  <a:cubicBezTo>
                    <a:pt x="29" y="34"/>
                    <a:pt x="25" y="32"/>
                    <a:pt x="25" y="3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70" name="Google Shape;970;p65"/>
            <p:cNvSpPr/>
            <p:nvPr/>
          </p:nvSpPr>
          <p:spPr>
            <a:xfrm>
              <a:off x="6265469" y="3181575"/>
              <a:ext cx="39994" cy="75773"/>
            </a:xfrm>
            <a:custGeom>
              <a:rect b="b" l="l" r="r" t="t"/>
              <a:pathLst>
                <a:path extrusionOk="0" h="29" w="15">
                  <a:moveTo>
                    <a:pt x="10" y="25"/>
                  </a:moveTo>
                  <a:cubicBezTo>
                    <a:pt x="11" y="24"/>
                    <a:pt x="10" y="23"/>
                    <a:pt x="12" y="22"/>
                  </a:cubicBezTo>
                  <a:cubicBezTo>
                    <a:pt x="13" y="20"/>
                    <a:pt x="14" y="18"/>
                    <a:pt x="14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2" y="15"/>
                    <a:pt x="11" y="14"/>
                    <a:pt x="10" y="12"/>
                  </a:cubicBezTo>
                  <a:cubicBezTo>
                    <a:pt x="9" y="10"/>
                    <a:pt x="10" y="6"/>
                    <a:pt x="11" y="4"/>
                  </a:cubicBezTo>
                  <a:cubicBezTo>
                    <a:pt x="9" y="3"/>
                    <a:pt x="5" y="0"/>
                    <a:pt x="4" y="0"/>
                  </a:cubicBezTo>
                  <a:cubicBezTo>
                    <a:pt x="3" y="0"/>
                    <a:pt x="1" y="3"/>
                    <a:pt x="0" y="5"/>
                  </a:cubicBezTo>
                  <a:cubicBezTo>
                    <a:pt x="3" y="7"/>
                    <a:pt x="4" y="8"/>
                    <a:pt x="2" y="10"/>
                  </a:cubicBezTo>
                  <a:cubicBezTo>
                    <a:pt x="0" y="13"/>
                    <a:pt x="0" y="20"/>
                    <a:pt x="2" y="22"/>
                  </a:cubicBezTo>
                  <a:cubicBezTo>
                    <a:pt x="4" y="24"/>
                    <a:pt x="5" y="28"/>
                    <a:pt x="7" y="29"/>
                  </a:cubicBezTo>
                  <a:cubicBezTo>
                    <a:pt x="8" y="27"/>
                    <a:pt x="8" y="25"/>
                    <a:pt x="10" y="2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71" name="Google Shape;971;p65"/>
            <p:cNvSpPr/>
            <p:nvPr/>
          </p:nvSpPr>
          <p:spPr>
            <a:xfrm>
              <a:off x="6067614" y="3008979"/>
              <a:ext cx="157865" cy="69458"/>
            </a:xfrm>
            <a:custGeom>
              <a:rect b="b" l="l" r="r" t="t"/>
              <a:pathLst>
                <a:path extrusionOk="0" h="26" w="60">
                  <a:moveTo>
                    <a:pt x="51" y="2"/>
                  </a:moveTo>
                  <a:cubicBezTo>
                    <a:pt x="49" y="0"/>
                    <a:pt x="43" y="0"/>
                    <a:pt x="43" y="0"/>
                  </a:cubicBezTo>
                  <a:cubicBezTo>
                    <a:pt x="43" y="0"/>
                    <a:pt x="43" y="2"/>
                    <a:pt x="42" y="3"/>
                  </a:cubicBezTo>
                  <a:cubicBezTo>
                    <a:pt x="41" y="4"/>
                    <a:pt x="37" y="4"/>
                    <a:pt x="35" y="4"/>
                  </a:cubicBezTo>
                  <a:cubicBezTo>
                    <a:pt x="34" y="5"/>
                    <a:pt x="31" y="5"/>
                    <a:pt x="31" y="7"/>
                  </a:cubicBezTo>
                  <a:cubicBezTo>
                    <a:pt x="30" y="8"/>
                    <a:pt x="26" y="7"/>
                    <a:pt x="27" y="12"/>
                  </a:cubicBezTo>
                  <a:cubicBezTo>
                    <a:pt x="29" y="16"/>
                    <a:pt x="25" y="14"/>
                    <a:pt x="24" y="14"/>
                  </a:cubicBezTo>
                  <a:cubicBezTo>
                    <a:pt x="23" y="13"/>
                    <a:pt x="17" y="14"/>
                    <a:pt x="16" y="16"/>
                  </a:cubicBezTo>
                  <a:cubicBezTo>
                    <a:pt x="15" y="17"/>
                    <a:pt x="13" y="17"/>
                    <a:pt x="11" y="16"/>
                  </a:cubicBezTo>
                  <a:cubicBezTo>
                    <a:pt x="10" y="15"/>
                    <a:pt x="8" y="15"/>
                    <a:pt x="7" y="17"/>
                  </a:cubicBezTo>
                  <a:cubicBezTo>
                    <a:pt x="5" y="18"/>
                    <a:pt x="4" y="15"/>
                    <a:pt x="2" y="15"/>
                  </a:cubicBezTo>
                  <a:cubicBezTo>
                    <a:pt x="0" y="16"/>
                    <a:pt x="1" y="19"/>
                    <a:pt x="1" y="20"/>
                  </a:cubicBezTo>
                  <a:cubicBezTo>
                    <a:pt x="1" y="20"/>
                    <a:pt x="4" y="23"/>
                    <a:pt x="5" y="22"/>
                  </a:cubicBezTo>
                  <a:cubicBezTo>
                    <a:pt x="7" y="21"/>
                    <a:pt x="9" y="22"/>
                    <a:pt x="10" y="23"/>
                  </a:cubicBezTo>
                  <a:cubicBezTo>
                    <a:pt x="12" y="24"/>
                    <a:pt x="14" y="22"/>
                    <a:pt x="15" y="21"/>
                  </a:cubicBezTo>
                  <a:cubicBezTo>
                    <a:pt x="16" y="20"/>
                    <a:pt x="21" y="20"/>
                    <a:pt x="22" y="20"/>
                  </a:cubicBezTo>
                  <a:cubicBezTo>
                    <a:pt x="22" y="20"/>
                    <a:pt x="22" y="23"/>
                    <a:pt x="23" y="24"/>
                  </a:cubicBezTo>
                  <a:cubicBezTo>
                    <a:pt x="24" y="24"/>
                    <a:pt x="27" y="25"/>
                    <a:pt x="30" y="25"/>
                  </a:cubicBezTo>
                  <a:cubicBezTo>
                    <a:pt x="33" y="25"/>
                    <a:pt x="38" y="26"/>
                    <a:pt x="39" y="26"/>
                  </a:cubicBezTo>
                  <a:cubicBezTo>
                    <a:pt x="41" y="26"/>
                    <a:pt x="43" y="24"/>
                    <a:pt x="46" y="24"/>
                  </a:cubicBezTo>
                  <a:cubicBezTo>
                    <a:pt x="50" y="24"/>
                    <a:pt x="51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0"/>
                    <a:pt x="53" y="20"/>
                  </a:cubicBezTo>
                  <a:cubicBezTo>
                    <a:pt x="54" y="20"/>
                    <a:pt x="54" y="18"/>
                    <a:pt x="54" y="17"/>
                  </a:cubicBezTo>
                  <a:cubicBezTo>
                    <a:pt x="55" y="16"/>
                    <a:pt x="54" y="13"/>
                    <a:pt x="55" y="14"/>
                  </a:cubicBezTo>
                  <a:cubicBezTo>
                    <a:pt x="57" y="14"/>
                    <a:pt x="59" y="14"/>
                    <a:pt x="59" y="12"/>
                  </a:cubicBezTo>
                  <a:cubicBezTo>
                    <a:pt x="59" y="11"/>
                    <a:pt x="59" y="10"/>
                    <a:pt x="60" y="9"/>
                  </a:cubicBezTo>
                  <a:cubicBezTo>
                    <a:pt x="58" y="7"/>
                    <a:pt x="57" y="3"/>
                    <a:pt x="57" y="3"/>
                  </a:cubicBezTo>
                  <a:cubicBezTo>
                    <a:pt x="57" y="3"/>
                    <a:pt x="53" y="4"/>
                    <a:pt x="51" y="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72" name="Google Shape;972;p65"/>
            <p:cNvSpPr/>
            <p:nvPr/>
          </p:nvSpPr>
          <p:spPr>
            <a:xfrm>
              <a:off x="6204429" y="3017399"/>
              <a:ext cx="136815" cy="77878"/>
            </a:xfrm>
            <a:custGeom>
              <a:rect b="b" l="l" r="r" t="t"/>
              <a:pathLst>
                <a:path extrusionOk="0" h="30" w="52">
                  <a:moveTo>
                    <a:pt x="50" y="6"/>
                  </a:moveTo>
                  <a:cubicBezTo>
                    <a:pt x="50" y="5"/>
                    <a:pt x="49" y="5"/>
                    <a:pt x="48" y="4"/>
                  </a:cubicBezTo>
                  <a:cubicBezTo>
                    <a:pt x="46" y="4"/>
                    <a:pt x="44" y="3"/>
                    <a:pt x="43" y="3"/>
                  </a:cubicBezTo>
                  <a:cubicBezTo>
                    <a:pt x="42" y="1"/>
                    <a:pt x="37" y="1"/>
                    <a:pt x="36" y="0"/>
                  </a:cubicBezTo>
                  <a:cubicBezTo>
                    <a:pt x="35" y="0"/>
                    <a:pt x="30" y="5"/>
                    <a:pt x="29" y="5"/>
                  </a:cubicBezTo>
                  <a:cubicBezTo>
                    <a:pt x="27" y="5"/>
                    <a:pt x="20" y="6"/>
                    <a:pt x="20" y="8"/>
                  </a:cubicBezTo>
                  <a:cubicBezTo>
                    <a:pt x="20" y="10"/>
                    <a:pt x="12" y="10"/>
                    <a:pt x="9" y="8"/>
                  </a:cubicBezTo>
                  <a:cubicBezTo>
                    <a:pt x="9" y="7"/>
                    <a:pt x="8" y="7"/>
                    <a:pt x="8" y="6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11"/>
                    <a:pt x="5" y="11"/>
                    <a:pt x="3" y="11"/>
                  </a:cubicBezTo>
                  <a:cubicBezTo>
                    <a:pt x="2" y="10"/>
                    <a:pt x="3" y="13"/>
                    <a:pt x="2" y="14"/>
                  </a:cubicBezTo>
                  <a:cubicBezTo>
                    <a:pt x="2" y="15"/>
                    <a:pt x="2" y="17"/>
                    <a:pt x="1" y="17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0" y="19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3" y="23"/>
                    <a:pt x="7" y="26"/>
                    <a:pt x="8" y="27"/>
                  </a:cubicBezTo>
                  <a:cubicBezTo>
                    <a:pt x="10" y="29"/>
                    <a:pt x="14" y="30"/>
                    <a:pt x="17" y="29"/>
                  </a:cubicBezTo>
                  <a:cubicBezTo>
                    <a:pt x="19" y="29"/>
                    <a:pt x="28" y="26"/>
                    <a:pt x="28" y="26"/>
                  </a:cubicBezTo>
                  <a:cubicBezTo>
                    <a:pt x="28" y="26"/>
                    <a:pt x="30" y="27"/>
                    <a:pt x="31" y="27"/>
                  </a:cubicBezTo>
                  <a:cubicBezTo>
                    <a:pt x="31" y="27"/>
                    <a:pt x="32" y="27"/>
                    <a:pt x="33" y="27"/>
                  </a:cubicBezTo>
                  <a:cubicBezTo>
                    <a:pt x="34" y="27"/>
                    <a:pt x="36" y="26"/>
                    <a:pt x="38" y="24"/>
                  </a:cubicBezTo>
                  <a:cubicBezTo>
                    <a:pt x="41" y="21"/>
                    <a:pt x="44" y="12"/>
                    <a:pt x="46" y="12"/>
                  </a:cubicBezTo>
                  <a:cubicBezTo>
                    <a:pt x="47" y="11"/>
                    <a:pt x="49" y="9"/>
                    <a:pt x="51" y="8"/>
                  </a:cubicBezTo>
                  <a:cubicBezTo>
                    <a:pt x="52" y="7"/>
                    <a:pt x="52" y="6"/>
                    <a:pt x="50" y="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73" name="Google Shape;973;p65"/>
            <p:cNvSpPr/>
            <p:nvPr/>
          </p:nvSpPr>
          <p:spPr>
            <a:xfrm>
              <a:off x="6122340" y="2952150"/>
              <a:ext cx="134711" cy="67354"/>
            </a:xfrm>
            <a:custGeom>
              <a:rect b="b" l="l" r="r" t="t"/>
              <a:pathLst>
                <a:path extrusionOk="0" h="26" w="51">
                  <a:moveTo>
                    <a:pt x="48" y="12"/>
                  </a:moveTo>
                  <a:cubicBezTo>
                    <a:pt x="47" y="11"/>
                    <a:pt x="43" y="12"/>
                    <a:pt x="43" y="11"/>
                  </a:cubicBezTo>
                  <a:cubicBezTo>
                    <a:pt x="43" y="10"/>
                    <a:pt x="43" y="8"/>
                    <a:pt x="41" y="8"/>
                  </a:cubicBezTo>
                  <a:cubicBezTo>
                    <a:pt x="39" y="8"/>
                    <a:pt x="37" y="7"/>
                    <a:pt x="36" y="9"/>
                  </a:cubicBezTo>
                  <a:cubicBezTo>
                    <a:pt x="36" y="11"/>
                    <a:pt x="32" y="8"/>
                    <a:pt x="32" y="7"/>
                  </a:cubicBezTo>
                  <a:cubicBezTo>
                    <a:pt x="32" y="6"/>
                    <a:pt x="31" y="5"/>
                    <a:pt x="27" y="3"/>
                  </a:cubicBezTo>
                  <a:cubicBezTo>
                    <a:pt x="25" y="3"/>
                    <a:pt x="24" y="2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2"/>
                    <a:pt x="19" y="0"/>
                    <a:pt x="17" y="2"/>
                  </a:cubicBezTo>
                  <a:cubicBezTo>
                    <a:pt x="16" y="3"/>
                    <a:pt x="13" y="3"/>
                    <a:pt x="11" y="5"/>
                  </a:cubicBezTo>
                  <a:cubicBezTo>
                    <a:pt x="9" y="6"/>
                    <a:pt x="5" y="7"/>
                    <a:pt x="2" y="8"/>
                  </a:cubicBezTo>
                  <a:cubicBezTo>
                    <a:pt x="0" y="8"/>
                    <a:pt x="2" y="10"/>
                    <a:pt x="3" y="12"/>
                  </a:cubicBezTo>
                  <a:cubicBezTo>
                    <a:pt x="4" y="14"/>
                    <a:pt x="4" y="18"/>
                    <a:pt x="6" y="19"/>
                  </a:cubicBezTo>
                  <a:cubicBezTo>
                    <a:pt x="7" y="20"/>
                    <a:pt x="13" y="24"/>
                    <a:pt x="14" y="25"/>
                  </a:cubicBezTo>
                  <a:cubicBezTo>
                    <a:pt x="14" y="25"/>
                    <a:pt x="14" y="25"/>
                    <a:pt x="14" y="26"/>
                  </a:cubicBezTo>
                  <a:cubicBezTo>
                    <a:pt x="16" y="26"/>
                    <a:pt x="20" y="26"/>
                    <a:pt x="21" y="25"/>
                  </a:cubicBezTo>
                  <a:cubicBezTo>
                    <a:pt x="22" y="24"/>
                    <a:pt x="22" y="22"/>
                    <a:pt x="22" y="22"/>
                  </a:cubicBezTo>
                  <a:cubicBezTo>
                    <a:pt x="22" y="22"/>
                    <a:pt x="28" y="22"/>
                    <a:pt x="30" y="24"/>
                  </a:cubicBezTo>
                  <a:cubicBezTo>
                    <a:pt x="32" y="26"/>
                    <a:pt x="36" y="25"/>
                    <a:pt x="36" y="25"/>
                  </a:cubicBezTo>
                  <a:cubicBezTo>
                    <a:pt x="36" y="25"/>
                    <a:pt x="36" y="25"/>
                    <a:pt x="36" y="26"/>
                  </a:cubicBezTo>
                  <a:cubicBezTo>
                    <a:pt x="37" y="25"/>
                    <a:pt x="38" y="24"/>
                    <a:pt x="39" y="24"/>
                  </a:cubicBezTo>
                  <a:cubicBezTo>
                    <a:pt x="41" y="23"/>
                    <a:pt x="44" y="23"/>
                    <a:pt x="46" y="20"/>
                  </a:cubicBezTo>
                  <a:cubicBezTo>
                    <a:pt x="48" y="18"/>
                    <a:pt x="49" y="17"/>
                    <a:pt x="51" y="16"/>
                  </a:cubicBezTo>
                  <a:cubicBezTo>
                    <a:pt x="50" y="15"/>
                    <a:pt x="49" y="13"/>
                    <a:pt x="48" y="1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74" name="Google Shape;974;p65"/>
            <p:cNvSpPr/>
            <p:nvPr/>
          </p:nvSpPr>
          <p:spPr>
            <a:xfrm>
              <a:off x="6217058" y="2994247"/>
              <a:ext cx="119978" cy="48411"/>
            </a:xfrm>
            <a:custGeom>
              <a:rect b="b" l="l" r="r" t="t"/>
              <a:pathLst>
                <a:path extrusionOk="0" h="19" w="45">
                  <a:moveTo>
                    <a:pt x="34" y="2"/>
                  </a:moveTo>
                  <a:cubicBezTo>
                    <a:pt x="31" y="2"/>
                    <a:pt x="30" y="0"/>
                    <a:pt x="28" y="1"/>
                  </a:cubicBezTo>
                  <a:cubicBezTo>
                    <a:pt x="26" y="2"/>
                    <a:pt x="22" y="1"/>
                    <a:pt x="21" y="0"/>
                  </a:cubicBezTo>
                  <a:cubicBezTo>
                    <a:pt x="20" y="0"/>
                    <a:pt x="18" y="2"/>
                    <a:pt x="16" y="1"/>
                  </a:cubicBezTo>
                  <a:cubicBezTo>
                    <a:pt x="16" y="1"/>
                    <a:pt x="15" y="0"/>
                    <a:pt x="15" y="0"/>
                  </a:cubicBezTo>
                  <a:cubicBezTo>
                    <a:pt x="13" y="1"/>
                    <a:pt x="12" y="2"/>
                    <a:pt x="10" y="4"/>
                  </a:cubicBezTo>
                  <a:cubicBezTo>
                    <a:pt x="8" y="7"/>
                    <a:pt x="5" y="7"/>
                    <a:pt x="3" y="8"/>
                  </a:cubicBezTo>
                  <a:cubicBezTo>
                    <a:pt x="2" y="8"/>
                    <a:pt x="1" y="9"/>
                    <a:pt x="0" y="10"/>
                  </a:cubicBezTo>
                  <a:cubicBezTo>
                    <a:pt x="1" y="12"/>
                    <a:pt x="3" y="15"/>
                    <a:pt x="4" y="17"/>
                  </a:cubicBezTo>
                  <a:cubicBezTo>
                    <a:pt x="7" y="19"/>
                    <a:pt x="15" y="19"/>
                    <a:pt x="15" y="17"/>
                  </a:cubicBezTo>
                  <a:cubicBezTo>
                    <a:pt x="15" y="15"/>
                    <a:pt x="22" y="14"/>
                    <a:pt x="24" y="14"/>
                  </a:cubicBezTo>
                  <a:cubicBezTo>
                    <a:pt x="25" y="14"/>
                    <a:pt x="30" y="9"/>
                    <a:pt x="31" y="9"/>
                  </a:cubicBezTo>
                  <a:cubicBezTo>
                    <a:pt x="32" y="10"/>
                    <a:pt x="37" y="10"/>
                    <a:pt x="38" y="12"/>
                  </a:cubicBezTo>
                  <a:cubicBezTo>
                    <a:pt x="39" y="12"/>
                    <a:pt x="41" y="13"/>
                    <a:pt x="43" y="13"/>
                  </a:cubicBezTo>
                  <a:cubicBezTo>
                    <a:pt x="42" y="13"/>
                    <a:pt x="42" y="12"/>
                    <a:pt x="42" y="11"/>
                  </a:cubicBezTo>
                  <a:cubicBezTo>
                    <a:pt x="42" y="9"/>
                    <a:pt x="44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1" y="4"/>
                    <a:pt x="41" y="3"/>
                  </a:cubicBezTo>
                  <a:cubicBezTo>
                    <a:pt x="40" y="3"/>
                    <a:pt x="37" y="2"/>
                    <a:pt x="34" y="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75" name="Google Shape;975;p65"/>
            <p:cNvSpPr/>
            <p:nvPr/>
          </p:nvSpPr>
          <p:spPr>
            <a:xfrm>
              <a:off x="5657169" y="3192099"/>
              <a:ext cx="79984" cy="130499"/>
            </a:xfrm>
            <a:custGeom>
              <a:rect b="b" l="l" r="r" t="t"/>
              <a:pathLst>
                <a:path extrusionOk="0" h="50" w="30">
                  <a:moveTo>
                    <a:pt x="22" y="41"/>
                  </a:moveTo>
                  <a:cubicBezTo>
                    <a:pt x="25" y="40"/>
                    <a:pt x="21" y="38"/>
                    <a:pt x="20" y="37"/>
                  </a:cubicBezTo>
                  <a:cubicBezTo>
                    <a:pt x="19" y="36"/>
                    <a:pt x="20" y="32"/>
                    <a:pt x="22" y="32"/>
                  </a:cubicBezTo>
                  <a:cubicBezTo>
                    <a:pt x="24" y="32"/>
                    <a:pt x="22" y="30"/>
                    <a:pt x="20" y="28"/>
                  </a:cubicBezTo>
                  <a:cubicBezTo>
                    <a:pt x="17" y="26"/>
                    <a:pt x="20" y="25"/>
                    <a:pt x="22" y="25"/>
                  </a:cubicBezTo>
                  <a:cubicBezTo>
                    <a:pt x="24" y="25"/>
                    <a:pt x="21" y="21"/>
                    <a:pt x="23" y="19"/>
                  </a:cubicBezTo>
                  <a:cubicBezTo>
                    <a:pt x="25" y="17"/>
                    <a:pt x="23" y="14"/>
                    <a:pt x="23" y="12"/>
                  </a:cubicBezTo>
                  <a:cubicBezTo>
                    <a:pt x="23" y="10"/>
                    <a:pt x="25" y="10"/>
                    <a:pt x="28" y="7"/>
                  </a:cubicBezTo>
                  <a:cubicBezTo>
                    <a:pt x="30" y="5"/>
                    <a:pt x="26" y="6"/>
                    <a:pt x="26" y="4"/>
                  </a:cubicBezTo>
                  <a:cubicBezTo>
                    <a:pt x="26" y="2"/>
                    <a:pt x="23" y="2"/>
                    <a:pt x="21" y="3"/>
                  </a:cubicBezTo>
                  <a:cubicBezTo>
                    <a:pt x="19" y="5"/>
                    <a:pt x="19" y="3"/>
                    <a:pt x="18" y="3"/>
                  </a:cubicBezTo>
                  <a:cubicBezTo>
                    <a:pt x="16" y="3"/>
                    <a:pt x="13" y="4"/>
                    <a:pt x="13" y="2"/>
                  </a:cubicBezTo>
                  <a:cubicBezTo>
                    <a:pt x="13" y="0"/>
                    <a:pt x="11" y="0"/>
                    <a:pt x="10" y="2"/>
                  </a:cubicBezTo>
                  <a:cubicBezTo>
                    <a:pt x="9" y="2"/>
                    <a:pt x="9" y="3"/>
                    <a:pt x="8" y="3"/>
                  </a:cubicBezTo>
                  <a:cubicBezTo>
                    <a:pt x="7" y="5"/>
                    <a:pt x="7" y="7"/>
                    <a:pt x="8" y="8"/>
                  </a:cubicBezTo>
                  <a:cubicBezTo>
                    <a:pt x="9" y="11"/>
                    <a:pt x="6" y="24"/>
                    <a:pt x="3" y="27"/>
                  </a:cubicBezTo>
                  <a:cubicBezTo>
                    <a:pt x="0" y="31"/>
                    <a:pt x="3" y="32"/>
                    <a:pt x="6" y="34"/>
                  </a:cubicBezTo>
                  <a:cubicBezTo>
                    <a:pt x="9" y="37"/>
                    <a:pt x="7" y="46"/>
                    <a:pt x="7" y="48"/>
                  </a:cubicBezTo>
                  <a:cubicBezTo>
                    <a:pt x="7" y="50"/>
                    <a:pt x="10" y="50"/>
                    <a:pt x="13" y="50"/>
                  </a:cubicBezTo>
                  <a:cubicBezTo>
                    <a:pt x="15" y="50"/>
                    <a:pt x="18" y="49"/>
                    <a:pt x="20" y="48"/>
                  </a:cubicBezTo>
                  <a:cubicBezTo>
                    <a:pt x="19" y="47"/>
                    <a:pt x="19" y="46"/>
                    <a:pt x="19" y="46"/>
                  </a:cubicBezTo>
                  <a:cubicBezTo>
                    <a:pt x="19" y="44"/>
                    <a:pt x="19" y="41"/>
                    <a:pt x="22" y="4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76" name="Google Shape;976;p65"/>
            <p:cNvSpPr/>
            <p:nvPr/>
          </p:nvSpPr>
          <p:spPr>
            <a:xfrm>
              <a:off x="5932903" y="2882689"/>
              <a:ext cx="88403" cy="75773"/>
            </a:xfrm>
            <a:custGeom>
              <a:rect b="b" l="l" r="r" t="t"/>
              <a:pathLst>
                <a:path extrusionOk="0" h="29" w="33">
                  <a:moveTo>
                    <a:pt x="10" y="22"/>
                  </a:moveTo>
                  <a:cubicBezTo>
                    <a:pt x="12" y="21"/>
                    <a:pt x="14" y="22"/>
                    <a:pt x="16" y="23"/>
                  </a:cubicBezTo>
                  <a:cubicBezTo>
                    <a:pt x="17" y="25"/>
                    <a:pt x="19" y="25"/>
                    <a:pt x="21" y="27"/>
                  </a:cubicBezTo>
                  <a:cubicBezTo>
                    <a:pt x="22" y="28"/>
                    <a:pt x="23" y="28"/>
                    <a:pt x="23" y="29"/>
                  </a:cubicBezTo>
                  <a:cubicBezTo>
                    <a:pt x="23" y="27"/>
                    <a:pt x="23" y="24"/>
                    <a:pt x="24" y="23"/>
                  </a:cubicBezTo>
                  <a:cubicBezTo>
                    <a:pt x="25" y="21"/>
                    <a:pt x="23" y="19"/>
                    <a:pt x="25" y="19"/>
                  </a:cubicBezTo>
                  <a:cubicBezTo>
                    <a:pt x="26" y="19"/>
                    <a:pt x="29" y="19"/>
                    <a:pt x="29" y="17"/>
                  </a:cubicBezTo>
                  <a:cubicBezTo>
                    <a:pt x="29" y="14"/>
                    <a:pt x="30" y="15"/>
                    <a:pt x="31" y="14"/>
                  </a:cubicBezTo>
                  <a:cubicBezTo>
                    <a:pt x="31" y="13"/>
                    <a:pt x="29" y="10"/>
                    <a:pt x="28" y="10"/>
                  </a:cubicBezTo>
                  <a:cubicBezTo>
                    <a:pt x="28" y="9"/>
                    <a:pt x="30" y="9"/>
                    <a:pt x="32" y="6"/>
                  </a:cubicBezTo>
                  <a:cubicBezTo>
                    <a:pt x="33" y="5"/>
                    <a:pt x="33" y="3"/>
                    <a:pt x="32" y="0"/>
                  </a:cubicBezTo>
                  <a:cubicBezTo>
                    <a:pt x="32" y="1"/>
                    <a:pt x="31" y="2"/>
                    <a:pt x="30" y="1"/>
                  </a:cubicBezTo>
                  <a:cubicBezTo>
                    <a:pt x="28" y="0"/>
                    <a:pt x="25" y="1"/>
                    <a:pt x="22" y="2"/>
                  </a:cubicBezTo>
                  <a:cubicBezTo>
                    <a:pt x="18" y="2"/>
                    <a:pt x="17" y="6"/>
                    <a:pt x="18" y="7"/>
                  </a:cubicBezTo>
                  <a:cubicBezTo>
                    <a:pt x="20" y="9"/>
                    <a:pt x="15" y="9"/>
                    <a:pt x="15" y="7"/>
                  </a:cubicBezTo>
                  <a:cubicBezTo>
                    <a:pt x="14" y="5"/>
                    <a:pt x="11" y="7"/>
                    <a:pt x="11" y="9"/>
                  </a:cubicBezTo>
                  <a:cubicBezTo>
                    <a:pt x="11" y="12"/>
                    <a:pt x="7" y="13"/>
                    <a:pt x="7" y="16"/>
                  </a:cubicBezTo>
                  <a:cubicBezTo>
                    <a:pt x="8" y="19"/>
                    <a:pt x="4" y="22"/>
                    <a:pt x="1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2" y="25"/>
                    <a:pt x="3" y="25"/>
                  </a:cubicBezTo>
                  <a:cubicBezTo>
                    <a:pt x="5" y="25"/>
                    <a:pt x="9" y="24"/>
                    <a:pt x="10" y="2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77" name="Google Shape;977;p65"/>
            <p:cNvSpPr/>
            <p:nvPr/>
          </p:nvSpPr>
          <p:spPr>
            <a:xfrm>
              <a:off x="5989735" y="2977408"/>
              <a:ext cx="12629" cy="21047"/>
            </a:xfrm>
            <a:custGeom>
              <a:rect b="b" l="l" r="r" t="t"/>
              <a:pathLst>
                <a:path extrusionOk="0" h="8" w="5">
                  <a:moveTo>
                    <a:pt x="3" y="0"/>
                  </a:moveTo>
                  <a:cubicBezTo>
                    <a:pt x="1" y="1"/>
                    <a:pt x="0" y="3"/>
                    <a:pt x="0" y="7"/>
                  </a:cubicBezTo>
                  <a:cubicBezTo>
                    <a:pt x="1" y="7"/>
                    <a:pt x="4" y="7"/>
                    <a:pt x="5" y="8"/>
                  </a:cubicBezTo>
                  <a:cubicBezTo>
                    <a:pt x="5" y="3"/>
                    <a:pt x="3" y="2"/>
                    <a:pt x="3" y="1"/>
                  </a:cubicBezTo>
                  <a:cubicBezTo>
                    <a:pt x="2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78" name="Google Shape;978;p65"/>
            <p:cNvSpPr/>
            <p:nvPr/>
          </p:nvSpPr>
          <p:spPr>
            <a:xfrm>
              <a:off x="5918169" y="2937415"/>
              <a:ext cx="84195" cy="61040"/>
            </a:xfrm>
            <a:custGeom>
              <a:rect b="b" l="l" r="r" t="t"/>
              <a:pathLst>
                <a:path extrusionOk="0" h="23" w="32">
                  <a:moveTo>
                    <a:pt x="1" y="6"/>
                  </a:moveTo>
                  <a:cubicBezTo>
                    <a:pt x="1" y="8"/>
                    <a:pt x="3" y="11"/>
                    <a:pt x="4" y="9"/>
                  </a:cubicBezTo>
                  <a:cubicBezTo>
                    <a:pt x="5" y="8"/>
                    <a:pt x="7" y="11"/>
                    <a:pt x="8" y="12"/>
                  </a:cubicBezTo>
                  <a:cubicBezTo>
                    <a:pt x="10" y="13"/>
                    <a:pt x="13" y="14"/>
                    <a:pt x="13" y="15"/>
                  </a:cubicBezTo>
                  <a:cubicBezTo>
                    <a:pt x="13" y="16"/>
                    <a:pt x="14" y="18"/>
                    <a:pt x="16" y="18"/>
                  </a:cubicBezTo>
                  <a:cubicBezTo>
                    <a:pt x="17" y="17"/>
                    <a:pt x="19" y="14"/>
                    <a:pt x="19" y="16"/>
                  </a:cubicBezTo>
                  <a:cubicBezTo>
                    <a:pt x="19" y="17"/>
                    <a:pt x="20" y="20"/>
                    <a:pt x="21" y="20"/>
                  </a:cubicBezTo>
                  <a:cubicBezTo>
                    <a:pt x="23" y="19"/>
                    <a:pt x="24" y="23"/>
                    <a:pt x="26" y="22"/>
                  </a:cubicBezTo>
                  <a:cubicBezTo>
                    <a:pt x="26" y="22"/>
                    <a:pt x="26" y="22"/>
                    <a:pt x="27" y="22"/>
                  </a:cubicBezTo>
                  <a:cubicBezTo>
                    <a:pt x="27" y="18"/>
                    <a:pt x="28" y="16"/>
                    <a:pt x="30" y="15"/>
                  </a:cubicBezTo>
                  <a:cubicBezTo>
                    <a:pt x="30" y="15"/>
                    <a:pt x="31" y="14"/>
                    <a:pt x="31" y="13"/>
                  </a:cubicBezTo>
                  <a:cubicBezTo>
                    <a:pt x="32" y="12"/>
                    <a:pt x="29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8" y="7"/>
                    <a:pt x="27" y="6"/>
                  </a:cubicBezTo>
                  <a:cubicBezTo>
                    <a:pt x="25" y="4"/>
                    <a:pt x="23" y="4"/>
                    <a:pt x="22" y="2"/>
                  </a:cubicBezTo>
                  <a:cubicBezTo>
                    <a:pt x="20" y="1"/>
                    <a:pt x="18" y="0"/>
                    <a:pt x="16" y="1"/>
                  </a:cubicBezTo>
                  <a:cubicBezTo>
                    <a:pt x="15" y="3"/>
                    <a:pt x="11" y="4"/>
                    <a:pt x="9" y="4"/>
                  </a:cubicBezTo>
                  <a:cubicBezTo>
                    <a:pt x="8" y="4"/>
                    <a:pt x="7" y="4"/>
                    <a:pt x="6" y="3"/>
                  </a:cubicBezTo>
                  <a:cubicBezTo>
                    <a:pt x="4" y="4"/>
                    <a:pt x="2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79" name="Google Shape;979;p65"/>
            <p:cNvSpPr/>
            <p:nvPr/>
          </p:nvSpPr>
          <p:spPr>
            <a:xfrm>
              <a:off x="6290727" y="3025817"/>
              <a:ext cx="193646" cy="126289"/>
            </a:xfrm>
            <a:custGeom>
              <a:rect b="b" l="l" r="r" t="t"/>
              <a:pathLst>
                <a:path extrusionOk="0" h="48" w="73">
                  <a:moveTo>
                    <a:pt x="65" y="32"/>
                  </a:moveTo>
                  <a:cubicBezTo>
                    <a:pt x="64" y="32"/>
                    <a:pt x="61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0" y="28"/>
                    <a:pt x="60" y="22"/>
                    <a:pt x="61" y="21"/>
                  </a:cubicBezTo>
                  <a:cubicBezTo>
                    <a:pt x="63" y="19"/>
                    <a:pt x="58" y="12"/>
                    <a:pt x="56" y="10"/>
                  </a:cubicBezTo>
                  <a:cubicBezTo>
                    <a:pt x="55" y="8"/>
                    <a:pt x="53" y="4"/>
                    <a:pt x="51" y="0"/>
                  </a:cubicBezTo>
                  <a:cubicBezTo>
                    <a:pt x="49" y="1"/>
                    <a:pt x="47" y="2"/>
                    <a:pt x="47" y="2"/>
                  </a:cubicBezTo>
                  <a:cubicBezTo>
                    <a:pt x="46" y="4"/>
                    <a:pt x="44" y="5"/>
                    <a:pt x="42" y="5"/>
                  </a:cubicBezTo>
                  <a:cubicBezTo>
                    <a:pt x="41" y="5"/>
                    <a:pt x="39" y="4"/>
                    <a:pt x="38" y="5"/>
                  </a:cubicBezTo>
                  <a:cubicBezTo>
                    <a:pt x="37" y="6"/>
                    <a:pt x="35" y="7"/>
                    <a:pt x="35" y="6"/>
                  </a:cubicBezTo>
                  <a:cubicBezTo>
                    <a:pt x="34" y="5"/>
                    <a:pt x="31" y="5"/>
                    <a:pt x="30" y="5"/>
                  </a:cubicBezTo>
                  <a:cubicBezTo>
                    <a:pt x="28" y="5"/>
                    <a:pt x="23" y="3"/>
                    <a:pt x="22" y="3"/>
                  </a:cubicBezTo>
                  <a:cubicBezTo>
                    <a:pt x="21" y="3"/>
                    <a:pt x="20" y="3"/>
                    <a:pt x="19" y="4"/>
                  </a:cubicBezTo>
                  <a:cubicBezTo>
                    <a:pt x="19" y="4"/>
                    <a:pt x="19" y="5"/>
                    <a:pt x="18" y="5"/>
                  </a:cubicBezTo>
                  <a:cubicBezTo>
                    <a:pt x="16" y="6"/>
                    <a:pt x="14" y="8"/>
                    <a:pt x="13" y="9"/>
                  </a:cubicBezTo>
                  <a:cubicBezTo>
                    <a:pt x="11" y="9"/>
                    <a:pt x="8" y="18"/>
                    <a:pt x="5" y="21"/>
                  </a:cubicBezTo>
                  <a:cubicBezTo>
                    <a:pt x="3" y="23"/>
                    <a:pt x="0" y="24"/>
                    <a:pt x="0" y="25"/>
                  </a:cubicBezTo>
                  <a:cubicBezTo>
                    <a:pt x="0" y="25"/>
                    <a:pt x="3" y="28"/>
                    <a:pt x="3" y="29"/>
                  </a:cubicBezTo>
                  <a:cubicBezTo>
                    <a:pt x="3" y="31"/>
                    <a:pt x="4" y="32"/>
                    <a:pt x="6" y="32"/>
                  </a:cubicBezTo>
                  <a:cubicBezTo>
                    <a:pt x="8" y="32"/>
                    <a:pt x="6" y="37"/>
                    <a:pt x="7" y="37"/>
                  </a:cubicBezTo>
                  <a:cubicBezTo>
                    <a:pt x="8" y="37"/>
                    <a:pt x="16" y="38"/>
                    <a:pt x="16" y="40"/>
                  </a:cubicBezTo>
                  <a:cubicBezTo>
                    <a:pt x="16" y="41"/>
                    <a:pt x="17" y="42"/>
                    <a:pt x="16" y="43"/>
                  </a:cubicBezTo>
                  <a:cubicBezTo>
                    <a:pt x="18" y="44"/>
                    <a:pt x="20" y="47"/>
                    <a:pt x="21" y="46"/>
                  </a:cubicBezTo>
                  <a:cubicBezTo>
                    <a:pt x="22" y="46"/>
                    <a:pt x="28" y="47"/>
                    <a:pt x="29" y="47"/>
                  </a:cubicBezTo>
                  <a:cubicBezTo>
                    <a:pt x="31" y="47"/>
                    <a:pt x="36" y="47"/>
                    <a:pt x="38" y="47"/>
                  </a:cubicBezTo>
                  <a:cubicBezTo>
                    <a:pt x="40" y="48"/>
                    <a:pt x="42" y="47"/>
                    <a:pt x="44" y="45"/>
                  </a:cubicBezTo>
                  <a:cubicBezTo>
                    <a:pt x="45" y="43"/>
                    <a:pt x="51" y="43"/>
                    <a:pt x="53" y="43"/>
                  </a:cubicBezTo>
                  <a:cubicBezTo>
                    <a:pt x="55" y="44"/>
                    <a:pt x="59" y="44"/>
                    <a:pt x="60" y="45"/>
                  </a:cubicBezTo>
                  <a:cubicBezTo>
                    <a:pt x="60" y="46"/>
                    <a:pt x="62" y="47"/>
                    <a:pt x="64" y="48"/>
                  </a:cubicBezTo>
                  <a:cubicBezTo>
                    <a:pt x="65" y="46"/>
                    <a:pt x="64" y="45"/>
                    <a:pt x="64" y="43"/>
                  </a:cubicBezTo>
                  <a:cubicBezTo>
                    <a:pt x="65" y="41"/>
                    <a:pt x="66" y="37"/>
                    <a:pt x="68" y="37"/>
                  </a:cubicBezTo>
                  <a:cubicBezTo>
                    <a:pt x="71" y="37"/>
                    <a:pt x="73" y="37"/>
                    <a:pt x="73" y="33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1" y="31"/>
                    <a:pt x="70" y="30"/>
                    <a:pt x="70" y="30"/>
                  </a:cubicBezTo>
                  <a:cubicBezTo>
                    <a:pt x="69" y="30"/>
                    <a:pt x="66" y="32"/>
                    <a:pt x="65" y="32"/>
                  </a:cubicBezTo>
                  <a:close/>
                </a:path>
              </a:pathLst>
            </a:custGeom>
            <a:solidFill>
              <a:srgbClr val="4B286D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80" name="Google Shape;980;p65"/>
            <p:cNvSpPr/>
            <p:nvPr/>
          </p:nvSpPr>
          <p:spPr>
            <a:xfrm>
              <a:off x="6425438" y="3021608"/>
              <a:ext cx="63145" cy="82087"/>
            </a:xfrm>
            <a:custGeom>
              <a:rect b="b" l="l" r="r" t="t"/>
              <a:pathLst>
                <a:path extrusionOk="0" h="31" w="24">
                  <a:moveTo>
                    <a:pt x="18" y="8"/>
                  </a:moveTo>
                  <a:cubicBezTo>
                    <a:pt x="17" y="5"/>
                    <a:pt x="14" y="4"/>
                    <a:pt x="12" y="4"/>
                  </a:cubicBezTo>
                  <a:cubicBezTo>
                    <a:pt x="10" y="4"/>
                    <a:pt x="7" y="0"/>
                    <a:pt x="5" y="0"/>
                  </a:cubicBezTo>
                  <a:cubicBezTo>
                    <a:pt x="4" y="0"/>
                    <a:pt x="2" y="1"/>
                    <a:pt x="0" y="1"/>
                  </a:cubicBezTo>
                  <a:cubicBezTo>
                    <a:pt x="2" y="5"/>
                    <a:pt x="4" y="9"/>
                    <a:pt x="5" y="11"/>
                  </a:cubicBezTo>
                  <a:cubicBezTo>
                    <a:pt x="7" y="13"/>
                    <a:pt x="12" y="20"/>
                    <a:pt x="10" y="22"/>
                  </a:cubicBezTo>
                  <a:cubicBezTo>
                    <a:pt x="9" y="23"/>
                    <a:pt x="9" y="29"/>
                    <a:pt x="11" y="31"/>
                  </a:cubicBezTo>
                  <a:cubicBezTo>
                    <a:pt x="12" y="30"/>
                    <a:pt x="16" y="25"/>
                    <a:pt x="16" y="24"/>
                  </a:cubicBezTo>
                  <a:cubicBezTo>
                    <a:pt x="16" y="22"/>
                    <a:pt x="16" y="19"/>
                    <a:pt x="19" y="20"/>
                  </a:cubicBezTo>
                  <a:cubicBezTo>
                    <a:pt x="22" y="21"/>
                    <a:pt x="24" y="22"/>
                    <a:pt x="24" y="21"/>
                  </a:cubicBezTo>
                  <a:cubicBezTo>
                    <a:pt x="24" y="20"/>
                    <a:pt x="24" y="17"/>
                    <a:pt x="23" y="16"/>
                  </a:cubicBezTo>
                  <a:cubicBezTo>
                    <a:pt x="21" y="15"/>
                    <a:pt x="19" y="11"/>
                    <a:pt x="18" y="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81" name="Google Shape;981;p65"/>
            <p:cNvSpPr/>
            <p:nvPr/>
          </p:nvSpPr>
          <p:spPr>
            <a:xfrm>
              <a:off x="6328615" y="3137374"/>
              <a:ext cx="130500" cy="75773"/>
            </a:xfrm>
            <a:custGeom>
              <a:rect b="b" l="l" r="r" t="t"/>
              <a:pathLst>
                <a:path extrusionOk="0" h="28" w="50">
                  <a:moveTo>
                    <a:pt x="39" y="0"/>
                  </a:moveTo>
                  <a:cubicBezTo>
                    <a:pt x="37" y="0"/>
                    <a:pt x="31" y="0"/>
                    <a:pt x="30" y="2"/>
                  </a:cubicBezTo>
                  <a:cubicBezTo>
                    <a:pt x="28" y="4"/>
                    <a:pt x="26" y="5"/>
                    <a:pt x="24" y="4"/>
                  </a:cubicBezTo>
                  <a:cubicBezTo>
                    <a:pt x="22" y="4"/>
                    <a:pt x="17" y="4"/>
                    <a:pt x="15" y="4"/>
                  </a:cubicBezTo>
                  <a:cubicBezTo>
                    <a:pt x="14" y="4"/>
                    <a:pt x="8" y="3"/>
                    <a:pt x="7" y="3"/>
                  </a:cubicBezTo>
                  <a:cubicBezTo>
                    <a:pt x="6" y="4"/>
                    <a:pt x="4" y="1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0" y="2"/>
                    <a:pt x="0" y="5"/>
                    <a:pt x="2" y="7"/>
                  </a:cubicBezTo>
                  <a:cubicBezTo>
                    <a:pt x="3" y="8"/>
                    <a:pt x="6" y="12"/>
                    <a:pt x="4" y="12"/>
                  </a:cubicBezTo>
                  <a:cubicBezTo>
                    <a:pt x="2" y="12"/>
                    <a:pt x="1" y="14"/>
                    <a:pt x="1" y="15"/>
                  </a:cubicBezTo>
                  <a:cubicBezTo>
                    <a:pt x="2" y="16"/>
                    <a:pt x="1" y="18"/>
                    <a:pt x="1" y="19"/>
                  </a:cubicBezTo>
                  <a:cubicBezTo>
                    <a:pt x="2" y="19"/>
                    <a:pt x="6" y="23"/>
                    <a:pt x="6" y="24"/>
                  </a:cubicBezTo>
                  <a:cubicBezTo>
                    <a:pt x="6" y="25"/>
                    <a:pt x="8" y="25"/>
                    <a:pt x="7" y="26"/>
                  </a:cubicBezTo>
                  <a:cubicBezTo>
                    <a:pt x="10" y="26"/>
                    <a:pt x="17" y="26"/>
                    <a:pt x="18" y="26"/>
                  </a:cubicBezTo>
                  <a:cubicBezTo>
                    <a:pt x="20" y="27"/>
                    <a:pt x="27" y="28"/>
                    <a:pt x="27" y="28"/>
                  </a:cubicBezTo>
                  <a:cubicBezTo>
                    <a:pt x="29" y="28"/>
                    <a:pt x="30" y="27"/>
                    <a:pt x="30" y="26"/>
                  </a:cubicBezTo>
                  <a:cubicBezTo>
                    <a:pt x="29" y="25"/>
                    <a:pt x="32" y="24"/>
                    <a:pt x="34" y="24"/>
                  </a:cubicBezTo>
                  <a:cubicBezTo>
                    <a:pt x="33" y="23"/>
                    <a:pt x="33" y="22"/>
                    <a:pt x="34" y="22"/>
                  </a:cubicBezTo>
                  <a:cubicBezTo>
                    <a:pt x="35" y="21"/>
                    <a:pt x="40" y="21"/>
                    <a:pt x="42" y="22"/>
                  </a:cubicBezTo>
                  <a:cubicBezTo>
                    <a:pt x="43" y="22"/>
                    <a:pt x="44" y="22"/>
                    <a:pt x="45" y="21"/>
                  </a:cubicBezTo>
                  <a:cubicBezTo>
                    <a:pt x="45" y="20"/>
                    <a:pt x="45" y="19"/>
                    <a:pt x="44" y="19"/>
                  </a:cubicBezTo>
                  <a:cubicBezTo>
                    <a:pt x="43" y="19"/>
                    <a:pt x="41" y="14"/>
                    <a:pt x="42" y="13"/>
                  </a:cubicBezTo>
                  <a:cubicBezTo>
                    <a:pt x="44" y="13"/>
                    <a:pt x="46" y="7"/>
                    <a:pt x="49" y="6"/>
                  </a:cubicBezTo>
                  <a:cubicBezTo>
                    <a:pt x="50" y="6"/>
                    <a:pt x="50" y="5"/>
                    <a:pt x="50" y="5"/>
                  </a:cubicBezTo>
                  <a:cubicBezTo>
                    <a:pt x="48" y="4"/>
                    <a:pt x="46" y="3"/>
                    <a:pt x="46" y="2"/>
                  </a:cubicBezTo>
                  <a:cubicBezTo>
                    <a:pt x="45" y="1"/>
                    <a:pt x="41" y="1"/>
                    <a:pt x="39" y="0"/>
                  </a:cubicBezTo>
                  <a:close/>
                </a:path>
              </a:pathLst>
            </a:custGeom>
            <a:solidFill>
              <a:srgbClr val="4B286D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82" name="Google Shape;982;p65"/>
            <p:cNvSpPr/>
            <p:nvPr/>
          </p:nvSpPr>
          <p:spPr>
            <a:xfrm>
              <a:off x="6288623" y="3183680"/>
              <a:ext cx="61041" cy="42097"/>
            </a:xfrm>
            <a:custGeom>
              <a:rect b="b" l="l" r="r" t="t"/>
              <a:pathLst>
                <a:path extrusionOk="0" h="16" w="23">
                  <a:moveTo>
                    <a:pt x="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8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5"/>
                    <a:pt x="11" y="15"/>
                    <a:pt x="11" y="15"/>
                  </a:cubicBezTo>
                  <a:cubicBezTo>
                    <a:pt x="13" y="15"/>
                    <a:pt x="14" y="13"/>
                    <a:pt x="15" y="13"/>
                  </a:cubicBezTo>
                  <a:cubicBezTo>
                    <a:pt x="16" y="14"/>
                    <a:pt x="22" y="11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1" y="8"/>
                    <a:pt x="21" y="7"/>
                  </a:cubicBezTo>
                  <a:cubicBezTo>
                    <a:pt x="21" y="6"/>
                    <a:pt x="17" y="2"/>
                    <a:pt x="16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0"/>
                  </a:cubicBezTo>
                  <a:cubicBezTo>
                    <a:pt x="11" y="1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5"/>
                    <a:pt x="0" y="9"/>
                    <a:pt x="1" y="11"/>
                  </a:cubicBezTo>
                  <a:cubicBezTo>
                    <a:pt x="2" y="13"/>
                    <a:pt x="3" y="14"/>
                    <a:pt x="6" y="1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83" name="Google Shape;983;p65"/>
            <p:cNvSpPr/>
            <p:nvPr/>
          </p:nvSpPr>
          <p:spPr>
            <a:xfrm>
              <a:off x="6328615" y="2912157"/>
              <a:ext cx="376769" cy="221005"/>
            </a:xfrm>
            <a:custGeom>
              <a:rect b="b" l="l" r="r" t="t"/>
              <a:pathLst>
                <a:path extrusionOk="0" h="84" w="143">
                  <a:moveTo>
                    <a:pt x="127" y="52"/>
                  </a:moveTo>
                  <a:cubicBezTo>
                    <a:pt x="129" y="52"/>
                    <a:pt x="132" y="48"/>
                    <a:pt x="134" y="48"/>
                  </a:cubicBezTo>
                  <a:cubicBezTo>
                    <a:pt x="135" y="48"/>
                    <a:pt x="140" y="49"/>
                    <a:pt x="140" y="48"/>
                  </a:cubicBezTo>
                  <a:cubicBezTo>
                    <a:pt x="140" y="47"/>
                    <a:pt x="142" y="44"/>
                    <a:pt x="142" y="43"/>
                  </a:cubicBezTo>
                  <a:cubicBezTo>
                    <a:pt x="141" y="43"/>
                    <a:pt x="139" y="41"/>
                    <a:pt x="140" y="40"/>
                  </a:cubicBezTo>
                  <a:cubicBezTo>
                    <a:pt x="140" y="40"/>
                    <a:pt x="143" y="40"/>
                    <a:pt x="143" y="38"/>
                  </a:cubicBezTo>
                  <a:cubicBezTo>
                    <a:pt x="143" y="37"/>
                    <a:pt x="141" y="37"/>
                    <a:pt x="141" y="36"/>
                  </a:cubicBezTo>
                  <a:cubicBezTo>
                    <a:pt x="141" y="35"/>
                    <a:pt x="143" y="34"/>
                    <a:pt x="143" y="33"/>
                  </a:cubicBezTo>
                  <a:cubicBezTo>
                    <a:pt x="143" y="31"/>
                    <a:pt x="141" y="31"/>
                    <a:pt x="138" y="30"/>
                  </a:cubicBezTo>
                  <a:cubicBezTo>
                    <a:pt x="136" y="29"/>
                    <a:pt x="134" y="29"/>
                    <a:pt x="132" y="28"/>
                  </a:cubicBezTo>
                  <a:cubicBezTo>
                    <a:pt x="129" y="27"/>
                    <a:pt x="125" y="28"/>
                    <a:pt x="125" y="27"/>
                  </a:cubicBezTo>
                  <a:cubicBezTo>
                    <a:pt x="125" y="26"/>
                    <a:pt x="122" y="24"/>
                    <a:pt x="121" y="23"/>
                  </a:cubicBezTo>
                  <a:cubicBezTo>
                    <a:pt x="121" y="22"/>
                    <a:pt x="118" y="22"/>
                    <a:pt x="117" y="23"/>
                  </a:cubicBezTo>
                  <a:cubicBezTo>
                    <a:pt x="116" y="24"/>
                    <a:pt x="114" y="24"/>
                    <a:pt x="113" y="23"/>
                  </a:cubicBezTo>
                  <a:cubicBezTo>
                    <a:pt x="111" y="23"/>
                    <a:pt x="110" y="21"/>
                    <a:pt x="109" y="22"/>
                  </a:cubicBezTo>
                  <a:cubicBezTo>
                    <a:pt x="108" y="22"/>
                    <a:pt x="105" y="22"/>
                    <a:pt x="106" y="20"/>
                  </a:cubicBezTo>
                  <a:cubicBezTo>
                    <a:pt x="106" y="18"/>
                    <a:pt x="104" y="14"/>
                    <a:pt x="102" y="14"/>
                  </a:cubicBezTo>
                  <a:cubicBezTo>
                    <a:pt x="101" y="13"/>
                    <a:pt x="97" y="14"/>
                    <a:pt x="96" y="12"/>
                  </a:cubicBezTo>
                  <a:cubicBezTo>
                    <a:pt x="96" y="11"/>
                    <a:pt x="94" y="9"/>
                    <a:pt x="95" y="8"/>
                  </a:cubicBezTo>
                  <a:cubicBezTo>
                    <a:pt x="95" y="7"/>
                    <a:pt x="94" y="3"/>
                    <a:pt x="94" y="2"/>
                  </a:cubicBezTo>
                  <a:cubicBezTo>
                    <a:pt x="93" y="0"/>
                    <a:pt x="88" y="1"/>
                    <a:pt x="87" y="1"/>
                  </a:cubicBezTo>
                  <a:cubicBezTo>
                    <a:pt x="86" y="2"/>
                    <a:pt x="83" y="1"/>
                    <a:pt x="82" y="1"/>
                  </a:cubicBezTo>
                  <a:cubicBezTo>
                    <a:pt x="80" y="2"/>
                    <a:pt x="80" y="3"/>
                    <a:pt x="78" y="3"/>
                  </a:cubicBezTo>
                  <a:cubicBezTo>
                    <a:pt x="77" y="3"/>
                    <a:pt x="76" y="3"/>
                    <a:pt x="76" y="2"/>
                  </a:cubicBezTo>
                  <a:cubicBezTo>
                    <a:pt x="74" y="3"/>
                    <a:pt x="71" y="3"/>
                    <a:pt x="71" y="3"/>
                  </a:cubicBezTo>
                  <a:cubicBezTo>
                    <a:pt x="71" y="3"/>
                    <a:pt x="66" y="7"/>
                    <a:pt x="66" y="9"/>
                  </a:cubicBezTo>
                  <a:cubicBezTo>
                    <a:pt x="66" y="10"/>
                    <a:pt x="66" y="13"/>
                    <a:pt x="64" y="11"/>
                  </a:cubicBezTo>
                  <a:cubicBezTo>
                    <a:pt x="63" y="10"/>
                    <a:pt x="58" y="10"/>
                    <a:pt x="57" y="11"/>
                  </a:cubicBezTo>
                  <a:cubicBezTo>
                    <a:pt x="56" y="12"/>
                    <a:pt x="54" y="8"/>
                    <a:pt x="52" y="9"/>
                  </a:cubicBezTo>
                  <a:cubicBezTo>
                    <a:pt x="50" y="10"/>
                    <a:pt x="47" y="8"/>
                    <a:pt x="46" y="9"/>
                  </a:cubicBezTo>
                  <a:cubicBezTo>
                    <a:pt x="46" y="10"/>
                    <a:pt x="43" y="9"/>
                    <a:pt x="41" y="8"/>
                  </a:cubicBezTo>
                  <a:cubicBezTo>
                    <a:pt x="39" y="7"/>
                    <a:pt x="35" y="8"/>
                    <a:pt x="34" y="7"/>
                  </a:cubicBezTo>
                  <a:cubicBezTo>
                    <a:pt x="32" y="5"/>
                    <a:pt x="23" y="5"/>
                    <a:pt x="20" y="5"/>
                  </a:cubicBezTo>
                  <a:cubicBezTo>
                    <a:pt x="17" y="5"/>
                    <a:pt x="16" y="7"/>
                    <a:pt x="15" y="8"/>
                  </a:cubicBezTo>
                  <a:cubicBezTo>
                    <a:pt x="13" y="10"/>
                    <a:pt x="12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2" y="13"/>
                    <a:pt x="15" y="18"/>
                    <a:pt x="14" y="20"/>
                  </a:cubicBezTo>
                  <a:cubicBezTo>
                    <a:pt x="13" y="21"/>
                    <a:pt x="12" y="21"/>
                    <a:pt x="11" y="23"/>
                  </a:cubicBezTo>
                  <a:cubicBezTo>
                    <a:pt x="10" y="24"/>
                    <a:pt x="3" y="29"/>
                    <a:pt x="3" y="30"/>
                  </a:cubicBezTo>
                  <a:cubicBezTo>
                    <a:pt x="3" y="31"/>
                    <a:pt x="4" y="35"/>
                    <a:pt x="3" y="36"/>
                  </a:cubicBezTo>
                  <a:cubicBezTo>
                    <a:pt x="2" y="37"/>
                    <a:pt x="0" y="40"/>
                    <a:pt x="0" y="42"/>
                  </a:cubicBezTo>
                  <a:cubicBezTo>
                    <a:pt x="0" y="43"/>
                    <a:pt x="2" y="45"/>
                    <a:pt x="3" y="46"/>
                  </a:cubicBezTo>
                  <a:cubicBezTo>
                    <a:pt x="4" y="46"/>
                    <a:pt x="4" y="46"/>
                    <a:pt x="5" y="47"/>
                  </a:cubicBezTo>
                  <a:cubicBezTo>
                    <a:pt x="6" y="46"/>
                    <a:pt x="7" y="46"/>
                    <a:pt x="8" y="46"/>
                  </a:cubicBezTo>
                  <a:cubicBezTo>
                    <a:pt x="9" y="46"/>
                    <a:pt x="14" y="48"/>
                    <a:pt x="16" y="48"/>
                  </a:cubicBezTo>
                  <a:cubicBezTo>
                    <a:pt x="17" y="48"/>
                    <a:pt x="20" y="48"/>
                    <a:pt x="21" y="49"/>
                  </a:cubicBezTo>
                  <a:cubicBezTo>
                    <a:pt x="21" y="50"/>
                    <a:pt x="23" y="49"/>
                    <a:pt x="24" y="48"/>
                  </a:cubicBezTo>
                  <a:cubicBezTo>
                    <a:pt x="25" y="47"/>
                    <a:pt x="27" y="48"/>
                    <a:pt x="28" y="48"/>
                  </a:cubicBezTo>
                  <a:cubicBezTo>
                    <a:pt x="30" y="48"/>
                    <a:pt x="32" y="47"/>
                    <a:pt x="33" y="45"/>
                  </a:cubicBezTo>
                  <a:cubicBezTo>
                    <a:pt x="33" y="44"/>
                    <a:pt x="41" y="42"/>
                    <a:pt x="42" y="42"/>
                  </a:cubicBezTo>
                  <a:cubicBezTo>
                    <a:pt x="44" y="42"/>
                    <a:pt x="47" y="46"/>
                    <a:pt x="49" y="46"/>
                  </a:cubicBezTo>
                  <a:cubicBezTo>
                    <a:pt x="51" y="46"/>
                    <a:pt x="54" y="47"/>
                    <a:pt x="55" y="50"/>
                  </a:cubicBezTo>
                  <a:cubicBezTo>
                    <a:pt x="56" y="53"/>
                    <a:pt x="58" y="57"/>
                    <a:pt x="60" y="58"/>
                  </a:cubicBezTo>
                  <a:cubicBezTo>
                    <a:pt x="61" y="59"/>
                    <a:pt x="61" y="62"/>
                    <a:pt x="61" y="63"/>
                  </a:cubicBezTo>
                  <a:cubicBezTo>
                    <a:pt x="61" y="64"/>
                    <a:pt x="59" y="63"/>
                    <a:pt x="56" y="62"/>
                  </a:cubicBezTo>
                  <a:cubicBezTo>
                    <a:pt x="53" y="61"/>
                    <a:pt x="53" y="64"/>
                    <a:pt x="53" y="66"/>
                  </a:cubicBezTo>
                  <a:cubicBezTo>
                    <a:pt x="53" y="67"/>
                    <a:pt x="49" y="72"/>
                    <a:pt x="48" y="73"/>
                  </a:cubicBezTo>
                  <a:cubicBezTo>
                    <a:pt x="47" y="74"/>
                    <a:pt x="50" y="75"/>
                    <a:pt x="51" y="75"/>
                  </a:cubicBezTo>
                  <a:cubicBezTo>
                    <a:pt x="52" y="75"/>
                    <a:pt x="55" y="73"/>
                    <a:pt x="56" y="73"/>
                  </a:cubicBezTo>
                  <a:cubicBezTo>
                    <a:pt x="56" y="73"/>
                    <a:pt x="57" y="74"/>
                    <a:pt x="59" y="75"/>
                  </a:cubicBezTo>
                  <a:cubicBezTo>
                    <a:pt x="58" y="71"/>
                    <a:pt x="59" y="72"/>
                    <a:pt x="62" y="69"/>
                  </a:cubicBezTo>
                  <a:cubicBezTo>
                    <a:pt x="66" y="66"/>
                    <a:pt x="66" y="62"/>
                    <a:pt x="69" y="61"/>
                  </a:cubicBezTo>
                  <a:cubicBezTo>
                    <a:pt x="72" y="60"/>
                    <a:pt x="74" y="59"/>
                    <a:pt x="78" y="60"/>
                  </a:cubicBezTo>
                  <a:cubicBezTo>
                    <a:pt x="83" y="60"/>
                    <a:pt x="76" y="63"/>
                    <a:pt x="79" y="65"/>
                  </a:cubicBezTo>
                  <a:cubicBezTo>
                    <a:pt x="82" y="67"/>
                    <a:pt x="92" y="64"/>
                    <a:pt x="92" y="67"/>
                  </a:cubicBezTo>
                  <a:cubicBezTo>
                    <a:pt x="93" y="69"/>
                    <a:pt x="81" y="72"/>
                    <a:pt x="81" y="73"/>
                  </a:cubicBezTo>
                  <a:cubicBezTo>
                    <a:pt x="82" y="74"/>
                    <a:pt x="88" y="75"/>
                    <a:pt x="90" y="76"/>
                  </a:cubicBezTo>
                  <a:cubicBezTo>
                    <a:pt x="92" y="78"/>
                    <a:pt x="89" y="81"/>
                    <a:pt x="90" y="83"/>
                  </a:cubicBezTo>
                  <a:cubicBezTo>
                    <a:pt x="91" y="84"/>
                    <a:pt x="94" y="83"/>
                    <a:pt x="96" y="81"/>
                  </a:cubicBezTo>
                  <a:cubicBezTo>
                    <a:pt x="99" y="79"/>
                    <a:pt x="101" y="80"/>
                    <a:pt x="104" y="78"/>
                  </a:cubicBezTo>
                  <a:cubicBezTo>
                    <a:pt x="107" y="76"/>
                    <a:pt x="114" y="78"/>
                    <a:pt x="115" y="76"/>
                  </a:cubicBezTo>
                  <a:cubicBezTo>
                    <a:pt x="116" y="75"/>
                    <a:pt x="113" y="74"/>
                    <a:pt x="107" y="74"/>
                  </a:cubicBezTo>
                  <a:cubicBezTo>
                    <a:pt x="101" y="75"/>
                    <a:pt x="100" y="69"/>
                    <a:pt x="100" y="68"/>
                  </a:cubicBezTo>
                  <a:cubicBezTo>
                    <a:pt x="100" y="66"/>
                    <a:pt x="107" y="61"/>
                    <a:pt x="110" y="61"/>
                  </a:cubicBezTo>
                  <a:cubicBezTo>
                    <a:pt x="114" y="61"/>
                    <a:pt x="117" y="60"/>
                    <a:pt x="121" y="58"/>
                  </a:cubicBezTo>
                  <a:cubicBezTo>
                    <a:pt x="122" y="57"/>
                    <a:pt x="125" y="57"/>
                    <a:pt x="127" y="56"/>
                  </a:cubicBezTo>
                  <a:cubicBezTo>
                    <a:pt x="127" y="55"/>
                    <a:pt x="126" y="53"/>
                    <a:pt x="127" y="5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84" name="Google Shape;984;p65"/>
            <p:cNvSpPr/>
            <p:nvPr/>
          </p:nvSpPr>
          <p:spPr>
            <a:xfrm>
              <a:off x="6349663" y="2800602"/>
              <a:ext cx="197856" cy="145232"/>
            </a:xfrm>
            <a:custGeom>
              <a:rect b="b" l="l" r="r" t="t"/>
              <a:pathLst>
                <a:path extrusionOk="0" h="55" w="75">
                  <a:moveTo>
                    <a:pt x="71" y="27"/>
                  </a:moveTo>
                  <a:cubicBezTo>
                    <a:pt x="69" y="26"/>
                    <a:pt x="68" y="23"/>
                    <a:pt x="66" y="22"/>
                  </a:cubicBezTo>
                  <a:cubicBezTo>
                    <a:pt x="64" y="21"/>
                    <a:pt x="64" y="18"/>
                    <a:pt x="62" y="17"/>
                  </a:cubicBezTo>
                  <a:cubicBezTo>
                    <a:pt x="60" y="16"/>
                    <a:pt x="61" y="13"/>
                    <a:pt x="61" y="11"/>
                  </a:cubicBezTo>
                  <a:cubicBezTo>
                    <a:pt x="61" y="9"/>
                    <a:pt x="62" y="6"/>
                    <a:pt x="61" y="6"/>
                  </a:cubicBezTo>
                  <a:cubicBezTo>
                    <a:pt x="60" y="5"/>
                    <a:pt x="55" y="3"/>
                    <a:pt x="53" y="4"/>
                  </a:cubicBezTo>
                  <a:cubicBezTo>
                    <a:pt x="51" y="5"/>
                    <a:pt x="50" y="5"/>
                    <a:pt x="49" y="4"/>
                  </a:cubicBezTo>
                  <a:cubicBezTo>
                    <a:pt x="48" y="2"/>
                    <a:pt x="47" y="1"/>
                    <a:pt x="45" y="2"/>
                  </a:cubicBezTo>
                  <a:cubicBezTo>
                    <a:pt x="43" y="2"/>
                    <a:pt x="42" y="1"/>
                    <a:pt x="40" y="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8" y="0"/>
                    <a:pt x="38" y="1"/>
                  </a:cubicBezTo>
                  <a:cubicBezTo>
                    <a:pt x="36" y="2"/>
                    <a:pt x="36" y="4"/>
                    <a:pt x="34" y="4"/>
                  </a:cubicBezTo>
                  <a:cubicBezTo>
                    <a:pt x="33" y="4"/>
                    <a:pt x="31" y="3"/>
                    <a:pt x="29" y="5"/>
                  </a:cubicBezTo>
                  <a:cubicBezTo>
                    <a:pt x="27" y="6"/>
                    <a:pt x="27" y="8"/>
                    <a:pt x="27" y="9"/>
                  </a:cubicBezTo>
                  <a:cubicBezTo>
                    <a:pt x="27" y="10"/>
                    <a:pt x="27" y="12"/>
                    <a:pt x="26" y="12"/>
                  </a:cubicBezTo>
                  <a:cubicBezTo>
                    <a:pt x="24" y="12"/>
                    <a:pt x="25" y="14"/>
                    <a:pt x="23" y="14"/>
                  </a:cubicBezTo>
                  <a:cubicBezTo>
                    <a:pt x="22" y="15"/>
                    <a:pt x="19" y="17"/>
                    <a:pt x="19" y="18"/>
                  </a:cubicBezTo>
                  <a:cubicBezTo>
                    <a:pt x="19" y="19"/>
                    <a:pt x="19" y="22"/>
                    <a:pt x="18" y="22"/>
                  </a:cubicBezTo>
                  <a:cubicBezTo>
                    <a:pt x="17" y="22"/>
                    <a:pt x="14" y="22"/>
                    <a:pt x="13" y="23"/>
                  </a:cubicBezTo>
                  <a:cubicBezTo>
                    <a:pt x="12" y="25"/>
                    <a:pt x="11" y="26"/>
                    <a:pt x="9" y="25"/>
                  </a:cubicBezTo>
                  <a:cubicBezTo>
                    <a:pt x="8" y="25"/>
                    <a:pt x="5" y="25"/>
                    <a:pt x="3" y="25"/>
                  </a:cubicBezTo>
                  <a:cubicBezTo>
                    <a:pt x="3" y="25"/>
                    <a:pt x="3" y="25"/>
                    <a:pt x="3" y="26"/>
                  </a:cubicBezTo>
                  <a:cubicBezTo>
                    <a:pt x="2" y="28"/>
                    <a:pt x="3" y="30"/>
                    <a:pt x="4" y="32"/>
                  </a:cubicBezTo>
                  <a:cubicBezTo>
                    <a:pt x="5" y="33"/>
                    <a:pt x="6" y="38"/>
                    <a:pt x="4" y="39"/>
                  </a:cubicBezTo>
                  <a:cubicBezTo>
                    <a:pt x="3" y="39"/>
                    <a:pt x="0" y="41"/>
                    <a:pt x="0" y="43"/>
                  </a:cubicBezTo>
                  <a:cubicBezTo>
                    <a:pt x="0" y="44"/>
                    <a:pt x="3" y="45"/>
                    <a:pt x="2" y="47"/>
                  </a:cubicBezTo>
                  <a:cubicBezTo>
                    <a:pt x="2" y="48"/>
                    <a:pt x="2" y="50"/>
                    <a:pt x="2" y="51"/>
                  </a:cubicBezTo>
                  <a:cubicBezTo>
                    <a:pt x="4" y="51"/>
                    <a:pt x="5" y="52"/>
                    <a:pt x="7" y="50"/>
                  </a:cubicBezTo>
                  <a:cubicBezTo>
                    <a:pt x="8" y="49"/>
                    <a:pt x="9" y="47"/>
                    <a:pt x="12" y="47"/>
                  </a:cubicBezTo>
                  <a:cubicBezTo>
                    <a:pt x="15" y="47"/>
                    <a:pt x="24" y="47"/>
                    <a:pt x="26" y="49"/>
                  </a:cubicBezTo>
                  <a:cubicBezTo>
                    <a:pt x="27" y="50"/>
                    <a:pt x="31" y="49"/>
                    <a:pt x="33" y="50"/>
                  </a:cubicBezTo>
                  <a:cubicBezTo>
                    <a:pt x="35" y="51"/>
                    <a:pt x="38" y="52"/>
                    <a:pt x="38" y="51"/>
                  </a:cubicBezTo>
                  <a:cubicBezTo>
                    <a:pt x="39" y="50"/>
                    <a:pt x="42" y="52"/>
                    <a:pt x="44" y="51"/>
                  </a:cubicBezTo>
                  <a:cubicBezTo>
                    <a:pt x="46" y="50"/>
                    <a:pt x="48" y="54"/>
                    <a:pt x="49" y="53"/>
                  </a:cubicBezTo>
                  <a:cubicBezTo>
                    <a:pt x="50" y="52"/>
                    <a:pt x="55" y="52"/>
                    <a:pt x="56" y="53"/>
                  </a:cubicBezTo>
                  <a:cubicBezTo>
                    <a:pt x="58" y="55"/>
                    <a:pt x="58" y="52"/>
                    <a:pt x="58" y="51"/>
                  </a:cubicBezTo>
                  <a:cubicBezTo>
                    <a:pt x="58" y="49"/>
                    <a:pt x="63" y="45"/>
                    <a:pt x="63" y="45"/>
                  </a:cubicBezTo>
                  <a:cubicBezTo>
                    <a:pt x="63" y="45"/>
                    <a:pt x="66" y="45"/>
                    <a:pt x="68" y="44"/>
                  </a:cubicBezTo>
                  <a:cubicBezTo>
                    <a:pt x="67" y="44"/>
                    <a:pt x="67" y="43"/>
                    <a:pt x="66" y="41"/>
                  </a:cubicBezTo>
                  <a:cubicBezTo>
                    <a:pt x="66" y="37"/>
                    <a:pt x="64" y="35"/>
                    <a:pt x="65" y="34"/>
                  </a:cubicBezTo>
                  <a:cubicBezTo>
                    <a:pt x="66" y="32"/>
                    <a:pt x="69" y="35"/>
                    <a:pt x="71" y="34"/>
                  </a:cubicBezTo>
                  <a:cubicBezTo>
                    <a:pt x="73" y="34"/>
                    <a:pt x="75" y="32"/>
                    <a:pt x="75" y="31"/>
                  </a:cubicBezTo>
                  <a:cubicBezTo>
                    <a:pt x="75" y="29"/>
                    <a:pt x="72" y="27"/>
                    <a:pt x="71" y="2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85" name="Google Shape;985;p65"/>
            <p:cNvSpPr/>
            <p:nvPr/>
          </p:nvSpPr>
          <p:spPr>
            <a:xfrm>
              <a:off x="6299147" y="2743772"/>
              <a:ext cx="155759" cy="73668"/>
            </a:xfrm>
            <a:custGeom>
              <a:rect b="b" l="l" r="r" t="t"/>
              <a:pathLst>
                <a:path extrusionOk="0" h="28" w="59">
                  <a:moveTo>
                    <a:pt x="20" y="20"/>
                  </a:moveTo>
                  <a:cubicBezTo>
                    <a:pt x="22" y="20"/>
                    <a:pt x="27" y="21"/>
                    <a:pt x="30" y="20"/>
                  </a:cubicBezTo>
                  <a:cubicBezTo>
                    <a:pt x="33" y="19"/>
                    <a:pt x="33" y="22"/>
                    <a:pt x="35" y="22"/>
                  </a:cubicBezTo>
                  <a:cubicBezTo>
                    <a:pt x="37" y="21"/>
                    <a:pt x="40" y="24"/>
                    <a:pt x="42" y="26"/>
                  </a:cubicBezTo>
                  <a:cubicBezTo>
                    <a:pt x="44" y="27"/>
                    <a:pt x="45" y="27"/>
                    <a:pt x="46" y="28"/>
                  </a:cubicBezTo>
                  <a:cubicBezTo>
                    <a:pt x="47" y="28"/>
                    <a:pt x="47" y="27"/>
                    <a:pt x="48" y="27"/>
                  </a:cubicBezTo>
                  <a:cubicBezTo>
                    <a:pt x="50" y="25"/>
                    <a:pt x="52" y="26"/>
                    <a:pt x="53" y="26"/>
                  </a:cubicBezTo>
                  <a:cubicBezTo>
                    <a:pt x="55" y="26"/>
                    <a:pt x="55" y="24"/>
                    <a:pt x="57" y="23"/>
                  </a:cubicBezTo>
                  <a:cubicBezTo>
                    <a:pt x="57" y="22"/>
                    <a:pt x="58" y="22"/>
                    <a:pt x="59" y="22"/>
                  </a:cubicBezTo>
                  <a:cubicBezTo>
                    <a:pt x="58" y="21"/>
                    <a:pt x="58" y="18"/>
                    <a:pt x="57" y="17"/>
                  </a:cubicBezTo>
                  <a:cubicBezTo>
                    <a:pt x="56" y="16"/>
                    <a:pt x="54" y="14"/>
                    <a:pt x="55" y="12"/>
                  </a:cubicBezTo>
                  <a:cubicBezTo>
                    <a:pt x="55" y="11"/>
                    <a:pt x="55" y="9"/>
                    <a:pt x="54" y="8"/>
                  </a:cubicBezTo>
                  <a:cubicBezTo>
                    <a:pt x="53" y="7"/>
                    <a:pt x="53" y="7"/>
                    <a:pt x="53" y="6"/>
                  </a:cubicBezTo>
                  <a:cubicBezTo>
                    <a:pt x="50" y="6"/>
                    <a:pt x="46" y="5"/>
                    <a:pt x="45" y="5"/>
                  </a:cubicBezTo>
                  <a:cubicBezTo>
                    <a:pt x="43" y="6"/>
                    <a:pt x="38" y="1"/>
                    <a:pt x="37" y="1"/>
                  </a:cubicBezTo>
                  <a:cubicBezTo>
                    <a:pt x="36" y="0"/>
                    <a:pt x="32" y="0"/>
                    <a:pt x="28" y="1"/>
                  </a:cubicBezTo>
                  <a:cubicBezTo>
                    <a:pt x="26" y="3"/>
                    <a:pt x="28" y="5"/>
                    <a:pt x="27" y="9"/>
                  </a:cubicBezTo>
                  <a:cubicBezTo>
                    <a:pt x="27" y="13"/>
                    <a:pt x="23" y="12"/>
                    <a:pt x="21" y="12"/>
                  </a:cubicBezTo>
                  <a:cubicBezTo>
                    <a:pt x="19" y="12"/>
                    <a:pt x="15" y="5"/>
                    <a:pt x="14" y="3"/>
                  </a:cubicBezTo>
                  <a:cubicBezTo>
                    <a:pt x="13" y="2"/>
                    <a:pt x="9" y="5"/>
                    <a:pt x="6" y="7"/>
                  </a:cubicBezTo>
                  <a:cubicBezTo>
                    <a:pt x="3" y="9"/>
                    <a:pt x="5" y="12"/>
                    <a:pt x="3" y="13"/>
                  </a:cubicBezTo>
                  <a:cubicBezTo>
                    <a:pt x="1" y="15"/>
                    <a:pt x="0" y="18"/>
                    <a:pt x="2" y="21"/>
                  </a:cubicBezTo>
                  <a:cubicBezTo>
                    <a:pt x="2" y="21"/>
                    <a:pt x="2" y="21"/>
                    <a:pt x="2" y="22"/>
                  </a:cubicBezTo>
                  <a:cubicBezTo>
                    <a:pt x="4" y="21"/>
                    <a:pt x="7" y="21"/>
                    <a:pt x="8" y="20"/>
                  </a:cubicBezTo>
                  <a:cubicBezTo>
                    <a:pt x="11" y="18"/>
                    <a:pt x="18" y="20"/>
                    <a:pt x="20" y="20"/>
                  </a:cubicBezTo>
                  <a:close/>
                </a:path>
              </a:pathLst>
            </a:custGeom>
            <a:solidFill>
              <a:srgbClr val="4B286D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86" name="Google Shape;986;p65"/>
            <p:cNvSpPr/>
            <p:nvPr/>
          </p:nvSpPr>
          <p:spPr>
            <a:xfrm>
              <a:off x="6299147" y="2790078"/>
              <a:ext cx="122082" cy="79983"/>
            </a:xfrm>
            <a:custGeom>
              <a:rect b="b" l="l" r="r" t="t"/>
              <a:pathLst>
                <a:path extrusionOk="0" h="30" w="46">
                  <a:moveTo>
                    <a:pt x="6" y="15"/>
                  </a:moveTo>
                  <a:cubicBezTo>
                    <a:pt x="7" y="16"/>
                    <a:pt x="10" y="17"/>
                    <a:pt x="11" y="17"/>
                  </a:cubicBezTo>
                  <a:cubicBezTo>
                    <a:pt x="12" y="16"/>
                    <a:pt x="16" y="18"/>
                    <a:pt x="16" y="19"/>
                  </a:cubicBezTo>
                  <a:cubicBezTo>
                    <a:pt x="16" y="21"/>
                    <a:pt x="15" y="25"/>
                    <a:pt x="16" y="25"/>
                  </a:cubicBezTo>
                  <a:cubicBezTo>
                    <a:pt x="16" y="25"/>
                    <a:pt x="22" y="27"/>
                    <a:pt x="22" y="29"/>
                  </a:cubicBezTo>
                  <a:cubicBezTo>
                    <a:pt x="24" y="29"/>
                    <a:pt x="27" y="29"/>
                    <a:pt x="28" y="29"/>
                  </a:cubicBezTo>
                  <a:cubicBezTo>
                    <a:pt x="30" y="30"/>
                    <a:pt x="31" y="29"/>
                    <a:pt x="32" y="27"/>
                  </a:cubicBezTo>
                  <a:cubicBezTo>
                    <a:pt x="33" y="26"/>
                    <a:pt x="36" y="26"/>
                    <a:pt x="37" y="26"/>
                  </a:cubicBezTo>
                  <a:cubicBezTo>
                    <a:pt x="38" y="26"/>
                    <a:pt x="38" y="23"/>
                    <a:pt x="38" y="22"/>
                  </a:cubicBezTo>
                  <a:cubicBezTo>
                    <a:pt x="38" y="21"/>
                    <a:pt x="41" y="19"/>
                    <a:pt x="42" y="18"/>
                  </a:cubicBezTo>
                  <a:cubicBezTo>
                    <a:pt x="44" y="18"/>
                    <a:pt x="43" y="16"/>
                    <a:pt x="45" y="16"/>
                  </a:cubicBezTo>
                  <a:cubicBezTo>
                    <a:pt x="46" y="16"/>
                    <a:pt x="46" y="14"/>
                    <a:pt x="46" y="13"/>
                  </a:cubicBezTo>
                  <a:cubicBezTo>
                    <a:pt x="46" y="12"/>
                    <a:pt x="46" y="11"/>
                    <a:pt x="46" y="10"/>
                  </a:cubicBezTo>
                  <a:cubicBezTo>
                    <a:pt x="45" y="9"/>
                    <a:pt x="44" y="9"/>
                    <a:pt x="42" y="8"/>
                  </a:cubicBezTo>
                  <a:cubicBezTo>
                    <a:pt x="40" y="6"/>
                    <a:pt x="37" y="3"/>
                    <a:pt x="35" y="4"/>
                  </a:cubicBezTo>
                  <a:cubicBezTo>
                    <a:pt x="33" y="4"/>
                    <a:pt x="33" y="1"/>
                    <a:pt x="30" y="2"/>
                  </a:cubicBezTo>
                  <a:cubicBezTo>
                    <a:pt x="27" y="3"/>
                    <a:pt x="22" y="2"/>
                    <a:pt x="20" y="2"/>
                  </a:cubicBezTo>
                  <a:cubicBezTo>
                    <a:pt x="18" y="2"/>
                    <a:pt x="11" y="0"/>
                    <a:pt x="8" y="2"/>
                  </a:cubicBezTo>
                  <a:cubicBezTo>
                    <a:pt x="7" y="3"/>
                    <a:pt x="4" y="3"/>
                    <a:pt x="2" y="4"/>
                  </a:cubicBezTo>
                  <a:cubicBezTo>
                    <a:pt x="3" y="7"/>
                    <a:pt x="3" y="10"/>
                    <a:pt x="1" y="12"/>
                  </a:cubicBezTo>
                  <a:cubicBezTo>
                    <a:pt x="0" y="14"/>
                    <a:pt x="0" y="14"/>
                    <a:pt x="1" y="14"/>
                  </a:cubicBezTo>
                  <a:cubicBezTo>
                    <a:pt x="3" y="14"/>
                    <a:pt x="6" y="14"/>
                    <a:pt x="6" y="1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87" name="Google Shape;987;p65"/>
            <p:cNvSpPr/>
            <p:nvPr/>
          </p:nvSpPr>
          <p:spPr>
            <a:xfrm>
              <a:off x="5996048" y="3046866"/>
              <a:ext cx="94718" cy="52620"/>
            </a:xfrm>
            <a:custGeom>
              <a:rect b="b" l="l" r="r" t="t"/>
              <a:pathLst>
                <a:path extrusionOk="0" h="20" w="36">
                  <a:moveTo>
                    <a:pt x="32" y="8"/>
                  </a:moveTo>
                  <a:cubicBezTo>
                    <a:pt x="31" y="9"/>
                    <a:pt x="28" y="6"/>
                    <a:pt x="28" y="6"/>
                  </a:cubicBezTo>
                  <a:cubicBezTo>
                    <a:pt x="28" y="5"/>
                    <a:pt x="28" y="3"/>
                    <a:pt x="28" y="2"/>
                  </a:cubicBezTo>
                  <a:cubicBezTo>
                    <a:pt x="27" y="2"/>
                    <a:pt x="25" y="1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7" y="1"/>
                    <a:pt x="13" y="1"/>
                    <a:pt x="11" y="1"/>
                  </a:cubicBezTo>
                  <a:cubicBezTo>
                    <a:pt x="11" y="1"/>
                    <a:pt x="11" y="2"/>
                    <a:pt x="10" y="2"/>
                  </a:cubicBezTo>
                  <a:cubicBezTo>
                    <a:pt x="8" y="2"/>
                    <a:pt x="6" y="4"/>
                    <a:pt x="6" y="5"/>
                  </a:cubicBezTo>
                  <a:cubicBezTo>
                    <a:pt x="6" y="7"/>
                    <a:pt x="2" y="9"/>
                    <a:pt x="1" y="12"/>
                  </a:cubicBezTo>
                  <a:cubicBezTo>
                    <a:pt x="0" y="15"/>
                    <a:pt x="0" y="16"/>
                    <a:pt x="2" y="14"/>
                  </a:cubicBezTo>
                  <a:cubicBezTo>
                    <a:pt x="3" y="12"/>
                    <a:pt x="5" y="13"/>
                    <a:pt x="5" y="15"/>
                  </a:cubicBezTo>
                  <a:cubicBezTo>
                    <a:pt x="5" y="16"/>
                    <a:pt x="8" y="17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9" y="19"/>
                    <a:pt x="13" y="18"/>
                    <a:pt x="14" y="18"/>
                  </a:cubicBezTo>
                  <a:cubicBezTo>
                    <a:pt x="15" y="18"/>
                    <a:pt x="17" y="13"/>
                    <a:pt x="18" y="13"/>
                  </a:cubicBezTo>
                  <a:cubicBezTo>
                    <a:pt x="18" y="12"/>
                    <a:pt x="20" y="16"/>
                    <a:pt x="22" y="18"/>
                  </a:cubicBezTo>
                  <a:cubicBezTo>
                    <a:pt x="24" y="20"/>
                    <a:pt x="24" y="17"/>
                    <a:pt x="24" y="15"/>
                  </a:cubicBezTo>
                  <a:cubicBezTo>
                    <a:pt x="24" y="14"/>
                    <a:pt x="26" y="13"/>
                    <a:pt x="27" y="14"/>
                  </a:cubicBezTo>
                  <a:cubicBezTo>
                    <a:pt x="28" y="14"/>
                    <a:pt x="31" y="14"/>
                    <a:pt x="31" y="13"/>
                  </a:cubicBezTo>
                  <a:cubicBezTo>
                    <a:pt x="31" y="11"/>
                    <a:pt x="32" y="12"/>
                    <a:pt x="33" y="12"/>
                  </a:cubicBezTo>
                  <a:cubicBezTo>
                    <a:pt x="34" y="12"/>
                    <a:pt x="35" y="10"/>
                    <a:pt x="35" y="10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8"/>
                    <a:pt x="33" y="7"/>
                    <a:pt x="32" y="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88" name="Google Shape;988;p65"/>
            <p:cNvSpPr/>
            <p:nvPr/>
          </p:nvSpPr>
          <p:spPr>
            <a:xfrm>
              <a:off x="5993944" y="2842699"/>
              <a:ext cx="189437" cy="214692"/>
            </a:xfrm>
            <a:custGeom>
              <a:rect b="b" l="l" r="r" t="t"/>
              <a:pathLst>
                <a:path extrusionOk="0" h="81" w="72">
                  <a:moveTo>
                    <a:pt x="9" y="21"/>
                  </a:moveTo>
                  <a:cubicBezTo>
                    <a:pt x="7" y="24"/>
                    <a:pt x="5" y="24"/>
                    <a:pt x="5" y="25"/>
                  </a:cubicBezTo>
                  <a:cubicBezTo>
                    <a:pt x="6" y="25"/>
                    <a:pt x="8" y="28"/>
                    <a:pt x="8" y="29"/>
                  </a:cubicBezTo>
                  <a:cubicBezTo>
                    <a:pt x="7" y="30"/>
                    <a:pt x="6" y="29"/>
                    <a:pt x="6" y="32"/>
                  </a:cubicBezTo>
                  <a:cubicBezTo>
                    <a:pt x="6" y="34"/>
                    <a:pt x="3" y="34"/>
                    <a:pt x="2" y="34"/>
                  </a:cubicBezTo>
                  <a:cubicBezTo>
                    <a:pt x="0" y="34"/>
                    <a:pt x="2" y="36"/>
                    <a:pt x="1" y="38"/>
                  </a:cubicBezTo>
                  <a:cubicBezTo>
                    <a:pt x="0" y="39"/>
                    <a:pt x="0" y="43"/>
                    <a:pt x="0" y="44"/>
                  </a:cubicBezTo>
                  <a:cubicBezTo>
                    <a:pt x="0" y="45"/>
                    <a:pt x="3" y="48"/>
                    <a:pt x="2" y="49"/>
                  </a:cubicBezTo>
                  <a:cubicBezTo>
                    <a:pt x="2" y="50"/>
                    <a:pt x="0" y="51"/>
                    <a:pt x="1" y="52"/>
                  </a:cubicBezTo>
                  <a:cubicBezTo>
                    <a:pt x="1" y="53"/>
                    <a:pt x="3" y="54"/>
                    <a:pt x="3" y="59"/>
                  </a:cubicBezTo>
                  <a:cubicBezTo>
                    <a:pt x="4" y="59"/>
                    <a:pt x="5" y="59"/>
                    <a:pt x="5" y="60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2" y="62"/>
                    <a:pt x="13" y="64"/>
                    <a:pt x="14" y="64"/>
                  </a:cubicBezTo>
                  <a:cubicBezTo>
                    <a:pt x="15" y="63"/>
                    <a:pt x="18" y="64"/>
                    <a:pt x="16" y="66"/>
                  </a:cubicBezTo>
                  <a:cubicBezTo>
                    <a:pt x="14" y="68"/>
                    <a:pt x="13" y="71"/>
                    <a:pt x="13" y="73"/>
                  </a:cubicBezTo>
                  <a:cubicBezTo>
                    <a:pt x="12" y="74"/>
                    <a:pt x="12" y="76"/>
                    <a:pt x="12" y="78"/>
                  </a:cubicBezTo>
                  <a:cubicBezTo>
                    <a:pt x="14" y="78"/>
                    <a:pt x="18" y="78"/>
                    <a:pt x="19" y="77"/>
                  </a:cubicBezTo>
                  <a:cubicBezTo>
                    <a:pt x="21" y="77"/>
                    <a:pt x="22" y="77"/>
                    <a:pt x="24" y="77"/>
                  </a:cubicBezTo>
                  <a:cubicBezTo>
                    <a:pt x="26" y="78"/>
                    <a:pt x="28" y="79"/>
                    <a:pt x="29" y="79"/>
                  </a:cubicBezTo>
                  <a:cubicBezTo>
                    <a:pt x="29" y="79"/>
                    <a:pt x="29" y="78"/>
                    <a:pt x="30" y="78"/>
                  </a:cubicBezTo>
                  <a:cubicBezTo>
                    <a:pt x="32" y="78"/>
                    <a:pt x="33" y="81"/>
                    <a:pt x="35" y="80"/>
                  </a:cubicBezTo>
                  <a:cubicBezTo>
                    <a:pt x="36" y="78"/>
                    <a:pt x="38" y="78"/>
                    <a:pt x="39" y="79"/>
                  </a:cubicBezTo>
                  <a:cubicBezTo>
                    <a:pt x="41" y="80"/>
                    <a:pt x="43" y="80"/>
                    <a:pt x="44" y="79"/>
                  </a:cubicBezTo>
                  <a:cubicBezTo>
                    <a:pt x="45" y="77"/>
                    <a:pt x="51" y="76"/>
                    <a:pt x="52" y="77"/>
                  </a:cubicBezTo>
                  <a:cubicBezTo>
                    <a:pt x="53" y="77"/>
                    <a:pt x="57" y="79"/>
                    <a:pt x="55" y="75"/>
                  </a:cubicBezTo>
                  <a:cubicBezTo>
                    <a:pt x="54" y="70"/>
                    <a:pt x="58" y="71"/>
                    <a:pt x="59" y="70"/>
                  </a:cubicBezTo>
                  <a:cubicBezTo>
                    <a:pt x="59" y="68"/>
                    <a:pt x="64" y="67"/>
                    <a:pt x="63" y="66"/>
                  </a:cubicBezTo>
                  <a:cubicBezTo>
                    <a:pt x="62" y="65"/>
                    <a:pt x="56" y="61"/>
                    <a:pt x="55" y="60"/>
                  </a:cubicBezTo>
                  <a:cubicBezTo>
                    <a:pt x="53" y="59"/>
                    <a:pt x="53" y="55"/>
                    <a:pt x="52" y="53"/>
                  </a:cubicBezTo>
                  <a:cubicBezTo>
                    <a:pt x="51" y="51"/>
                    <a:pt x="49" y="49"/>
                    <a:pt x="51" y="49"/>
                  </a:cubicBezTo>
                  <a:cubicBezTo>
                    <a:pt x="54" y="48"/>
                    <a:pt x="58" y="47"/>
                    <a:pt x="60" y="46"/>
                  </a:cubicBezTo>
                  <a:cubicBezTo>
                    <a:pt x="62" y="44"/>
                    <a:pt x="65" y="44"/>
                    <a:pt x="66" y="43"/>
                  </a:cubicBezTo>
                  <a:cubicBezTo>
                    <a:pt x="68" y="41"/>
                    <a:pt x="70" y="43"/>
                    <a:pt x="71" y="42"/>
                  </a:cubicBezTo>
                  <a:cubicBezTo>
                    <a:pt x="71" y="41"/>
                    <a:pt x="72" y="39"/>
                    <a:pt x="71" y="38"/>
                  </a:cubicBezTo>
                  <a:cubicBezTo>
                    <a:pt x="70" y="37"/>
                    <a:pt x="69" y="35"/>
                    <a:pt x="69" y="31"/>
                  </a:cubicBezTo>
                  <a:cubicBezTo>
                    <a:pt x="69" y="28"/>
                    <a:pt x="68" y="29"/>
                    <a:pt x="68" y="27"/>
                  </a:cubicBezTo>
                  <a:cubicBezTo>
                    <a:pt x="68" y="26"/>
                    <a:pt x="67" y="24"/>
                    <a:pt x="66" y="23"/>
                  </a:cubicBezTo>
                  <a:cubicBezTo>
                    <a:pt x="65" y="23"/>
                    <a:pt x="64" y="22"/>
                    <a:pt x="66" y="20"/>
                  </a:cubicBezTo>
                  <a:cubicBezTo>
                    <a:pt x="67" y="18"/>
                    <a:pt x="66" y="13"/>
                    <a:pt x="66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8"/>
                    <a:pt x="63" y="7"/>
                    <a:pt x="60" y="7"/>
                  </a:cubicBezTo>
                  <a:cubicBezTo>
                    <a:pt x="57" y="7"/>
                    <a:pt x="62" y="4"/>
                    <a:pt x="61" y="2"/>
                  </a:cubicBezTo>
                  <a:cubicBezTo>
                    <a:pt x="60" y="1"/>
                    <a:pt x="57" y="5"/>
                    <a:pt x="54" y="4"/>
                  </a:cubicBezTo>
                  <a:cubicBezTo>
                    <a:pt x="51" y="3"/>
                    <a:pt x="47" y="8"/>
                    <a:pt x="45" y="10"/>
                  </a:cubicBezTo>
                  <a:cubicBezTo>
                    <a:pt x="42" y="12"/>
                    <a:pt x="39" y="9"/>
                    <a:pt x="41" y="7"/>
                  </a:cubicBezTo>
                  <a:cubicBezTo>
                    <a:pt x="43" y="4"/>
                    <a:pt x="41" y="4"/>
                    <a:pt x="38" y="5"/>
                  </a:cubicBezTo>
                  <a:cubicBezTo>
                    <a:pt x="35" y="6"/>
                    <a:pt x="32" y="5"/>
                    <a:pt x="32" y="2"/>
                  </a:cubicBezTo>
                  <a:cubicBezTo>
                    <a:pt x="32" y="2"/>
                    <a:pt x="32" y="1"/>
                    <a:pt x="31" y="0"/>
                  </a:cubicBezTo>
                  <a:cubicBezTo>
                    <a:pt x="30" y="1"/>
                    <a:pt x="29" y="1"/>
                    <a:pt x="28" y="0"/>
                  </a:cubicBezTo>
                  <a:cubicBezTo>
                    <a:pt x="27" y="0"/>
                    <a:pt x="24" y="0"/>
                    <a:pt x="21" y="0"/>
                  </a:cubicBezTo>
                  <a:cubicBezTo>
                    <a:pt x="22" y="1"/>
                    <a:pt x="23" y="2"/>
                    <a:pt x="22" y="4"/>
                  </a:cubicBezTo>
                  <a:cubicBezTo>
                    <a:pt x="21" y="6"/>
                    <a:pt x="23" y="7"/>
                    <a:pt x="25" y="10"/>
                  </a:cubicBezTo>
                  <a:cubicBezTo>
                    <a:pt x="26" y="13"/>
                    <a:pt x="21" y="12"/>
                    <a:pt x="21" y="14"/>
                  </a:cubicBezTo>
                  <a:cubicBezTo>
                    <a:pt x="21" y="16"/>
                    <a:pt x="17" y="14"/>
                    <a:pt x="15" y="13"/>
                  </a:cubicBezTo>
                  <a:cubicBezTo>
                    <a:pt x="14" y="12"/>
                    <a:pt x="9" y="13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10" y="18"/>
                    <a:pt x="10" y="20"/>
                    <a:pt x="9" y="21"/>
                  </a:cubicBezTo>
                  <a:close/>
                </a:path>
              </a:pathLst>
            </a:custGeom>
            <a:solidFill>
              <a:srgbClr val="4B286D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89" name="Google Shape;989;p65"/>
            <p:cNvSpPr/>
            <p:nvPr/>
          </p:nvSpPr>
          <p:spPr>
            <a:xfrm>
              <a:off x="6301252" y="2327016"/>
              <a:ext cx="225219" cy="355714"/>
            </a:xfrm>
            <a:custGeom>
              <a:rect b="b" l="l" r="r" t="t"/>
              <a:pathLst>
                <a:path extrusionOk="0" h="135" w="85">
                  <a:moveTo>
                    <a:pt x="72" y="113"/>
                  </a:moveTo>
                  <a:cubicBezTo>
                    <a:pt x="74" y="109"/>
                    <a:pt x="83" y="106"/>
                    <a:pt x="84" y="102"/>
                  </a:cubicBezTo>
                  <a:cubicBezTo>
                    <a:pt x="85" y="100"/>
                    <a:pt x="85" y="99"/>
                    <a:pt x="82" y="96"/>
                  </a:cubicBezTo>
                  <a:cubicBezTo>
                    <a:pt x="79" y="92"/>
                    <a:pt x="72" y="90"/>
                    <a:pt x="72" y="88"/>
                  </a:cubicBezTo>
                  <a:cubicBezTo>
                    <a:pt x="71" y="86"/>
                    <a:pt x="77" y="86"/>
                    <a:pt x="77" y="83"/>
                  </a:cubicBezTo>
                  <a:cubicBezTo>
                    <a:pt x="76" y="81"/>
                    <a:pt x="74" y="81"/>
                    <a:pt x="72" y="79"/>
                  </a:cubicBezTo>
                  <a:cubicBezTo>
                    <a:pt x="71" y="77"/>
                    <a:pt x="74" y="76"/>
                    <a:pt x="74" y="75"/>
                  </a:cubicBezTo>
                  <a:cubicBezTo>
                    <a:pt x="73" y="74"/>
                    <a:pt x="70" y="74"/>
                    <a:pt x="70" y="72"/>
                  </a:cubicBezTo>
                  <a:cubicBezTo>
                    <a:pt x="69" y="71"/>
                    <a:pt x="72" y="71"/>
                    <a:pt x="71" y="70"/>
                  </a:cubicBezTo>
                  <a:cubicBezTo>
                    <a:pt x="71" y="69"/>
                    <a:pt x="69" y="66"/>
                    <a:pt x="70" y="64"/>
                  </a:cubicBezTo>
                  <a:cubicBezTo>
                    <a:pt x="72" y="62"/>
                    <a:pt x="76" y="64"/>
                    <a:pt x="73" y="59"/>
                  </a:cubicBezTo>
                  <a:cubicBezTo>
                    <a:pt x="70" y="54"/>
                    <a:pt x="66" y="48"/>
                    <a:pt x="65" y="47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69" y="41"/>
                    <a:pt x="73" y="38"/>
                    <a:pt x="73" y="36"/>
                  </a:cubicBezTo>
                  <a:cubicBezTo>
                    <a:pt x="73" y="35"/>
                    <a:pt x="68" y="31"/>
                    <a:pt x="67" y="30"/>
                  </a:cubicBezTo>
                  <a:cubicBezTo>
                    <a:pt x="66" y="30"/>
                    <a:pt x="63" y="30"/>
                    <a:pt x="62" y="27"/>
                  </a:cubicBezTo>
                  <a:cubicBezTo>
                    <a:pt x="61" y="25"/>
                    <a:pt x="60" y="24"/>
                    <a:pt x="61" y="23"/>
                  </a:cubicBezTo>
                  <a:cubicBezTo>
                    <a:pt x="62" y="21"/>
                    <a:pt x="62" y="20"/>
                    <a:pt x="62" y="19"/>
                  </a:cubicBezTo>
                  <a:cubicBezTo>
                    <a:pt x="62" y="17"/>
                    <a:pt x="65" y="18"/>
                    <a:pt x="65" y="16"/>
                  </a:cubicBezTo>
                  <a:cubicBezTo>
                    <a:pt x="65" y="15"/>
                    <a:pt x="66" y="14"/>
                    <a:pt x="67" y="13"/>
                  </a:cubicBezTo>
                  <a:cubicBezTo>
                    <a:pt x="67" y="12"/>
                    <a:pt x="67" y="10"/>
                    <a:pt x="67" y="9"/>
                  </a:cubicBezTo>
                  <a:cubicBezTo>
                    <a:pt x="66" y="7"/>
                    <a:pt x="60" y="6"/>
                    <a:pt x="58" y="3"/>
                  </a:cubicBezTo>
                  <a:cubicBezTo>
                    <a:pt x="57" y="0"/>
                    <a:pt x="53" y="2"/>
                    <a:pt x="52" y="3"/>
                  </a:cubicBezTo>
                  <a:cubicBezTo>
                    <a:pt x="51" y="5"/>
                    <a:pt x="44" y="3"/>
                    <a:pt x="44" y="5"/>
                  </a:cubicBezTo>
                  <a:cubicBezTo>
                    <a:pt x="44" y="7"/>
                    <a:pt x="39" y="8"/>
                    <a:pt x="39" y="10"/>
                  </a:cubicBezTo>
                  <a:cubicBezTo>
                    <a:pt x="39" y="13"/>
                    <a:pt x="41" y="18"/>
                    <a:pt x="37" y="17"/>
                  </a:cubicBezTo>
                  <a:cubicBezTo>
                    <a:pt x="34" y="17"/>
                    <a:pt x="36" y="19"/>
                    <a:pt x="34" y="22"/>
                  </a:cubicBezTo>
                  <a:cubicBezTo>
                    <a:pt x="32" y="25"/>
                    <a:pt x="32" y="20"/>
                    <a:pt x="29" y="21"/>
                  </a:cubicBezTo>
                  <a:cubicBezTo>
                    <a:pt x="27" y="21"/>
                    <a:pt x="24" y="18"/>
                    <a:pt x="23" y="20"/>
                  </a:cubicBezTo>
                  <a:cubicBezTo>
                    <a:pt x="22" y="22"/>
                    <a:pt x="18" y="21"/>
                    <a:pt x="14" y="20"/>
                  </a:cubicBezTo>
                  <a:cubicBezTo>
                    <a:pt x="11" y="19"/>
                    <a:pt x="9" y="14"/>
                    <a:pt x="6" y="13"/>
                  </a:cubicBezTo>
                  <a:cubicBezTo>
                    <a:pt x="4" y="13"/>
                    <a:pt x="1" y="15"/>
                    <a:pt x="0" y="17"/>
                  </a:cubicBezTo>
                  <a:cubicBezTo>
                    <a:pt x="3" y="19"/>
                    <a:pt x="5" y="22"/>
                    <a:pt x="9" y="24"/>
                  </a:cubicBezTo>
                  <a:cubicBezTo>
                    <a:pt x="13" y="26"/>
                    <a:pt x="21" y="28"/>
                    <a:pt x="21" y="31"/>
                  </a:cubicBezTo>
                  <a:cubicBezTo>
                    <a:pt x="20" y="33"/>
                    <a:pt x="19" y="37"/>
                    <a:pt x="21" y="38"/>
                  </a:cubicBezTo>
                  <a:cubicBezTo>
                    <a:pt x="23" y="39"/>
                    <a:pt x="21" y="44"/>
                    <a:pt x="23" y="45"/>
                  </a:cubicBezTo>
                  <a:cubicBezTo>
                    <a:pt x="25" y="47"/>
                    <a:pt x="24" y="52"/>
                    <a:pt x="23" y="52"/>
                  </a:cubicBezTo>
                  <a:cubicBezTo>
                    <a:pt x="21" y="52"/>
                    <a:pt x="23" y="55"/>
                    <a:pt x="24" y="57"/>
                  </a:cubicBezTo>
                  <a:cubicBezTo>
                    <a:pt x="25" y="57"/>
                    <a:pt x="25" y="59"/>
                    <a:pt x="25" y="61"/>
                  </a:cubicBezTo>
                  <a:cubicBezTo>
                    <a:pt x="28" y="61"/>
                    <a:pt x="30" y="62"/>
                    <a:pt x="32" y="63"/>
                  </a:cubicBezTo>
                  <a:cubicBezTo>
                    <a:pt x="35" y="65"/>
                    <a:pt x="34" y="67"/>
                    <a:pt x="34" y="69"/>
                  </a:cubicBezTo>
                  <a:cubicBezTo>
                    <a:pt x="35" y="72"/>
                    <a:pt x="35" y="73"/>
                    <a:pt x="33" y="72"/>
                  </a:cubicBezTo>
                  <a:cubicBezTo>
                    <a:pt x="31" y="71"/>
                    <a:pt x="30" y="72"/>
                    <a:pt x="29" y="76"/>
                  </a:cubicBezTo>
                  <a:cubicBezTo>
                    <a:pt x="28" y="79"/>
                    <a:pt x="23" y="84"/>
                    <a:pt x="20" y="84"/>
                  </a:cubicBezTo>
                  <a:cubicBezTo>
                    <a:pt x="18" y="84"/>
                    <a:pt x="18" y="87"/>
                    <a:pt x="16" y="88"/>
                  </a:cubicBezTo>
                  <a:cubicBezTo>
                    <a:pt x="13" y="88"/>
                    <a:pt x="11" y="89"/>
                    <a:pt x="11" y="92"/>
                  </a:cubicBezTo>
                  <a:cubicBezTo>
                    <a:pt x="12" y="94"/>
                    <a:pt x="8" y="95"/>
                    <a:pt x="6" y="95"/>
                  </a:cubicBezTo>
                  <a:cubicBezTo>
                    <a:pt x="4" y="95"/>
                    <a:pt x="4" y="99"/>
                    <a:pt x="2" y="100"/>
                  </a:cubicBezTo>
                  <a:cubicBezTo>
                    <a:pt x="0" y="101"/>
                    <a:pt x="1" y="102"/>
                    <a:pt x="3" y="104"/>
                  </a:cubicBezTo>
                  <a:cubicBezTo>
                    <a:pt x="4" y="107"/>
                    <a:pt x="3" y="108"/>
                    <a:pt x="3" y="110"/>
                  </a:cubicBezTo>
                  <a:cubicBezTo>
                    <a:pt x="4" y="112"/>
                    <a:pt x="7" y="115"/>
                    <a:pt x="5" y="119"/>
                  </a:cubicBezTo>
                  <a:cubicBezTo>
                    <a:pt x="3" y="123"/>
                    <a:pt x="1" y="128"/>
                    <a:pt x="3" y="127"/>
                  </a:cubicBezTo>
                  <a:cubicBezTo>
                    <a:pt x="4" y="127"/>
                    <a:pt x="8" y="131"/>
                    <a:pt x="10" y="130"/>
                  </a:cubicBezTo>
                  <a:cubicBezTo>
                    <a:pt x="12" y="130"/>
                    <a:pt x="13" y="134"/>
                    <a:pt x="15" y="133"/>
                  </a:cubicBezTo>
                  <a:cubicBezTo>
                    <a:pt x="17" y="132"/>
                    <a:pt x="17" y="135"/>
                    <a:pt x="24" y="135"/>
                  </a:cubicBezTo>
                  <a:cubicBezTo>
                    <a:pt x="30" y="135"/>
                    <a:pt x="44" y="129"/>
                    <a:pt x="49" y="129"/>
                  </a:cubicBezTo>
                  <a:cubicBezTo>
                    <a:pt x="52" y="129"/>
                    <a:pt x="54" y="129"/>
                    <a:pt x="56" y="128"/>
                  </a:cubicBezTo>
                  <a:cubicBezTo>
                    <a:pt x="57" y="127"/>
                    <a:pt x="58" y="125"/>
                    <a:pt x="60" y="123"/>
                  </a:cubicBezTo>
                  <a:cubicBezTo>
                    <a:pt x="63" y="120"/>
                    <a:pt x="70" y="118"/>
                    <a:pt x="72" y="11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90" name="Google Shape;990;p65"/>
            <p:cNvSpPr/>
            <p:nvPr/>
          </p:nvSpPr>
          <p:spPr>
            <a:xfrm>
              <a:off x="6587512" y="3438363"/>
              <a:ext cx="446228" cy="359924"/>
            </a:xfrm>
            <a:custGeom>
              <a:rect b="b" l="l" r="r" t="t"/>
              <a:pathLst>
                <a:path extrusionOk="0" h="136" w="170">
                  <a:moveTo>
                    <a:pt x="102" y="29"/>
                  </a:moveTo>
                  <a:cubicBezTo>
                    <a:pt x="102" y="29"/>
                    <a:pt x="89" y="27"/>
                    <a:pt x="87" y="27"/>
                  </a:cubicBezTo>
                  <a:cubicBezTo>
                    <a:pt x="86" y="27"/>
                    <a:pt x="81" y="26"/>
                    <a:pt x="78" y="24"/>
                  </a:cubicBezTo>
                  <a:cubicBezTo>
                    <a:pt x="75" y="21"/>
                    <a:pt x="61" y="11"/>
                    <a:pt x="59" y="10"/>
                  </a:cubicBezTo>
                  <a:cubicBezTo>
                    <a:pt x="56" y="8"/>
                    <a:pt x="46" y="1"/>
                    <a:pt x="43" y="0"/>
                  </a:cubicBezTo>
                  <a:cubicBezTo>
                    <a:pt x="40" y="0"/>
                    <a:pt x="40" y="0"/>
                    <a:pt x="36" y="0"/>
                  </a:cubicBezTo>
                  <a:cubicBezTo>
                    <a:pt x="33" y="0"/>
                    <a:pt x="34" y="3"/>
                    <a:pt x="28" y="3"/>
                  </a:cubicBezTo>
                  <a:cubicBezTo>
                    <a:pt x="21" y="3"/>
                    <a:pt x="18" y="7"/>
                    <a:pt x="20" y="8"/>
                  </a:cubicBezTo>
                  <a:cubicBezTo>
                    <a:pt x="22" y="9"/>
                    <a:pt x="28" y="14"/>
                    <a:pt x="26" y="15"/>
                  </a:cubicBezTo>
                  <a:cubicBezTo>
                    <a:pt x="24" y="16"/>
                    <a:pt x="24" y="19"/>
                    <a:pt x="21" y="19"/>
                  </a:cubicBezTo>
                  <a:cubicBezTo>
                    <a:pt x="19" y="19"/>
                    <a:pt x="16" y="19"/>
                    <a:pt x="16" y="21"/>
                  </a:cubicBezTo>
                  <a:cubicBezTo>
                    <a:pt x="16" y="23"/>
                    <a:pt x="13" y="26"/>
                    <a:pt x="10" y="26"/>
                  </a:cubicBezTo>
                  <a:cubicBezTo>
                    <a:pt x="8" y="26"/>
                    <a:pt x="4" y="24"/>
                    <a:pt x="2" y="2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8"/>
                    <a:pt x="0" y="35"/>
                    <a:pt x="2" y="36"/>
                  </a:cubicBezTo>
                  <a:cubicBezTo>
                    <a:pt x="4" y="37"/>
                    <a:pt x="5" y="40"/>
                    <a:pt x="8" y="44"/>
                  </a:cubicBezTo>
                  <a:cubicBezTo>
                    <a:pt x="12" y="48"/>
                    <a:pt x="20" y="59"/>
                    <a:pt x="20" y="62"/>
                  </a:cubicBezTo>
                  <a:cubicBezTo>
                    <a:pt x="20" y="65"/>
                    <a:pt x="21" y="68"/>
                    <a:pt x="26" y="71"/>
                  </a:cubicBezTo>
                  <a:cubicBezTo>
                    <a:pt x="31" y="74"/>
                    <a:pt x="31" y="78"/>
                    <a:pt x="33" y="80"/>
                  </a:cubicBezTo>
                  <a:cubicBezTo>
                    <a:pt x="36" y="82"/>
                    <a:pt x="35" y="84"/>
                    <a:pt x="36" y="89"/>
                  </a:cubicBezTo>
                  <a:cubicBezTo>
                    <a:pt x="36" y="94"/>
                    <a:pt x="38" y="100"/>
                    <a:pt x="42" y="102"/>
                  </a:cubicBezTo>
                  <a:cubicBezTo>
                    <a:pt x="46" y="105"/>
                    <a:pt x="49" y="108"/>
                    <a:pt x="51" y="113"/>
                  </a:cubicBezTo>
                  <a:cubicBezTo>
                    <a:pt x="53" y="118"/>
                    <a:pt x="56" y="122"/>
                    <a:pt x="59" y="125"/>
                  </a:cubicBezTo>
                  <a:cubicBezTo>
                    <a:pt x="61" y="128"/>
                    <a:pt x="60" y="129"/>
                    <a:pt x="61" y="131"/>
                  </a:cubicBezTo>
                  <a:cubicBezTo>
                    <a:pt x="62" y="132"/>
                    <a:pt x="63" y="134"/>
                    <a:pt x="64" y="136"/>
                  </a:cubicBezTo>
                  <a:cubicBezTo>
                    <a:pt x="66" y="135"/>
                    <a:pt x="68" y="134"/>
                    <a:pt x="68" y="134"/>
                  </a:cubicBezTo>
                  <a:cubicBezTo>
                    <a:pt x="68" y="133"/>
                    <a:pt x="67" y="131"/>
                    <a:pt x="68" y="130"/>
                  </a:cubicBezTo>
                  <a:cubicBezTo>
                    <a:pt x="68" y="129"/>
                    <a:pt x="70" y="127"/>
                    <a:pt x="71" y="127"/>
                  </a:cubicBezTo>
                  <a:cubicBezTo>
                    <a:pt x="72" y="126"/>
                    <a:pt x="74" y="128"/>
                    <a:pt x="77" y="128"/>
                  </a:cubicBezTo>
                  <a:cubicBezTo>
                    <a:pt x="80" y="127"/>
                    <a:pt x="86" y="128"/>
                    <a:pt x="87" y="129"/>
                  </a:cubicBezTo>
                  <a:cubicBezTo>
                    <a:pt x="88" y="129"/>
                    <a:pt x="96" y="129"/>
                    <a:pt x="98" y="130"/>
                  </a:cubicBezTo>
                  <a:cubicBezTo>
                    <a:pt x="100" y="132"/>
                    <a:pt x="102" y="131"/>
                    <a:pt x="104" y="128"/>
                  </a:cubicBezTo>
                  <a:cubicBezTo>
                    <a:pt x="105" y="125"/>
                    <a:pt x="115" y="118"/>
                    <a:pt x="116" y="117"/>
                  </a:cubicBezTo>
                  <a:cubicBezTo>
                    <a:pt x="117" y="117"/>
                    <a:pt x="128" y="117"/>
                    <a:pt x="132" y="117"/>
                  </a:cubicBezTo>
                  <a:cubicBezTo>
                    <a:pt x="136" y="116"/>
                    <a:pt x="163" y="107"/>
                    <a:pt x="164" y="106"/>
                  </a:cubicBezTo>
                  <a:cubicBezTo>
                    <a:pt x="165" y="105"/>
                    <a:pt x="170" y="91"/>
                    <a:pt x="170" y="89"/>
                  </a:cubicBezTo>
                  <a:cubicBezTo>
                    <a:pt x="170" y="88"/>
                    <a:pt x="168" y="83"/>
                    <a:pt x="166" y="83"/>
                  </a:cubicBezTo>
                  <a:cubicBezTo>
                    <a:pt x="164" y="84"/>
                    <a:pt x="147" y="82"/>
                    <a:pt x="145" y="81"/>
                  </a:cubicBezTo>
                  <a:cubicBezTo>
                    <a:pt x="145" y="81"/>
                    <a:pt x="140" y="77"/>
                    <a:pt x="139" y="73"/>
                  </a:cubicBezTo>
                  <a:cubicBezTo>
                    <a:pt x="138" y="72"/>
                    <a:pt x="137" y="69"/>
                    <a:pt x="136" y="67"/>
                  </a:cubicBezTo>
                  <a:cubicBezTo>
                    <a:pt x="134" y="68"/>
                    <a:pt x="131" y="67"/>
                    <a:pt x="129" y="63"/>
                  </a:cubicBezTo>
                  <a:cubicBezTo>
                    <a:pt x="128" y="62"/>
                    <a:pt x="124" y="56"/>
                    <a:pt x="125" y="54"/>
                  </a:cubicBezTo>
                  <a:cubicBezTo>
                    <a:pt x="127" y="52"/>
                    <a:pt x="124" y="48"/>
                    <a:pt x="121" y="45"/>
                  </a:cubicBezTo>
                  <a:cubicBezTo>
                    <a:pt x="119" y="43"/>
                    <a:pt x="114" y="39"/>
                    <a:pt x="113" y="36"/>
                  </a:cubicBezTo>
                  <a:cubicBezTo>
                    <a:pt x="113" y="35"/>
                    <a:pt x="113" y="34"/>
                    <a:pt x="112" y="32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2" y="29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91" name="Google Shape;991;p65"/>
            <p:cNvSpPr/>
            <p:nvPr/>
          </p:nvSpPr>
          <p:spPr>
            <a:xfrm>
              <a:off x="6955859" y="3604645"/>
              <a:ext cx="168388" cy="189434"/>
            </a:xfrm>
            <a:custGeom>
              <a:rect b="b" l="l" r="r" t="t"/>
              <a:pathLst>
                <a:path extrusionOk="0" h="72" w="64">
                  <a:moveTo>
                    <a:pt x="32" y="1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5" y="21"/>
                    <a:pt x="26" y="20"/>
                  </a:cubicBezTo>
                  <a:cubicBezTo>
                    <a:pt x="28" y="20"/>
                    <a:pt x="30" y="25"/>
                    <a:pt x="30" y="26"/>
                  </a:cubicBezTo>
                  <a:cubicBezTo>
                    <a:pt x="30" y="28"/>
                    <a:pt x="25" y="42"/>
                    <a:pt x="24" y="43"/>
                  </a:cubicBezTo>
                  <a:cubicBezTo>
                    <a:pt x="23" y="44"/>
                    <a:pt x="9" y="48"/>
                    <a:pt x="0" y="51"/>
                  </a:cubicBezTo>
                  <a:cubicBezTo>
                    <a:pt x="2" y="56"/>
                    <a:pt x="6" y="64"/>
                    <a:pt x="10" y="72"/>
                  </a:cubicBezTo>
                  <a:cubicBezTo>
                    <a:pt x="10" y="71"/>
                    <a:pt x="11" y="71"/>
                    <a:pt x="12" y="71"/>
                  </a:cubicBezTo>
                  <a:cubicBezTo>
                    <a:pt x="16" y="68"/>
                    <a:pt x="21" y="69"/>
                    <a:pt x="25" y="68"/>
                  </a:cubicBezTo>
                  <a:cubicBezTo>
                    <a:pt x="28" y="67"/>
                    <a:pt x="25" y="65"/>
                    <a:pt x="28" y="62"/>
                  </a:cubicBezTo>
                  <a:cubicBezTo>
                    <a:pt x="31" y="60"/>
                    <a:pt x="35" y="61"/>
                    <a:pt x="37" y="61"/>
                  </a:cubicBezTo>
                  <a:cubicBezTo>
                    <a:pt x="38" y="60"/>
                    <a:pt x="39" y="54"/>
                    <a:pt x="42" y="53"/>
                  </a:cubicBezTo>
                  <a:cubicBezTo>
                    <a:pt x="44" y="52"/>
                    <a:pt x="47" y="53"/>
                    <a:pt x="47" y="51"/>
                  </a:cubicBezTo>
                  <a:cubicBezTo>
                    <a:pt x="47" y="48"/>
                    <a:pt x="47" y="40"/>
                    <a:pt x="50" y="40"/>
                  </a:cubicBezTo>
                  <a:cubicBezTo>
                    <a:pt x="52" y="39"/>
                    <a:pt x="56" y="37"/>
                    <a:pt x="56" y="35"/>
                  </a:cubicBezTo>
                  <a:cubicBezTo>
                    <a:pt x="56" y="34"/>
                    <a:pt x="61" y="29"/>
                    <a:pt x="63" y="26"/>
                  </a:cubicBezTo>
                  <a:cubicBezTo>
                    <a:pt x="64" y="23"/>
                    <a:pt x="64" y="22"/>
                    <a:pt x="62" y="22"/>
                  </a:cubicBezTo>
                  <a:cubicBezTo>
                    <a:pt x="60" y="21"/>
                    <a:pt x="56" y="15"/>
                    <a:pt x="55" y="13"/>
                  </a:cubicBezTo>
                  <a:cubicBezTo>
                    <a:pt x="54" y="11"/>
                    <a:pt x="48" y="12"/>
                    <a:pt x="42" y="8"/>
                  </a:cubicBezTo>
                  <a:cubicBezTo>
                    <a:pt x="40" y="6"/>
                    <a:pt x="38" y="3"/>
                    <a:pt x="38" y="0"/>
                  </a:cubicBezTo>
                  <a:cubicBezTo>
                    <a:pt x="35" y="1"/>
                    <a:pt x="35" y="1"/>
                    <a:pt x="35" y="1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92" name="Google Shape;992;p65"/>
            <p:cNvSpPr/>
            <p:nvPr/>
          </p:nvSpPr>
          <p:spPr>
            <a:xfrm>
              <a:off x="6926392" y="3581491"/>
              <a:ext cx="25258" cy="35782"/>
            </a:xfrm>
            <a:custGeom>
              <a:rect b="b" l="l" r="r" t="t"/>
              <a:pathLst>
                <a:path extrusionOk="0" h="14" w="10">
                  <a:moveTo>
                    <a:pt x="7" y="13"/>
                  </a:moveTo>
                  <a:cubicBezTo>
                    <a:pt x="7" y="13"/>
                    <a:pt x="7" y="12"/>
                    <a:pt x="7" y="11"/>
                  </a:cubicBezTo>
                  <a:cubicBezTo>
                    <a:pt x="9" y="9"/>
                    <a:pt x="10" y="2"/>
                    <a:pt x="6" y="1"/>
                  </a:cubicBezTo>
                  <a:cubicBezTo>
                    <a:pt x="3" y="0"/>
                    <a:pt x="1" y="7"/>
                    <a:pt x="1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2" y="13"/>
                    <a:pt x="5" y="14"/>
                    <a:pt x="7" y="1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93" name="Google Shape;993;p65"/>
            <p:cNvSpPr/>
            <p:nvPr/>
          </p:nvSpPr>
          <p:spPr>
            <a:xfrm>
              <a:off x="6951651" y="3575177"/>
              <a:ext cx="103139" cy="82087"/>
            </a:xfrm>
            <a:custGeom>
              <a:rect b="b" l="l" r="r" t="t"/>
              <a:pathLst>
                <a:path extrusionOk="0" h="31" w="39">
                  <a:moveTo>
                    <a:pt x="6" y="29"/>
                  </a:moveTo>
                  <a:cubicBezTo>
                    <a:pt x="7" y="30"/>
                    <a:pt x="20" y="31"/>
                    <a:pt x="25" y="31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6"/>
                    <a:pt x="37" y="1"/>
                    <a:pt x="36" y="1"/>
                  </a:cubicBezTo>
                  <a:cubicBezTo>
                    <a:pt x="35" y="0"/>
                    <a:pt x="29" y="7"/>
                    <a:pt x="27" y="11"/>
                  </a:cubicBezTo>
                  <a:cubicBezTo>
                    <a:pt x="24" y="16"/>
                    <a:pt x="18" y="20"/>
                    <a:pt x="12" y="19"/>
                  </a:cubicBezTo>
                  <a:cubicBezTo>
                    <a:pt x="6" y="17"/>
                    <a:pt x="4" y="20"/>
                    <a:pt x="2" y="21"/>
                  </a:cubicBezTo>
                  <a:cubicBezTo>
                    <a:pt x="2" y="21"/>
                    <a:pt x="1" y="21"/>
                    <a:pt x="0" y="21"/>
                  </a:cubicBezTo>
                  <a:cubicBezTo>
                    <a:pt x="1" y="25"/>
                    <a:pt x="6" y="29"/>
                    <a:pt x="6" y="29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94" name="Google Shape;994;p65"/>
            <p:cNvSpPr/>
            <p:nvPr/>
          </p:nvSpPr>
          <p:spPr>
            <a:xfrm>
              <a:off x="7953559" y="4010874"/>
              <a:ext cx="412551" cy="126289"/>
            </a:xfrm>
            <a:custGeom>
              <a:rect b="b" l="l" r="r" t="t"/>
              <a:pathLst>
                <a:path extrusionOk="0" h="48" w="157">
                  <a:moveTo>
                    <a:pt x="29" y="17"/>
                  </a:moveTo>
                  <a:cubicBezTo>
                    <a:pt x="29" y="12"/>
                    <a:pt x="24" y="12"/>
                    <a:pt x="22" y="9"/>
                  </a:cubicBezTo>
                  <a:cubicBezTo>
                    <a:pt x="21" y="5"/>
                    <a:pt x="19" y="7"/>
                    <a:pt x="19" y="5"/>
                  </a:cubicBezTo>
                  <a:cubicBezTo>
                    <a:pt x="18" y="5"/>
                    <a:pt x="18" y="4"/>
                    <a:pt x="18" y="4"/>
                  </a:cubicBezTo>
                  <a:cubicBezTo>
                    <a:pt x="15" y="5"/>
                    <a:pt x="16" y="7"/>
                    <a:pt x="15" y="7"/>
                  </a:cubicBezTo>
                  <a:cubicBezTo>
                    <a:pt x="14" y="7"/>
                    <a:pt x="9" y="8"/>
                    <a:pt x="9" y="6"/>
                  </a:cubicBezTo>
                  <a:cubicBezTo>
                    <a:pt x="9" y="5"/>
                    <a:pt x="8" y="2"/>
                    <a:pt x="5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2" y="5"/>
                    <a:pt x="3" y="10"/>
                    <a:pt x="3" y="13"/>
                  </a:cubicBezTo>
                  <a:cubicBezTo>
                    <a:pt x="3" y="18"/>
                    <a:pt x="10" y="26"/>
                    <a:pt x="11" y="29"/>
                  </a:cubicBezTo>
                  <a:cubicBezTo>
                    <a:pt x="12" y="32"/>
                    <a:pt x="14" y="33"/>
                    <a:pt x="19" y="36"/>
                  </a:cubicBezTo>
                  <a:cubicBezTo>
                    <a:pt x="23" y="40"/>
                    <a:pt x="32" y="45"/>
                    <a:pt x="34" y="44"/>
                  </a:cubicBezTo>
                  <a:cubicBezTo>
                    <a:pt x="36" y="43"/>
                    <a:pt x="31" y="35"/>
                    <a:pt x="29" y="33"/>
                  </a:cubicBezTo>
                  <a:cubicBezTo>
                    <a:pt x="26" y="30"/>
                    <a:pt x="28" y="23"/>
                    <a:pt x="29" y="17"/>
                  </a:cubicBezTo>
                  <a:close/>
                  <a:moveTo>
                    <a:pt x="150" y="8"/>
                  </a:moveTo>
                  <a:cubicBezTo>
                    <a:pt x="148" y="9"/>
                    <a:pt x="143" y="8"/>
                    <a:pt x="143" y="6"/>
                  </a:cubicBezTo>
                  <a:cubicBezTo>
                    <a:pt x="143" y="4"/>
                    <a:pt x="139" y="0"/>
                    <a:pt x="136" y="0"/>
                  </a:cubicBezTo>
                  <a:cubicBezTo>
                    <a:pt x="133" y="0"/>
                    <a:pt x="130" y="6"/>
                    <a:pt x="129" y="8"/>
                  </a:cubicBezTo>
                  <a:cubicBezTo>
                    <a:pt x="129" y="10"/>
                    <a:pt x="125" y="10"/>
                    <a:pt x="125" y="14"/>
                  </a:cubicBezTo>
                  <a:cubicBezTo>
                    <a:pt x="125" y="15"/>
                    <a:pt x="124" y="15"/>
                    <a:pt x="123" y="16"/>
                  </a:cubicBezTo>
                  <a:cubicBezTo>
                    <a:pt x="124" y="19"/>
                    <a:pt x="124" y="21"/>
                    <a:pt x="123" y="20"/>
                  </a:cubicBezTo>
                  <a:cubicBezTo>
                    <a:pt x="121" y="20"/>
                    <a:pt x="121" y="22"/>
                    <a:pt x="118" y="22"/>
                  </a:cubicBezTo>
                  <a:cubicBezTo>
                    <a:pt x="117" y="22"/>
                    <a:pt x="116" y="20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07" y="23"/>
                    <a:pt x="106" y="28"/>
                  </a:cubicBezTo>
                  <a:cubicBezTo>
                    <a:pt x="106" y="32"/>
                    <a:pt x="101" y="31"/>
                    <a:pt x="95" y="31"/>
                  </a:cubicBezTo>
                  <a:cubicBezTo>
                    <a:pt x="88" y="32"/>
                    <a:pt x="91" y="39"/>
                    <a:pt x="90" y="42"/>
                  </a:cubicBezTo>
                  <a:cubicBezTo>
                    <a:pt x="88" y="44"/>
                    <a:pt x="81" y="39"/>
                    <a:pt x="78" y="39"/>
                  </a:cubicBezTo>
                  <a:cubicBezTo>
                    <a:pt x="78" y="41"/>
                    <a:pt x="79" y="44"/>
                    <a:pt x="80" y="44"/>
                  </a:cubicBezTo>
                  <a:cubicBezTo>
                    <a:pt x="82" y="44"/>
                    <a:pt x="85" y="48"/>
                    <a:pt x="87" y="47"/>
                  </a:cubicBezTo>
                  <a:cubicBezTo>
                    <a:pt x="89" y="46"/>
                    <a:pt x="94" y="47"/>
                    <a:pt x="97" y="46"/>
                  </a:cubicBezTo>
                  <a:cubicBezTo>
                    <a:pt x="100" y="45"/>
                    <a:pt x="101" y="43"/>
                    <a:pt x="105" y="43"/>
                  </a:cubicBezTo>
                  <a:cubicBezTo>
                    <a:pt x="110" y="43"/>
                    <a:pt x="108" y="47"/>
                    <a:pt x="113" y="44"/>
                  </a:cubicBezTo>
                  <a:cubicBezTo>
                    <a:pt x="118" y="42"/>
                    <a:pt x="121" y="44"/>
                    <a:pt x="120" y="39"/>
                  </a:cubicBezTo>
                  <a:cubicBezTo>
                    <a:pt x="120" y="35"/>
                    <a:pt x="123" y="35"/>
                    <a:pt x="122" y="32"/>
                  </a:cubicBezTo>
                  <a:cubicBezTo>
                    <a:pt x="122" y="29"/>
                    <a:pt x="128" y="31"/>
                    <a:pt x="127" y="25"/>
                  </a:cubicBezTo>
                  <a:cubicBezTo>
                    <a:pt x="127" y="19"/>
                    <a:pt x="136" y="19"/>
                    <a:pt x="140" y="19"/>
                  </a:cubicBezTo>
                  <a:cubicBezTo>
                    <a:pt x="140" y="19"/>
                    <a:pt x="142" y="20"/>
                    <a:pt x="143" y="21"/>
                  </a:cubicBezTo>
                  <a:cubicBezTo>
                    <a:pt x="146" y="19"/>
                    <a:pt x="150" y="18"/>
                    <a:pt x="148" y="16"/>
                  </a:cubicBezTo>
                  <a:cubicBezTo>
                    <a:pt x="146" y="14"/>
                    <a:pt x="155" y="16"/>
                    <a:pt x="156" y="13"/>
                  </a:cubicBezTo>
                  <a:cubicBezTo>
                    <a:pt x="157" y="10"/>
                    <a:pt x="152" y="8"/>
                    <a:pt x="150" y="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95" name="Google Shape;995;p65"/>
            <p:cNvSpPr/>
            <p:nvPr/>
          </p:nvSpPr>
          <p:spPr>
            <a:xfrm>
              <a:off x="8252447" y="4052971"/>
              <a:ext cx="27364" cy="16839"/>
            </a:xfrm>
            <a:custGeom>
              <a:rect b="b" l="l" r="r" t="t"/>
              <a:pathLst>
                <a:path extrusionOk="0" h="6" w="10">
                  <a:moveTo>
                    <a:pt x="4" y="6"/>
                  </a:moveTo>
                  <a:cubicBezTo>
                    <a:pt x="7" y="6"/>
                    <a:pt x="7" y="4"/>
                    <a:pt x="9" y="4"/>
                  </a:cubicBezTo>
                  <a:cubicBezTo>
                    <a:pt x="10" y="5"/>
                    <a:pt x="10" y="3"/>
                    <a:pt x="9" y="0"/>
                  </a:cubicBezTo>
                  <a:cubicBezTo>
                    <a:pt x="8" y="0"/>
                    <a:pt x="5" y="0"/>
                    <a:pt x="5" y="2"/>
                  </a:cubicBezTo>
                  <a:cubicBezTo>
                    <a:pt x="5" y="4"/>
                    <a:pt x="2" y="1"/>
                    <a:pt x="0" y="1"/>
                  </a:cubicBezTo>
                  <a:cubicBezTo>
                    <a:pt x="2" y="4"/>
                    <a:pt x="3" y="6"/>
                    <a:pt x="4" y="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96" name="Google Shape;996;p65"/>
            <p:cNvSpPr/>
            <p:nvPr/>
          </p:nvSpPr>
          <p:spPr>
            <a:xfrm>
              <a:off x="6675915" y="3309969"/>
              <a:ext cx="208381" cy="202063"/>
            </a:xfrm>
            <a:custGeom>
              <a:rect b="b" l="l" r="r" t="t"/>
              <a:pathLst>
                <a:path extrusionOk="0" h="77" w="79">
                  <a:moveTo>
                    <a:pt x="66" y="70"/>
                  </a:moveTo>
                  <a:cubicBezTo>
                    <a:pt x="67" y="69"/>
                    <a:pt x="67" y="67"/>
                    <a:pt x="70" y="67"/>
                  </a:cubicBezTo>
                  <a:cubicBezTo>
                    <a:pt x="72" y="67"/>
                    <a:pt x="73" y="68"/>
                    <a:pt x="75" y="70"/>
                  </a:cubicBezTo>
                  <a:cubicBezTo>
                    <a:pt x="76" y="69"/>
                    <a:pt x="77" y="69"/>
                    <a:pt x="79" y="68"/>
                  </a:cubicBezTo>
                  <a:cubicBezTo>
                    <a:pt x="76" y="66"/>
                    <a:pt x="74" y="63"/>
                    <a:pt x="74" y="62"/>
                  </a:cubicBezTo>
                  <a:cubicBezTo>
                    <a:pt x="74" y="59"/>
                    <a:pt x="72" y="58"/>
                    <a:pt x="71" y="56"/>
                  </a:cubicBezTo>
                  <a:cubicBezTo>
                    <a:pt x="71" y="55"/>
                    <a:pt x="73" y="52"/>
                    <a:pt x="72" y="51"/>
                  </a:cubicBezTo>
                  <a:cubicBezTo>
                    <a:pt x="71" y="50"/>
                    <a:pt x="70" y="47"/>
                    <a:pt x="68" y="46"/>
                  </a:cubicBezTo>
                  <a:cubicBezTo>
                    <a:pt x="66" y="46"/>
                    <a:pt x="59" y="42"/>
                    <a:pt x="59" y="40"/>
                  </a:cubicBezTo>
                  <a:cubicBezTo>
                    <a:pt x="59" y="38"/>
                    <a:pt x="57" y="36"/>
                    <a:pt x="55" y="36"/>
                  </a:cubicBezTo>
                  <a:cubicBezTo>
                    <a:pt x="54" y="35"/>
                    <a:pt x="53" y="29"/>
                    <a:pt x="54" y="28"/>
                  </a:cubicBezTo>
                  <a:cubicBezTo>
                    <a:pt x="56" y="28"/>
                    <a:pt x="56" y="22"/>
                    <a:pt x="58" y="22"/>
                  </a:cubicBezTo>
                  <a:cubicBezTo>
                    <a:pt x="59" y="22"/>
                    <a:pt x="58" y="19"/>
                    <a:pt x="59" y="17"/>
                  </a:cubicBezTo>
                  <a:cubicBezTo>
                    <a:pt x="59" y="15"/>
                    <a:pt x="57" y="14"/>
                    <a:pt x="55" y="14"/>
                  </a:cubicBezTo>
                  <a:cubicBezTo>
                    <a:pt x="54" y="14"/>
                    <a:pt x="51" y="12"/>
                    <a:pt x="51" y="10"/>
                  </a:cubicBezTo>
                  <a:cubicBezTo>
                    <a:pt x="51" y="8"/>
                    <a:pt x="48" y="4"/>
                    <a:pt x="48" y="3"/>
                  </a:cubicBezTo>
                  <a:cubicBezTo>
                    <a:pt x="48" y="8"/>
                    <a:pt x="41" y="1"/>
                    <a:pt x="40" y="2"/>
                  </a:cubicBezTo>
                  <a:cubicBezTo>
                    <a:pt x="38" y="3"/>
                    <a:pt x="36" y="0"/>
                    <a:pt x="32" y="1"/>
                  </a:cubicBezTo>
                  <a:cubicBezTo>
                    <a:pt x="30" y="1"/>
                    <a:pt x="30" y="2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0" y="8"/>
                    <a:pt x="19" y="11"/>
                  </a:cubicBezTo>
                  <a:cubicBezTo>
                    <a:pt x="18" y="13"/>
                    <a:pt x="21" y="16"/>
                    <a:pt x="20" y="17"/>
                  </a:cubicBezTo>
                  <a:cubicBezTo>
                    <a:pt x="19" y="19"/>
                    <a:pt x="19" y="22"/>
                    <a:pt x="19" y="24"/>
                  </a:cubicBezTo>
                  <a:cubicBezTo>
                    <a:pt x="19" y="25"/>
                    <a:pt x="17" y="28"/>
                    <a:pt x="17" y="28"/>
                  </a:cubicBezTo>
                  <a:cubicBezTo>
                    <a:pt x="17" y="28"/>
                    <a:pt x="8" y="34"/>
                    <a:pt x="0" y="38"/>
                  </a:cubicBezTo>
                  <a:cubicBezTo>
                    <a:pt x="0" y="39"/>
                    <a:pt x="0" y="40"/>
                    <a:pt x="1" y="42"/>
                  </a:cubicBezTo>
                  <a:cubicBezTo>
                    <a:pt x="1" y="43"/>
                    <a:pt x="2" y="47"/>
                    <a:pt x="2" y="49"/>
                  </a:cubicBezTo>
                  <a:cubicBezTo>
                    <a:pt x="6" y="49"/>
                    <a:pt x="6" y="49"/>
                    <a:pt x="9" y="49"/>
                  </a:cubicBezTo>
                  <a:cubicBezTo>
                    <a:pt x="12" y="50"/>
                    <a:pt x="22" y="57"/>
                    <a:pt x="25" y="59"/>
                  </a:cubicBezTo>
                  <a:cubicBezTo>
                    <a:pt x="27" y="60"/>
                    <a:pt x="41" y="70"/>
                    <a:pt x="44" y="73"/>
                  </a:cubicBezTo>
                  <a:cubicBezTo>
                    <a:pt x="47" y="75"/>
                    <a:pt x="52" y="76"/>
                    <a:pt x="53" y="76"/>
                  </a:cubicBezTo>
                  <a:cubicBezTo>
                    <a:pt x="55" y="76"/>
                    <a:pt x="59" y="77"/>
                    <a:pt x="63" y="77"/>
                  </a:cubicBezTo>
                  <a:cubicBezTo>
                    <a:pt x="64" y="74"/>
                    <a:pt x="65" y="71"/>
                    <a:pt x="66" y="7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97" name="Google Shape;997;p65"/>
            <p:cNvSpPr/>
            <p:nvPr/>
          </p:nvSpPr>
          <p:spPr>
            <a:xfrm>
              <a:off x="6842198" y="3486774"/>
              <a:ext cx="39994" cy="35782"/>
            </a:xfrm>
            <a:custGeom>
              <a:rect b="b" l="l" r="r" t="t"/>
              <a:pathLst>
                <a:path extrusionOk="0" h="14" w="15">
                  <a:moveTo>
                    <a:pt x="5" y="11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1"/>
                    <a:pt x="11" y="6"/>
                    <a:pt x="11" y="4"/>
                  </a:cubicBezTo>
                  <a:cubicBezTo>
                    <a:pt x="11" y="4"/>
                    <a:pt x="12" y="3"/>
                    <a:pt x="12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1" y="7"/>
                    <a:pt x="0" y="10"/>
                  </a:cubicBezTo>
                  <a:cubicBezTo>
                    <a:pt x="2" y="10"/>
                    <a:pt x="5" y="11"/>
                    <a:pt x="5" y="1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98" name="Google Shape;998;p65"/>
            <p:cNvSpPr/>
            <p:nvPr/>
          </p:nvSpPr>
          <p:spPr>
            <a:xfrm>
              <a:off x="5760305" y="2952150"/>
              <a:ext cx="309414" cy="260998"/>
            </a:xfrm>
            <a:custGeom>
              <a:rect b="b" l="l" r="r" t="t"/>
              <a:pathLst>
                <a:path extrusionOk="0" h="99" w="118">
                  <a:moveTo>
                    <a:pt x="103" y="23"/>
                  </a:moveTo>
                  <a:cubicBezTo>
                    <a:pt x="102" y="23"/>
                    <a:pt x="101" y="21"/>
                    <a:pt x="99" y="21"/>
                  </a:cubicBezTo>
                  <a:cubicBezTo>
                    <a:pt x="97" y="21"/>
                    <a:pt x="95" y="20"/>
                    <a:pt x="94" y="19"/>
                  </a:cubicBezTo>
                  <a:cubicBezTo>
                    <a:pt x="93" y="17"/>
                    <a:pt x="87" y="17"/>
                    <a:pt x="86" y="17"/>
                  </a:cubicBezTo>
                  <a:cubicBezTo>
                    <a:pt x="84" y="18"/>
                    <a:pt x="83" y="14"/>
                    <a:pt x="81" y="15"/>
                  </a:cubicBezTo>
                  <a:cubicBezTo>
                    <a:pt x="80" y="15"/>
                    <a:pt x="79" y="12"/>
                    <a:pt x="79" y="11"/>
                  </a:cubicBezTo>
                  <a:cubicBezTo>
                    <a:pt x="79" y="9"/>
                    <a:pt x="77" y="12"/>
                    <a:pt x="76" y="13"/>
                  </a:cubicBezTo>
                  <a:cubicBezTo>
                    <a:pt x="74" y="13"/>
                    <a:pt x="73" y="11"/>
                    <a:pt x="73" y="10"/>
                  </a:cubicBezTo>
                  <a:cubicBezTo>
                    <a:pt x="73" y="9"/>
                    <a:pt x="70" y="8"/>
                    <a:pt x="68" y="7"/>
                  </a:cubicBezTo>
                  <a:cubicBezTo>
                    <a:pt x="67" y="6"/>
                    <a:pt x="65" y="3"/>
                    <a:pt x="64" y="4"/>
                  </a:cubicBezTo>
                  <a:cubicBezTo>
                    <a:pt x="63" y="6"/>
                    <a:pt x="61" y="3"/>
                    <a:pt x="61" y="1"/>
                  </a:cubicBezTo>
                  <a:cubicBezTo>
                    <a:pt x="61" y="1"/>
                    <a:pt x="61" y="1"/>
                    <a:pt x="60" y="0"/>
                  </a:cubicBezTo>
                  <a:cubicBezTo>
                    <a:pt x="60" y="0"/>
                    <a:pt x="59" y="0"/>
                    <a:pt x="58" y="0"/>
                  </a:cubicBezTo>
                  <a:cubicBezTo>
                    <a:pt x="56" y="0"/>
                    <a:pt x="53" y="3"/>
                    <a:pt x="54" y="7"/>
                  </a:cubicBezTo>
                  <a:cubicBezTo>
                    <a:pt x="54" y="12"/>
                    <a:pt x="50" y="13"/>
                    <a:pt x="45" y="13"/>
                  </a:cubicBezTo>
                  <a:cubicBezTo>
                    <a:pt x="40" y="13"/>
                    <a:pt x="42" y="17"/>
                    <a:pt x="40" y="19"/>
                  </a:cubicBezTo>
                  <a:cubicBezTo>
                    <a:pt x="38" y="20"/>
                    <a:pt x="31" y="18"/>
                    <a:pt x="30" y="15"/>
                  </a:cubicBezTo>
                  <a:cubicBezTo>
                    <a:pt x="29" y="13"/>
                    <a:pt x="23" y="15"/>
                    <a:pt x="25" y="18"/>
                  </a:cubicBezTo>
                  <a:cubicBezTo>
                    <a:pt x="28" y="21"/>
                    <a:pt x="28" y="26"/>
                    <a:pt x="26" y="27"/>
                  </a:cubicBezTo>
                  <a:cubicBezTo>
                    <a:pt x="25" y="28"/>
                    <a:pt x="21" y="25"/>
                    <a:pt x="19" y="27"/>
                  </a:cubicBezTo>
                  <a:cubicBezTo>
                    <a:pt x="17" y="28"/>
                    <a:pt x="17" y="25"/>
                    <a:pt x="14" y="24"/>
                  </a:cubicBezTo>
                  <a:cubicBezTo>
                    <a:pt x="12" y="23"/>
                    <a:pt x="11" y="25"/>
                    <a:pt x="7" y="25"/>
                  </a:cubicBezTo>
                  <a:cubicBezTo>
                    <a:pt x="2" y="25"/>
                    <a:pt x="0" y="27"/>
                    <a:pt x="2" y="29"/>
                  </a:cubicBezTo>
                  <a:cubicBezTo>
                    <a:pt x="3" y="31"/>
                    <a:pt x="1" y="32"/>
                    <a:pt x="3" y="34"/>
                  </a:cubicBezTo>
                  <a:cubicBezTo>
                    <a:pt x="4" y="35"/>
                    <a:pt x="9" y="35"/>
                    <a:pt x="13" y="37"/>
                  </a:cubicBezTo>
                  <a:cubicBezTo>
                    <a:pt x="17" y="39"/>
                    <a:pt x="18" y="38"/>
                    <a:pt x="20" y="39"/>
                  </a:cubicBezTo>
                  <a:cubicBezTo>
                    <a:pt x="22" y="41"/>
                    <a:pt x="23" y="40"/>
                    <a:pt x="23" y="43"/>
                  </a:cubicBezTo>
                  <a:cubicBezTo>
                    <a:pt x="23" y="46"/>
                    <a:pt x="25" y="49"/>
                    <a:pt x="29" y="50"/>
                  </a:cubicBezTo>
                  <a:cubicBezTo>
                    <a:pt x="33" y="51"/>
                    <a:pt x="30" y="53"/>
                    <a:pt x="31" y="56"/>
                  </a:cubicBezTo>
                  <a:cubicBezTo>
                    <a:pt x="33" y="58"/>
                    <a:pt x="30" y="62"/>
                    <a:pt x="30" y="66"/>
                  </a:cubicBezTo>
                  <a:cubicBezTo>
                    <a:pt x="31" y="69"/>
                    <a:pt x="28" y="79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8" y="81"/>
                    <a:pt x="30" y="82"/>
                    <a:pt x="30" y="82"/>
                  </a:cubicBezTo>
                  <a:cubicBezTo>
                    <a:pt x="32" y="84"/>
                    <a:pt x="36" y="85"/>
                    <a:pt x="38" y="86"/>
                  </a:cubicBezTo>
                  <a:cubicBezTo>
                    <a:pt x="41" y="88"/>
                    <a:pt x="45" y="87"/>
                    <a:pt x="45" y="86"/>
                  </a:cubicBezTo>
                  <a:cubicBezTo>
                    <a:pt x="45" y="84"/>
                    <a:pt x="47" y="85"/>
                    <a:pt x="48" y="86"/>
                  </a:cubicBezTo>
                  <a:cubicBezTo>
                    <a:pt x="50" y="88"/>
                    <a:pt x="55" y="88"/>
                    <a:pt x="58" y="89"/>
                  </a:cubicBezTo>
                  <a:cubicBezTo>
                    <a:pt x="60" y="89"/>
                    <a:pt x="63" y="89"/>
                    <a:pt x="66" y="89"/>
                  </a:cubicBezTo>
                  <a:cubicBezTo>
                    <a:pt x="66" y="88"/>
                    <a:pt x="66" y="88"/>
                    <a:pt x="66" y="87"/>
                  </a:cubicBezTo>
                  <a:cubicBezTo>
                    <a:pt x="64" y="82"/>
                    <a:pt x="68" y="80"/>
                    <a:pt x="72" y="79"/>
                  </a:cubicBezTo>
                  <a:cubicBezTo>
                    <a:pt x="76" y="78"/>
                    <a:pt x="85" y="81"/>
                    <a:pt x="87" y="82"/>
                  </a:cubicBezTo>
                  <a:cubicBezTo>
                    <a:pt x="89" y="84"/>
                    <a:pt x="92" y="83"/>
                    <a:pt x="96" y="79"/>
                  </a:cubicBezTo>
                  <a:cubicBezTo>
                    <a:pt x="98" y="77"/>
                    <a:pt x="100" y="76"/>
                    <a:pt x="101" y="76"/>
                  </a:cubicBezTo>
                  <a:cubicBezTo>
                    <a:pt x="102" y="75"/>
                    <a:pt x="102" y="74"/>
                    <a:pt x="102" y="73"/>
                  </a:cubicBezTo>
                  <a:cubicBezTo>
                    <a:pt x="103" y="72"/>
                    <a:pt x="100" y="72"/>
                    <a:pt x="99" y="72"/>
                  </a:cubicBezTo>
                  <a:cubicBezTo>
                    <a:pt x="97" y="72"/>
                    <a:pt x="96" y="70"/>
                    <a:pt x="97" y="68"/>
                  </a:cubicBezTo>
                  <a:cubicBezTo>
                    <a:pt x="98" y="66"/>
                    <a:pt x="96" y="66"/>
                    <a:pt x="94" y="64"/>
                  </a:cubicBezTo>
                  <a:cubicBezTo>
                    <a:pt x="93" y="62"/>
                    <a:pt x="95" y="62"/>
                    <a:pt x="96" y="62"/>
                  </a:cubicBezTo>
                  <a:cubicBezTo>
                    <a:pt x="97" y="61"/>
                    <a:pt x="99" y="59"/>
                    <a:pt x="98" y="59"/>
                  </a:cubicBezTo>
                  <a:cubicBezTo>
                    <a:pt x="97" y="58"/>
                    <a:pt x="96" y="57"/>
                    <a:pt x="97" y="55"/>
                  </a:cubicBezTo>
                  <a:cubicBezTo>
                    <a:pt x="98" y="53"/>
                    <a:pt x="95" y="52"/>
                    <a:pt x="95" y="51"/>
                  </a:cubicBezTo>
                  <a:cubicBezTo>
                    <a:pt x="95" y="49"/>
                    <a:pt x="93" y="48"/>
                    <a:pt x="92" y="50"/>
                  </a:cubicBezTo>
                  <a:cubicBezTo>
                    <a:pt x="90" y="52"/>
                    <a:pt x="90" y="51"/>
                    <a:pt x="91" y="48"/>
                  </a:cubicBezTo>
                  <a:cubicBezTo>
                    <a:pt x="92" y="45"/>
                    <a:pt x="96" y="43"/>
                    <a:pt x="96" y="41"/>
                  </a:cubicBezTo>
                  <a:cubicBezTo>
                    <a:pt x="96" y="40"/>
                    <a:pt x="98" y="38"/>
                    <a:pt x="100" y="38"/>
                  </a:cubicBezTo>
                  <a:cubicBezTo>
                    <a:pt x="102" y="38"/>
                    <a:pt x="101" y="34"/>
                    <a:pt x="102" y="32"/>
                  </a:cubicBezTo>
                  <a:cubicBezTo>
                    <a:pt x="102" y="30"/>
                    <a:pt x="103" y="27"/>
                    <a:pt x="105" y="25"/>
                  </a:cubicBezTo>
                  <a:cubicBezTo>
                    <a:pt x="107" y="23"/>
                    <a:pt x="104" y="22"/>
                    <a:pt x="103" y="23"/>
                  </a:cubicBezTo>
                  <a:close/>
                  <a:moveTo>
                    <a:pt x="116" y="83"/>
                  </a:moveTo>
                  <a:cubicBezTo>
                    <a:pt x="115" y="83"/>
                    <a:pt x="114" y="85"/>
                    <a:pt x="111" y="87"/>
                  </a:cubicBezTo>
                  <a:cubicBezTo>
                    <a:pt x="108" y="89"/>
                    <a:pt x="111" y="99"/>
                    <a:pt x="114" y="98"/>
                  </a:cubicBezTo>
                  <a:cubicBezTo>
                    <a:pt x="118" y="98"/>
                    <a:pt x="117" y="83"/>
                    <a:pt x="116" y="8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999" name="Google Shape;999;p65"/>
            <p:cNvSpPr/>
            <p:nvPr/>
          </p:nvSpPr>
          <p:spPr>
            <a:xfrm>
              <a:off x="3939611" y="3842489"/>
              <a:ext cx="50516" cy="25258"/>
            </a:xfrm>
            <a:custGeom>
              <a:rect b="b" l="l" r="r" t="t"/>
              <a:pathLst>
                <a:path extrusionOk="0" h="10" w="19">
                  <a:moveTo>
                    <a:pt x="19" y="4"/>
                  </a:moveTo>
                  <a:cubicBezTo>
                    <a:pt x="17" y="2"/>
                    <a:pt x="14" y="4"/>
                    <a:pt x="10" y="2"/>
                  </a:cubicBezTo>
                  <a:cubicBezTo>
                    <a:pt x="9" y="1"/>
                    <a:pt x="8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3" y="2"/>
                    <a:pt x="0" y="5"/>
                  </a:cubicBezTo>
                  <a:cubicBezTo>
                    <a:pt x="3" y="7"/>
                    <a:pt x="13" y="10"/>
                    <a:pt x="16" y="10"/>
                  </a:cubicBezTo>
                  <a:cubicBezTo>
                    <a:pt x="17" y="10"/>
                    <a:pt x="18" y="9"/>
                    <a:pt x="19" y="9"/>
                  </a:cubicBezTo>
                  <a:cubicBezTo>
                    <a:pt x="19" y="6"/>
                    <a:pt x="19" y="4"/>
                    <a:pt x="19" y="4"/>
                  </a:cubicBezTo>
                  <a:close/>
                </a:path>
              </a:pathLst>
            </a:custGeom>
            <a:solidFill>
              <a:srgbClr val="4B286D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00" name="Google Shape;1000;p65"/>
            <p:cNvSpPr/>
            <p:nvPr/>
          </p:nvSpPr>
          <p:spPr>
            <a:xfrm>
              <a:off x="3956450" y="3802498"/>
              <a:ext cx="132607" cy="71565"/>
            </a:xfrm>
            <a:custGeom>
              <a:rect b="b" l="l" r="r" t="t"/>
              <a:pathLst>
                <a:path extrusionOk="0" h="27" w="50">
                  <a:moveTo>
                    <a:pt x="21" y="24"/>
                  </a:moveTo>
                  <a:cubicBezTo>
                    <a:pt x="21" y="23"/>
                    <a:pt x="19" y="19"/>
                    <a:pt x="24" y="19"/>
                  </a:cubicBezTo>
                  <a:cubicBezTo>
                    <a:pt x="28" y="19"/>
                    <a:pt x="32" y="18"/>
                    <a:pt x="32" y="15"/>
                  </a:cubicBezTo>
                  <a:cubicBezTo>
                    <a:pt x="33" y="12"/>
                    <a:pt x="39" y="14"/>
                    <a:pt x="40" y="14"/>
                  </a:cubicBezTo>
                  <a:cubicBezTo>
                    <a:pt x="41" y="13"/>
                    <a:pt x="46" y="10"/>
                    <a:pt x="50" y="10"/>
                  </a:cubicBezTo>
                  <a:cubicBezTo>
                    <a:pt x="50" y="6"/>
                    <a:pt x="44" y="7"/>
                    <a:pt x="41" y="3"/>
                  </a:cubicBezTo>
                  <a:cubicBezTo>
                    <a:pt x="37" y="0"/>
                    <a:pt x="28" y="1"/>
                    <a:pt x="23" y="3"/>
                  </a:cubicBezTo>
                  <a:cubicBezTo>
                    <a:pt x="19" y="5"/>
                    <a:pt x="13" y="1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5"/>
                    <a:pt x="6" y="7"/>
                    <a:pt x="4" y="9"/>
                  </a:cubicBezTo>
                  <a:cubicBezTo>
                    <a:pt x="1" y="11"/>
                    <a:pt x="2" y="14"/>
                    <a:pt x="0" y="15"/>
                  </a:cubicBezTo>
                  <a:cubicBezTo>
                    <a:pt x="2" y="15"/>
                    <a:pt x="3" y="16"/>
                    <a:pt x="4" y="17"/>
                  </a:cubicBezTo>
                  <a:cubicBezTo>
                    <a:pt x="8" y="19"/>
                    <a:pt x="11" y="17"/>
                    <a:pt x="13" y="19"/>
                  </a:cubicBezTo>
                  <a:cubicBezTo>
                    <a:pt x="13" y="19"/>
                    <a:pt x="13" y="21"/>
                    <a:pt x="13" y="24"/>
                  </a:cubicBezTo>
                  <a:cubicBezTo>
                    <a:pt x="13" y="23"/>
                    <a:pt x="14" y="23"/>
                    <a:pt x="15" y="24"/>
                  </a:cubicBezTo>
                  <a:cubicBezTo>
                    <a:pt x="16" y="25"/>
                    <a:pt x="16" y="26"/>
                    <a:pt x="16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1" y="25"/>
                    <a:pt x="21" y="24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01" name="Google Shape;1001;p65"/>
            <p:cNvSpPr/>
            <p:nvPr/>
          </p:nvSpPr>
          <p:spPr>
            <a:xfrm>
              <a:off x="3369196" y="3427839"/>
              <a:ext cx="644084" cy="402021"/>
            </a:xfrm>
            <a:custGeom>
              <a:rect b="b" l="l" r="r" t="t"/>
              <a:pathLst>
                <a:path extrusionOk="0" h="152" w="245">
                  <a:moveTo>
                    <a:pt x="204" y="143"/>
                  </a:moveTo>
                  <a:cubicBezTo>
                    <a:pt x="204" y="143"/>
                    <a:pt x="213" y="144"/>
                    <a:pt x="214" y="142"/>
                  </a:cubicBezTo>
                  <a:cubicBezTo>
                    <a:pt x="215" y="140"/>
                    <a:pt x="208" y="135"/>
                    <a:pt x="208" y="134"/>
                  </a:cubicBezTo>
                  <a:cubicBezTo>
                    <a:pt x="209" y="134"/>
                    <a:pt x="210" y="128"/>
                    <a:pt x="211" y="128"/>
                  </a:cubicBezTo>
                  <a:cubicBezTo>
                    <a:pt x="212" y="128"/>
                    <a:pt x="225" y="129"/>
                    <a:pt x="226" y="128"/>
                  </a:cubicBezTo>
                  <a:cubicBezTo>
                    <a:pt x="226" y="128"/>
                    <a:pt x="229" y="124"/>
                    <a:pt x="231" y="123"/>
                  </a:cubicBezTo>
                  <a:cubicBezTo>
                    <a:pt x="232" y="123"/>
                    <a:pt x="233" y="124"/>
                    <a:pt x="235" y="126"/>
                  </a:cubicBezTo>
                  <a:cubicBezTo>
                    <a:pt x="237" y="124"/>
                    <a:pt x="238" y="119"/>
                    <a:pt x="238" y="115"/>
                  </a:cubicBezTo>
                  <a:cubicBezTo>
                    <a:pt x="239" y="110"/>
                    <a:pt x="237" y="108"/>
                    <a:pt x="240" y="106"/>
                  </a:cubicBezTo>
                  <a:cubicBezTo>
                    <a:pt x="242" y="103"/>
                    <a:pt x="245" y="103"/>
                    <a:pt x="244" y="99"/>
                  </a:cubicBezTo>
                  <a:cubicBezTo>
                    <a:pt x="243" y="95"/>
                    <a:pt x="240" y="99"/>
                    <a:pt x="237" y="97"/>
                  </a:cubicBezTo>
                  <a:cubicBezTo>
                    <a:pt x="234" y="96"/>
                    <a:pt x="232" y="97"/>
                    <a:pt x="224" y="98"/>
                  </a:cubicBezTo>
                  <a:cubicBezTo>
                    <a:pt x="217" y="99"/>
                    <a:pt x="214" y="102"/>
                    <a:pt x="214" y="107"/>
                  </a:cubicBezTo>
                  <a:cubicBezTo>
                    <a:pt x="214" y="112"/>
                    <a:pt x="212" y="110"/>
                    <a:pt x="212" y="114"/>
                  </a:cubicBezTo>
                  <a:cubicBezTo>
                    <a:pt x="212" y="119"/>
                    <a:pt x="206" y="119"/>
                    <a:pt x="206" y="122"/>
                  </a:cubicBezTo>
                  <a:cubicBezTo>
                    <a:pt x="207" y="124"/>
                    <a:pt x="202" y="122"/>
                    <a:pt x="200" y="121"/>
                  </a:cubicBezTo>
                  <a:cubicBezTo>
                    <a:pt x="199" y="120"/>
                    <a:pt x="184" y="125"/>
                    <a:pt x="181" y="125"/>
                  </a:cubicBezTo>
                  <a:cubicBezTo>
                    <a:pt x="179" y="125"/>
                    <a:pt x="175" y="121"/>
                    <a:pt x="172" y="121"/>
                  </a:cubicBezTo>
                  <a:cubicBezTo>
                    <a:pt x="169" y="121"/>
                    <a:pt x="168" y="116"/>
                    <a:pt x="168" y="112"/>
                  </a:cubicBezTo>
                  <a:cubicBezTo>
                    <a:pt x="167" y="109"/>
                    <a:pt x="162" y="105"/>
                    <a:pt x="159" y="102"/>
                  </a:cubicBezTo>
                  <a:cubicBezTo>
                    <a:pt x="157" y="99"/>
                    <a:pt x="156" y="91"/>
                    <a:pt x="156" y="86"/>
                  </a:cubicBezTo>
                  <a:cubicBezTo>
                    <a:pt x="156" y="81"/>
                    <a:pt x="155" y="73"/>
                    <a:pt x="159" y="64"/>
                  </a:cubicBezTo>
                  <a:cubicBezTo>
                    <a:pt x="159" y="63"/>
                    <a:pt x="159" y="61"/>
                    <a:pt x="159" y="60"/>
                  </a:cubicBezTo>
                  <a:cubicBezTo>
                    <a:pt x="158" y="60"/>
                    <a:pt x="157" y="59"/>
                    <a:pt x="156" y="59"/>
                  </a:cubicBezTo>
                  <a:cubicBezTo>
                    <a:pt x="153" y="59"/>
                    <a:pt x="146" y="55"/>
                    <a:pt x="145" y="55"/>
                  </a:cubicBezTo>
                  <a:cubicBezTo>
                    <a:pt x="144" y="55"/>
                    <a:pt x="144" y="52"/>
                    <a:pt x="143" y="50"/>
                  </a:cubicBezTo>
                  <a:cubicBezTo>
                    <a:pt x="141" y="49"/>
                    <a:pt x="142" y="45"/>
                    <a:pt x="141" y="44"/>
                  </a:cubicBezTo>
                  <a:cubicBezTo>
                    <a:pt x="139" y="43"/>
                    <a:pt x="135" y="39"/>
                    <a:pt x="133" y="33"/>
                  </a:cubicBezTo>
                  <a:cubicBezTo>
                    <a:pt x="132" y="28"/>
                    <a:pt x="122" y="25"/>
                    <a:pt x="119" y="25"/>
                  </a:cubicBezTo>
                  <a:cubicBezTo>
                    <a:pt x="115" y="25"/>
                    <a:pt x="113" y="32"/>
                    <a:pt x="112" y="33"/>
                  </a:cubicBezTo>
                  <a:cubicBezTo>
                    <a:pt x="112" y="33"/>
                    <a:pt x="105" y="29"/>
                    <a:pt x="103" y="28"/>
                  </a:cubicBezTo>
                  <a:cubicBezTo>
                    <a:pt x="101" y="27"/>
                    <a:pt x="100" y="25"/>
                    <a:pt x="100" y="23"/>
                  </a:cubicBezTo>
                  <a:cubicBezTo>
                    <a:pt x="100" y="20"/>
                    <a:pt x="96" y="17"/>
                    <a:pt x="95" y="16"/>
                  </a:cubicBezTo>
                  <a:cubicBezTo>
                    <a:pt x="94" y="16"/>
                    <a:pt x="86" y="8"/>
                    <a:pt x="86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30" y="5"/>
                    <a:pt x="27" y="5"/>
                  </a:cubicBezTo>
                  <a:cubicBezTo>
                    <a:pt x="24" y="4"/>
                    <a:pt x="18" y="0"/>
                    <a:pt x="18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9"/>
                  </a:cubicBezTo>
                  <a:cubicBezTo>
                    <a:pt x="8" y="14"/>
                    <a:pt x="10" y="22"/>
                    <a:pt x="11" y="25"/>
                  </a:cubicBezTo>
                  <a:cubicBezTo>
                    <a:pt x="11" y="27"/>
                    <a:pt x="16" y="30"/>
                    <a:pt x="21" y="33"/>
                  </a:cubicBezTo>
                  <a:cubicBezTo>
                    <a:pt x="25" y="35"/>
                    <a:pt x="25" y="42"/>
                    <a:pt x="25" y="43"/>
                  </a:cubicBezTo>
                  <a:cubicBezTo>
                    <a:pt x="24" y="45"/>
                    <a:pt x="19" y="42"/>
                    <a:pt x="18" y="44"/>
                  </a:cubicBezTo>
                  <a:cubicBezTo>
                    <a:pt x="18" y="45"/>
                    <a:pt x="25" y="52"/>
                    <a:pt x="28" y="51"/>
                  </a:cubicBezTo>
                  <a:cubicBezTo>
                    <a:pt x="31" y="51"/>
                    <a:pt x="32" y="53"/>
                    <a:pt x="37" y="57"/>
                  </a:cubicBezTo>
                  <a:cubicBezTo>
                    <a:pt x="41" y="61"/>
                    <a:pt x="41" y="65"/>
                    <a:pt x="39" y="67"/>
                  </a:cubicBezTo>
                  <a:cubicBezTo>
                    <a:pt x="37" y="68"/>
                    <a:pt x="43" y="71"/>
                    <a:pt x="49" y="75"/>
                  </a:cubicBezTo>
                  <a:cubicBezTo>
                    <a:pt x="54" y="79"/>
                    <a:pt x="57" y="83"/>
                    <a:pt x="57" y="85"/>
                  </a:cubicBezTo>
                  <a:cubicBezTo>
                    <a:pt x="58" y="87"/>
                    <a:pt x="60" y="85"/>
                    <a:pt x="61" y="83"/>
                  </a:cubicBezTo>
                  <a:cubicBezTo>
                    <a:pt x="62" y="80"/>
                    <a:pt x="59" y="79"/>
                    <a:pt x="59" y="76"/>
                  </a:cubicBezTo>
                  <a:cubicBezTo>
                    <a:pt x="59" y="73"/>
                    <a:pt x="55" y="74"/>
                    <a:pt x="52" y="73"/>
                  </a:cubicBezTo>
                  <a:cubicBezTo>
                    <a:pt x="50" y="73"/>
                    <a:pt x="53" y="68"/>
                    <a:pt x="50" y="66"/>
                  </a:cubicBezTo>
                  <a:cubicBezTo>
                    <a:pt x="48" y="64"/>
                    <a:pt x="46" y="59"/>
                    <a:pt x="45" y="55"/>
                  </a:cubicBezTo>
                  <a:cubicBezTo>
                    <a:pt x="44" y="51"/>
                    <a:pt x="39" y="47"/>
                    <a:pt x="36" y="43"/>
                  </a:cubicBezTo>
                  <a:cubicBezTo>
                    <a:pt x="34" y="38"/>
                    <a:pt x="32" y="35"/>
                    <a:pt x="30" y="34"/>
                  </a:cubicBezTo>
                  <a:cubicBezTo>
                    <a:pt x="28" y="33"/>
                    <a:pt x="32" y="31"/>
                    <a:pt x="31" y="30"/>
                  </a:cubicBezTo>
                  <a:cubicBezTo>
                    <a:pt x="29" y="28"/>
                    <a:pt x="27" y="28"/>
                    <a:pt x="25" y="27"/>
                  </a:cubicBezTo>
                  <a:cubicBezTo>
                    <a:pt x="22" y="26"/>
                    <a:pt x="20" y="24"/>
                    <a:pt x="20" y="21"/>
                  </a:cubicBezTo>
                  <a:cubicBezTo>
                    <a:pt x="20" y="18"/>
                    <a:pt x="18" y="11"/>
                    <a:pt x="17" y="9"/>
                  </a:cubicBezTo>
                  <a:cubicBezTo>
                    <a:pt x="17" y="7"/>
                    <a:pt x="19" y="7"/>
                    <a:pt x="20" y="8"/>
                  </a:cubicBezTo>
                  <a:cubicBezTo>
                    <a:pt x="21" y="9"/>
                    <a:pt x="22" y="10"/>
                    <a:pt x="23" y="9"/>
                  </a:cubicBezTo>
                  <a:cubicBezTo>
                    <a:pt x="24" y="9"/>
                    <a:pt x="27" y="9"/>
                    <a:pt x="27" y="11"/>
                  </a:cubicBezTo>
                  <a:cubicBezTo>
                    <a:pt x="28" y="13"/>
                    <a:pt x="31" y="11"/>
                    <a:pt x="33" y="12"/>
                  </a:cubicBezTo>
                  <a:cubicBezTo>
                    <a:pt x="34" y="13"/>
                    <a:pt x="30" y="14"/>
                    <a:pt x="34" y="22"/>
                  </a:cubicBezTo>
                  <a:cubicBezTo>
                    <a:pt x="39" y="31"/>
                    <a:pt x="36" y="26"/>
                    <a:pt x="36" y="32"/>
                  </a:cubicBezTo>
                  <a:cubicBezTo>
                    <a:pt x="36" y="37"/>
                    <a:pt x="39" y="35"/>
                    <a:pt x="39" y="34"/>
                  </a:cubicBezTo>
                  <a:cubicBezTo>
                    <a:pt x="40" y="33"/>
                    <a:pt x="43" y="35"/>
                    <a:pt x="45" y="38"/>
                  </a:cubicBezTo>
                  <a:cubicBezTo>
                    <a:pt x="47" y="41"/>
                    <a:pt x="52" y="41"/>
                    <a:pt x="52" y="43"/>
                  </a:cubicBezTo>
                  <a:cubicBezTo>
                    <a:pt x="52" y="45"/>
                    <a:pt x="53" y="48"/>
                    <a:pt x="56" y="48"/>
                  </a:cubicBezTo>
                  <a:cubicBezTo>
                    <a:pt x="59" y="49"/>
                    <a:pt x="59" y="52"/>
                    <a:pt x="61" y="53"/>
                  </a:cubicBezTo>
                  <a:cubicBezTo>
                    <a:pt x="63" y="53"/>
                    <a:pt x="64" y="55"/>
                    <a:pt x="63" y="57"/>
                  </a:cubicBezTo>
                  <a:cubicBezTo>
                    <a:pt x="62" y="60"/>
                    <a:pt x="63" y="62"/>
                    <a:pt x="68" y="64"/>
                  </a:cubicBezTo>
                  <a:cubicBezTo>
                    <a:pt x="73" y="66"/>
                    <a:pt x="70" y="66"/>
                    <a:pt x="74" y="70"/>
                  </a:cubicBezTo>
                  <a:cubicBezTo>
                    <a:pt x="78" y="73"/>
                    <a:pt x="89" y="86"/>
                    <a:pt x="91" y="89"/>
                  </a:cubicBezTo>
                  <a:cubicBezTo>
                    <a:pt x="94" y="92"/>
                    <a:pt x="95" y="95"/>
                    <a:pt x="95" y="98"/>
                  </a:cubicBezTo>
                  <a:cubicBezTo>
                    <a:pt x="96" y="100"/>
                    <a:pt x="94" y="101"/>
                    <a:pt x="95" y="104"/>
                  </a:cubicBezTo>
                  <a:cubicBezTo>
                    <a:pt x="96" y="106"/>
                    <a:pt x="92" y="105"/>
                    <a:pt x="93" y="106"/>
                  </a:cubicBezTo>
                  <a:cubicBezTo>
                    <a:pt x="93" y="108"/>
                    <a:pt x="95" y="116"/>
                    <a:pt x="99" y="116"/>
                  </a:cubicBezTo>
                  <a:cubicBezTo>
                    <a:pt x="103" y="117"/>
                    <a:pt x="107" y="122"/>
                    <a:pt x="111" y="124"/>
                  </a:cubicBezTo>
                  <a:cubicBezTo>
                    <a:pt x="114" y="127"/>
                    <a:pt x="119" y="126"/>
                    <a:pt x="123" y="128"/>
                  </a:cubicBezTo>
                  <a:cubicBezTo>
                    <a:pt x="128" y="130"/>
                    <a:pt x="132" y="134"/>
                    <a:pt x="139" y="136"/>
                  </a:cubicBezTo>
                  <a:cubicBezTo>
                    <a:pt x="146" y="138"/>
                    <a:pt x="153" y="141"/>
                    <a:pt x="157" y="144"/>
                  </a:cubicBezTo>
                  <a:cubicBezTo>
                    <a:pt x="162" y="147"/>
                    <a:pt x="167" y="146"/>
                    <a:pt x="174" y="143"/>
                  </a:cubicBezTo>
                  <a:cubicBezTo>
                    <a:pt x="180" y="141"/>
                    <a:pt x="185" y="144"/>
                    <a:pt x="188" y="145"/>
                  </a:cubicBezTo>
                  <a:cubicBezTo>
                    <a:pt x="190" y="146"/>
                    <a:pt x="194" y="149"/>
                    <a:pt x="197" y="152"/>
                  </a:cubicBezTo>
                  <a:cubicBezTo>
                    <a:pt x="200" y="148"/>
                    <a:pt x="203" y="143"/>
                    <a:pt x="204" y="14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02" name="Google Shape;1002;p65"/>
            <p:cNvSpPr/>
            <p:nvPr/>
          </p:nvSpPr>
          <p:spPr>
            <a:xfrm>
              <a:off x="3886989" y="3766715"/>
              <a:ext cx="90510" cy="88402"/>
            </a:xfrm>
            <a:custGeom>
              <a:rect b="b" l="l" r="r" t="t"/>
              <a:pathLst>
                <a:path extrusionOk="0" h="34" w="34">
                  <a:moveTo>
                    <a:pt x="30" y="23"/>
                  </a:moveTo>
                  <a:cubicBezTo>
                    <a:pt x="32" y="21"/>
                    <a:pt x="33" y="19"/>
                    <a:pt x="34" y="18"/>
                  </a:cubicBezTo>
                  <a:cubicBezTo>
                    <a:pt x="32" y="20"/>
                    <a:pt x="31" y="18"/>
                    <a:pt x="31" y="1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1"/>
                    <a:pt x="15" y="0"/>
                    <a:pt x="14" y="0"/>
                  </a:cubicBezTo>
                  <a:cubicBezTo>
                    <a:pt x="13" y="0"/>
                    <a:pt x="12" y="6"/>
                    <a:pt x="11" y="6"/>
                  </a:cubicBezTo>
                  <a:cubicBezTo>
                    <a:pt x="11" y="7"/>
                    <a:pt x="18" y="12"/>
                    <a:pt x="17" y="14"/>
                  </a:cubicBezTo>
                  <a:cubicBezTo>
                    <a:pt x="16" y="16"/>
                    <a:pt x="7" y="15"/>
                    <a:pt x="7" y="15"/>
                  </a:cubicBezTo>
                  <a:cubicBezTo>
                    <a:pt x="6" y="15"/>
                    <a:pt x="3" y="20"/>
                    <a:pt x="0" y="24"/>
                  </a:cubicBezTo>
                  <a:cubicBezTo>
                    <a:pt x="4" y="27"/>
                    <a:pt x="7" y="30"/>
                    <a:pt x="9" y="32"/>
                  </a:cubicBezTo>
                  <a:cubicBezTo>
                    <a:pt x="12" y="34"/>
                    <a:pt x="18" y="31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3" y="31"/>
                    <a:pt x="25" y="29"/>
                    <a:pt x="26" y="29"/>
                  </a:cubicBezTo>
                  <a:cubicBezTo>
                    <a:pt x="28" y="28"/>
                    <a:pt x="26" y="26"/>
                    <a:pt x="30" y="23"/>
                  </a:cubicBezTo>
                  <a:close/>
                </a:path>
              </a:pathLst>
            </a:custGeom>
            <a:solidFill>
              <a:srgbClr val="4B286D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03" name="Google Shape;1003;p65"/>
            <p:cNvSpPr/>
            <p:nvPr/>
          </p:nvSpPr>
          <p:spPr>
            <a:xfrm>
              <a:off x="3958555" y="3751983"/>
              <a:ext cx="29468" cy="58935"/>
            </a:xfrm>
            <a:custGeom>
              <a:rect b="b" l="l" r="r" t="t"/>
              <a:pathLst>
                <a:path extrusionOk="0" h="22" w="11">
                  <a:moveTo>
                    <a:pt x="2" y="5"/>
                  </a:moveTo>
                  <a:cubicBezTo>
                    <a:pt x="1" y="5"/>
                    <a:pt x="1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5" y="18"/>
                    <a:pt x="7" y="17"/>
                  </a:cubicBezTo>
                  <a:cubicBezTo>
                    <a:pt x="10" y="15"/>
                    <a:pt x="5" y="5"/>
                    <a:pt x="9" y="4"/>
                  </a:cubicBezTo>
                  <a:cubicBezTo>
                    <a:pt x="9" y="4"/>
                    <a:pt x="10" y="3"/>
                    <a:pt x="11" y="3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5" y="1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04" name="Google Shape;1004;p65"/>
            <p:cNvSpPr/>
            <p:nvPr/>
          </p:nvSpPr>
          <p:spPr>
            <a:xfrm>
              <a:off x="4270072" y="3711990"/>
              <a:ext cx="63145" cy="54726"/>
            </a:xfrm>
            <a:custGeom>
              <a:rect b="b" l="l" r="r" t="t"/>
              <a:pathLst>
                <a:path extrusionOk="0" h="20" w="24">
                  <a:moveTo>
                    <a:pt x="11" y="2"/>
                  </a:moveTo>
                  <a:cubicBezTo>
                    <a:pt x="8" y="4"/>
                    <a:pt x="17" y="10"/>
                    <a:pt x="17" y="13"/>
                  </a:cubicBezTo>
                  <a:cubicBezTo>
                    <a:pt x="17" y="16"/>
                    <a:pt x="2" y="12"/>
                    <a:pt x="1" y="16"/>
                  </a:cubicBezTo>
                  <a:cubicBezTo>
                    <a:pt x="0" y="18"/>
                    <a:pt x="6" y="20"/>
                    <a:pt x="11" y="18"/>
                  </a:cubicBezTo>
                  <a:cubicBezTo>
                    <a:pt x="16" y="17"/>
                    <a:pt x="20" y="18"/>
                    <a:pt x="22" y="20"/>
                  </a:cubicBezTo>
                  <a:cubicBezTo>
                    <a:pt x="23" y="14"/>
                    <a:pt x="23" y="8"/>
                    <a:pt x="24" y="4"/>
                  </a:cubicBezTo>
                  <a:cubicBezTo>
                    <a:pt x="20" y="3"/>
                    <a:pt x="14" y="0"/>
                    <a:pt x="11" y="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05" name="Google Shape;1005;p65"/>
            <p:cNvSpPr/>
            <p:nvPr/>
          </p:nvSpPr>
          <p:spPr>
            <a:xfrm>
              <a:off x="4326903" y="3720409"/>
              <a:ext cx="73670" cy="48411"/>
            </a:xfrm>
            <a:custGeom>
              <a:rect b="b" l="l" r="r" t="t"/>
              <a:pathLst>
                <a:path extrusionOk="0" h="18" w="28">
                  <a:moveTo>
                    <a:pt x="11" y="13"/>
                  </a:moveTo>
                  <a:cubicBezTo>
                    <a:pt x="17" y="11"/>
                    <a:pt x="28" y="15"/>
                    <a:pt x="28" y="10"/>
                  </a:cubicBezTo>
                  <a:cubicBezTo>
                    <a:pt x="28" y="5"/>
                    <a:pt x="11" y="0"/>
                    <a:pt x="6" y="1"/>
                  </a:cubicBezTo>
                  <a:cubicBezTo>
                    <a:pt x="5" y="2"/>
                    <a:pt x="4" y="2"/>
                    <a:pt x="2" y="1"/>
                  </a:cubicBezTo>
                  <a:cubicBezTo>
                    <a:pt x="1" y="5"/>
                    <a:pt x="1" y="11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4" y="18"/>
                    <a:pt x="5" y="16"/>
                    <a:pt x="11" y="1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06" name="Google Shape;1006;p65"/>
            <p:cNvSpPr/>
            <p:nvPr/>
          </p:nvSpPr>
          <p:spPr>
            <a:xfrm>
              <a:off x="3996442" y="3829860"/>
              <a:ext cx="92613" cy="90506"/>
            </a:xfrm>
            <a:custGeom>
              <a:rect b="b" l="l" r="r" t="t"/>
              <a:pathLst>
                <a:path extrusionOk="0" h="35" w="35">
                  <a:moveTo>
                    <a:pt x="19" y="33"/>
                  </a:moveTo>
                  <a:cubicBezTo>
                    <a:pt x="21" y="34"/>
                    <a:pt x="25" y="33"/>
                    <a:pt x="27" y="34"/>
                  </a:cubicBezTo>
                  <a:cubicBezTo>
                    <a:pt x="28" y="35"/>
                    <a:pt x="29" y="35"/>
                    <a:pt x="31" y="35"/>
                  </a:cubicBezTo>
                  <a:cubicBezTo>
                    <a:pt x="30" y="34"/>
                    <a:pt x="30" y="33"/>
                    <a:pt x="30" y="33"/>
                  </a:cubicBezTo>
                  <a:cubicBezTo>
                    <a:pt x="28" y="31"/>
                    <a:pt x="31" y="26"/>
                    <a:pt x="32" y="23"/>
                  </a:cubicBezTo>
                  <a:cubicBezTo>
                    <a:pt x="33" y="19"/>
                    <a:pt x="31" y="11"/>
                    <a:pt x="33" y="9"/>
                  </a:cubicBezTo>
                  <a:cubicBezTo>
                    <a:pt x="35" y="7"/>
                    <a:pt x="34" y="6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26" y="3"/>
                    <a:pt x="25" y="4"/>
                  </a:cubicBezTo>
                  <a:cubicBezTo>
                    <a:pt x="24" y="4"/>
                    <a:pt x="18" y="2"/>
                    <a:pt x="17" y="5"/>
                  </a:cubicBezTo>
                  <a:cubicBezTo>
                    <a:pt x="17" y="8"/>
                    <a:pt x="13" y="9"/>
                    <a:pt x="9" y="9"/>
                  </a:cubicBezTo>
                  <a:cubicBezTo>
                    <a:pt x="4" y="9"/>
                    <a:pt x="6" y="13"/>
                    <a:pt x="6" y="14"/>
                  </a:cubicBezTo>
                  <a:cubicBezTo>
                    <a:pt x="6" y="15"/>
                    <a:pt x="4" y="16"/>
                    <a:pt x="4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9"/>
                    <a:pt x="2" y="20"/>
                  </a:cubicBezTo>
                  <a:cubicBezTo>
                    <a:pt x="5" y="22"/>
                    <a:pt x="9" y="28"/>
                    <a:pt x="12" y="30"/>
                  </a:cubicBezTo>
                  <a:cubicBezTo>
                    <a:pt x="13" y="30"/>
                    <a:pt x="14" y="32"/>
                    <a:pt x="14" y="33"/>
                  </a:cubicBezTo>
                  <a:cubicBezTo>
                    <a:pt x="16" y="33"/>
                    <a:pt x="18" y="33"/>
                    <a:pt x="19" y="3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07" name="Google Shape;1007;p65"/>
            <p:cNvSpPr/>
            <p:nvPr/>
          </p:nvSpPr>
          <p:spPr>
            <a:xfrm>
              <a:off x="4282701" y="4040342"/>
              <a:ext cx="846150" cy="862977"/>
            </a:xfrm>
            <a:custGeom>
              <a:rect b="b" l="l" r="r" t="t"/>
              <a:pathLst>
                <a:path extrusionOk="0" h="328" w="321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8" y="310"/>
                    <a:pt x="176" y="308"/>
                    <a:pt x="180" y="304"/>
                  </a:cubicBezTo>
                  <a:cubicBezTo>
                    <a:pt x="184" y="301"/>
                    <a:pt x="180" y="298"/>
                    <a:pt x="185" y="296"/>
                  </a:cubicBezTo>
                  <a:cubicBezTo>
                    <a:pt x="190" y="293"/>
                    <a:pt x="189" y="298"/>
                    <a:pt x="185" y="303"/>
                  </a:cubicBezTo>
                  <a:cubicBezTo>
                    <a:pt x="181" y="308"/>
                    <a:pt x="180" y="310"/>
                    <a:pt x="185" y="306"/>
                  </a:cubicBezTo>
                  <a:cubicBezTo>
                    <a:pt x="191" y="302"/>
                    <a:pt x="193" y="296"/>
                    <a:pt x="196" y="290"/>
                  </a:cubicBezTo>
                  <a:cubicBezTo>
                    <a:pt x="199" y="284"/>
                    <a:pt x="201" y="282"/>
                    <a:pt x="204" y="281"/>
                  </a:cubicBezTo>
                  <a:cubicBezTo>
                    <a:pt x="206" y="281"/>
                    <a:pt x="206" y="274"/>
                    <a:pt x="206" y="270"/>
                  </a:cubicBezTo>
                  <a:cubicBezTo>
                    <a:pt x="206" y="265"/>
                    <a:pt x="204" y="261"/>
                    <a:pt x="206" y="258"/>
                  </a:cubicBezTo>
                  <a:cubicBezTo>
                    <a:pt x="208" y="255"/>
                    <a:pt x="206" y="252"/>
                    <a:pt x="209" y="252"/>
                  </a:cubicBezTo>
                  <a:cubicBezTo>
                    <a:pt x="211" y="252"/>
                    <a:pt x="215" y="248"/>
                    <a:pt x="219" y="244"/>
                  </a:cubicBezTo>
                  <a:cubicBezTo>
                    <a:pt x="223" y="240"/>
                    <a:pt x="225" y="240"/>
                    <a:pt x="229" y="240"/>
                  </a:cubicBezTo>
                  <a:cubicBezTo>
                    <a:pt x="234" y="239"/>
                    <a:pt x="231" y="238"/>
                    <a:pt x="234" y="237"/>
                  </a:cubicBezTo>
                  <a:cubicBezTo>
                    <a:pt x="237" y="236"/>
                    <a:pt x="238" y="234"/>
                    <a:pt x="240" y="232"/>
                  </a:cubicBezTo>
                  <a:cubicBezTo>
                    <a:pt x="242" y="231"/>
                    <a:pt x="249" y="233"/>
                    <a:pt x="253" y="233"/>
                  </a:cubicBezTo>
                  <a:cubicBezTo>
                    <a:pt x="258" y="233"/>
                    <a:pt x="261" y="233"/>
                    <a:pt x="261" y="230"/>
                  </a:cubicBezTo>
                  <a:cubicBezTo>
                    <a:pt x="261" y="228"/>
                    <a:pt x="263" y="225"/>
                    <a:pt x="265" y="225"/>
                  </a:cubicBezTo>
                  <a:cubicBezTo>
                    <a:pt x="268" y="225"/>
                    <a:pt x="269" y="225"/>
                    <a:pt x="269" y="221"/>
                  </a:cubicBezTo>
                  <a:cubicBezTo>
                    <a:pt x="269" y="218"/>
                    <a:pt x="270" y="215"/>
                    <a:pt x="272" y="214"/>
                  </a:cubicBezTo>
                  <a:cubicBezTo>
                    <a:pt x="274" y="212"/>
                    <a:pt x="274" y="209"/>
                    <a:pt x="275" y="206"/>
                  </a:cubicBezTo>
                  <a:cubicBezTo>
                    <a:pt x="276" y="204"/>
                    <a:pt x="278" y="205"/>
                    <a:pt x="278" y="202"/>
                  </a:cubicBezTo>
                  <a:cubicBezTo>
                    <a:pt x="278" y="199"/>
                    <a:pt x="279" y="195"/>
                    <a:pt x="279" y="192"/>
                  </a:cubicBezTo>
                  <a:cubicBezTo>
                    <a:pt x="279" y="190"/>
                    <a:pt x="282" y="190"/>
                    <a:pt x="283" y="188"/>
                  </a:cubicBezTo>
                  <a:cubicBezTo>
                    <a:pt x="285" y="186"/>
                    <a:pt x="282" y="184"/>
                    <a:pt x="284" y="178"/>
                  </a:cubicBezTo>
                  <a:cubicBezTo>
                    <a:pt x="286" y="172"/>
                    <a:pt x="284" y="167"/>
                    <a:pt x="284" y="162"/>
                  </a:cubicBezTo>
                  <a:cubicBezTo>
                    <a:pt x="284" y="157"/>
                    <a:pt x="284" y="152"/>
                    <a:pt x="286" y="151"/>
                  </a:cubicBezTo>
                  <a:cubicBezTo>
                    <a:pt x="288" y="149"/>
                    <a:pt x="287" y="148"/>
                    <a:pt x="286" y="147"/>
                  </a:cubicBezTo>
                  <a:cubicBezTo>
                    <a:pt x="284" y="147"/>
                    <a:pt x="286" y="145"/>
                    <a:pt x="287" y="145"/>
                  </a:cubicBezTo>
                  <a:cubicBezTo>
                    <a:pt x="288" y="145"/>
                    <a:pt x="290" y="148"/>
                    <a:pt x="292" y="147"/>
                  </a:cubicBezTo>
                  <a:cubicBezTo>
                    <a:pt x="294" y="145"/>
                    <a:pt x="296" y="139"/>
                    <a:pt x="298" y="134"/>
                  </a:cubicBezTo>
                  <a:cubicBezTo>
                    <a:pt x="300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7" y="112"/>
                  </a:cubicBezTo>
                  <a:cubicBezTo>
                    <a:pt x="321" y="104"/>
                    <a:pt x="317" y="95"/>
                    <a:pt x="316" y="89"/>
                  </a:cubicBezTo>
                  <a:cubicBezTo>
                    <a:pt x="314" y="83"/>
                    <a:pt x="312" y="84"/>
                    <a:pt x="309" y="84"/>
                  </a:cubicBezTo>
                  <a:cubicBezTo>
                    <a:pt x="305" y="85"/>
                    <a:pt x="298" y="84"/>
                    <a:pt x="290" y="74"/>
                  </a:cubicBezTo>
                  <a:cubicBezTo>
                    <a:pt x="281" y="64"/>
                    <a:pt x="272" y="65"/>
                    <a:pt x="266" y="67"/>
                  </a:cubicBezTo>
                  <a:cubicBezTo>
                    <a:pt x="260" y="68"/>
                    <a:pt x="254" y="64"/>
                    <a:pt x="250" y="63"/>
                  </a:cubicBezTo>
                  <a:cubicBezTo>
                    <a:pt x="246" y="62"/>
                    <a:pt x="242" y="67"/>
                    <a:pt x="240" y="68"/>
                  </a:cubicBezTo>
                  <a:cubicBezTo>
                    <a:pt x="237" y="69"/>
                    <a:pt x="241" y="64"/>
                    <a:pt x="241" y="60"/>
                  </a:cubicBezTo>
                  <a:cubicBezTo>
                    <a:pt x="241" y="57"/>
                    <a:pt x="230" y="52"/>
                    <a:pt x="222" y="49"/>
                  </a:cubicBezTo>
                  <a:cubicBezTo>
                    <a:pt x="214" y="46"/>
                    <a:pt x="211" y="47"/>
                    <a:pt x="211" y="53"/>
                  </a:cubicBezTo>
                  <a:cubicBezTo>
                    <a:pt x="211" y="58"/>
                    <a:pt x="207" y="51"/>
                    <a:pt x="205" y="57"/>
                  </a:cubicBezTo>
                  <a:cubicBezTo>
                    <a:pt x="202" y="62"/>
                    <a:pt x="198" y="58"/>
                    <a:pt x="201" y="57"/>
                  </a:cubicBezTo>
                  <a:cubicBezTo>
                    <a:pt x="204" y="55"/>
                    <a:pt x="207" y="51"/>
                    <a:pt x="208" y="47"/>
                  </a:cubicBezTo>
                  <a:cubicBezTo>
                    <a:pt x="209" y="44"/>
                    <a:pt x="196" y="41"/>
                    <a:pt x="191" y="43"/>
                  </a:cubicBezTo>
                  <a:cubicBezTo>
                    <a:pt x="187" y="45"/>
                    <a:pt x="190" y="51"/>
                    <a:pt x="186" y="49"/>
                  </a:cubicBezTo>
                  <a:cubicBezTo>
                    <a:pt x="183" y="47"/>
                    <a:pt x="186" y="43"/>
                    <a:pt x="188" y="43"/>
                  </a:cubicBezTo>
                  <a:cubicBezTo>
                    <a:pt x="191" y="43"/>
                    <a:pt x="194" y="37"/>
                    <a:pt x="196" y="33"/>
                  </a:cubicBezTo>
                  <a:cubicBezTo>
                    <a:pt x="198" y="29"/>
                    <a:pt x="193" y="28"/>
                    <a:pt x="190" y="24"/>
                  </a:cubicBezTo>
                  <a:cubicBezTo>
                    <a:pt x="187" y="21"/>
                    <a:pt x="187" y="10"/>
                    <a:pt x="184" y="9"/>
                  </a:cubicBezTo>
                  <a:cubicBezTo>
                    <a:pt x="181" y="12"/>
                    <a:pt x="176" y="18"/>
                    <a:pt x="175" y="22"/>
                  </a:cubicBezTo>
                  <a:cubicBezTo>
                    <a:pt x="173" y="27"/>
                    <a:pt x="171" y="24"/>
                    <a:pt x="166" y="25"/>
                  </a:cubicBezTo>
                  <a:cubicBezTo>
                    <a:pt x="162" y="27"/>
                    <a:pt x="159" y="25"/>
                    <a:pt x="158" y="23"/>
                  </a:cubicBezTo>
                  <a:cubicBezTo>
                    <a:pt x="157" y="21"/>
                    <a:pt x="152" y="23"/>
                    <a:pt x="149" y="23"/>
                  </a:cubicBezTo>
                  <a:cubicBezTo>
                    <a:pt x="146" y="22"/>
                    <a:pt x="148" y="26"/>
                    <a:pt x="146" y="28"/>
                  </a:cubicBezTo>
                  <a:cubicBezTo>
                    <a:pt x="144" y="29"/>
                    <a:pt x="138" y="25"/>
                    <a:pt x="136" y="27"/>
                  </a:cubicBezTo>
                  <a:cubicBezTo>
                    <a:pt x="134" y="30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2" y="33"/>
                    <a:pt x="118" y="28"/>
                  </a:cubicBezTo>
                  <a:cubicBezTo>
                    <a:pt x="114" y="24"/>
                    <a:pt x="114" y="16"/>
                    <a:pt x="116" y="14"/>
                  </a:cubicBezTo>
                  <a:cubicBezTo>
                    <a:pt x="118" y="13"/>
                    <a:pt x="118" y="9"/>
                    <a:pt x="116" y="7"/>
                  </a:cubicBezTo>
                  <a:cubicBezTo>
                    <a:pt x="113" y="6"/>
                    <a:pt x="116" y="1"/>
                    <a:pt x="112" y="1"/>
                  </a:cubicBezTo>
                  <a:cubicBezTo>
                    <a:pt x="109" y="0"/>
                    <a:pt x="109" y="4"/>
                    <a:pt x="107" y="5"/>
                  </a:cubicBezTo>
                  <a:cubicBezTo>
                    <a:pt x="105" y="6"/>
                    <a:pt x="100" y="10"/>
                    <a:pt x="97" y="9"/>
                  </a:cubicBezTo>
                  <a:cubicBezTo>
                    <a:pt x="95" y="9"/>
                    <a:pt x="92" y="10"/>
                    <a:pt x="92" y="12"/>
                  </a:cubicBezTo>
                  <a:cubicBezTo>
                    <a:pt x="92" y="15"/>
                    <a:pt x="89" y="14"/>
                    <a:pt x="89" y="12"/>
                  </a:cubicBezTo>
                  <a:cubicBezTo>
                    <a:pt x="88" y="10"/>
                    <a:pt x="83" y="11"/>
                    <a:pt x="82" y="10"/>
                  </a:cubicBezTo>
                  <a:cubicBezTo>
                    <a:pt x="80" y="8"/>
                    <a:pt x="73" y="9"/>
                    <a:pt x="76" y="11"/>
                  </a:cubicBezTo>
                  <a:cubicBezTo>
                    <a:pt x="79" y="12"/>
                    <a:pt x="79" y="14"/>
                    <a:pt x="79" y="17"/>
                  </a:cubicBezTo>
                  <a:cubicBezTo>
                    <a:pt x="79" y="19"/>
                    <a:pt x="82" y="18"/>
                    <a:pt x="82" y="22"/>
                  </a:cubicBezTo>
                  <a:cubicBezTo>
                    <a:pt x="82" y="25"/>
                    <a:pt x="84" y="23"/>
                    <a:pt x="86" y="23"/>
                  </a:cubicBezTo>
                  <a:cubicBezTo>
                    <a:pt x="87" y="23"/>
                    <a:pt x="87" y="25"/>
                    <a:pt x="85" y="26"/>
                  </a:cubicBezTo>
                  <a:cubicBezTo>
                    <a:pt x="82" y="26"/>
                    <a:pt x="81" y="28"/>
                    <a:pt x="80" y="30"/>
                  </a:cubicBezTo>
                  <a:cubicBezTo>
                    <a:pt x="79" y="33"/>
                    <a:pt x="77" y="31"/>
                    <a:pt x="75" y="33"/>
                  </a:cubicBezTo>
                  <a:cubicBezTo>
                    <a:pt x="73" y="35"/>
                    <a:pt x="71" y="37"/>
                    <a:pt x="69" y="36"/>
                  </a:cubicBezTo>
                  <a:cubicBezTo>
                    <a:pt x="68" y="35"/>
                    <a:pt x="67" y="36"/>
                    <a:pt x="65" y="37"/>
                  </a:cubicBezTo>
                  <a:cubicBezTo>
                    <a:pt x="63" y="38"/>
                    <a:pt x="63" y="37"/>
                    <a:pt x="60" y="35"/>
                  </a:cubicBezTo>
                  <a:cubicBezTo>
                    <a:pt x="58" y="33"/>
                    <a:pt x="57" y="30"/>
                    <a:pt x="54" y="27"/>
                  </a:cubicBezTo>
                  <a:cubicBezTo>
                    <a:pt x="52" y="27"/>
                    <a:pt x="48" y="29"/>
                    <a:pt x="46" y="29"/>
                  </a:cubicBezTo>
                  <a:cubicBezTo>
                    <a:pt x="43" y="29"/>
                    <a:pt x="34" y="28"/>
                    <a:pt x="34" y="30"/>
                  </a:cubicBezTo>
                  <a:cubicBezTo>
                    <a:pt x="33" y="31"/>
                    <a:pt x="35" y="34"/>
                    <a:pt x="36" y="34"/>
                  </a:cubicBezTo>
                  <a:cubicBezTo>
                    <a:pt x="37" y="34"/>
                    <a:pt x="41" y="35"/>
                    <a:pt x="38" y="37"/>
                  </a:cubicBezTo>
                  <a:cubicBezTo>
                    <a:pt x="35" y="40"/>
                    <a:pt x="32" y="37"/>
                    <a:pt x="32" y="42"/>
                  </a:cubicBezTo>
                  <a:cubicBezTo>
                    <a:pt x="32" y="47"/>
                    <a:pt x="39" y="50"/>
                    <a:pt x="37" y="55"/>
                  </a:cubicBezTo>
                  <a:cubicBezTo>
                    <a:pt x="37" y="57"/>
                    <a:pt x="36" y="63"/>
                    <a:pt x="36" y="66"/>
                  </a:cubicBezTo>
                  <a:cubicBezTo>
                    <a:pt x="36" y="68"/>
                    <a:pt x="35" y="76"/>
                    <a:pt x="33" y="77"/>
                  </a:cubicBezTo>
                  <a:cubicBezTo>
                    <a:pt x="30" y="77"/>
                    <a:pt x="29" y="75"/>
                    <a:pt x="26" y="77"/>
                  </a:cubicBezTo>
                  <a:cubicBezTo>
                    <a:pt x="23" y="80"/>
                    <a:pt x="19" y="78"/>
                    <a:pt x="16" y="81"/>
                  </a:cubicBezTo>
                  <a:cubicBezTo>
                    <a:pt x="13" y="83"/>
                    <a:pt x="9" y="82"/>
                    <a:pt x="9" y="86"/>
                  </a:cubicBezTo>
                  <a:cubicBezTo>
                    <a:pt x="9" y="89"/>
                    <a:pt x="5" y="90"/>
                    <a:pt x="6" y="93"/>
                  </a:cubicBezTo>
                  <a:cubicBezTo>
                    <a:pt x="7" y="96"/>
                    <a:pt x="5" y="95"/>
                    <a:pt x="3" y="97"/>
                  </a:cubicBezTo>
                  <a:cubicBezTo>
                    <a:pt x="0" y="100"/>
                    <a:pt x="3" y="101"/>
                    <a:pt x="1" y="103"/>
                  </a:cubicBezTo>
                  <a:cubicBezTo>
                    <a:pt x="0" y="104"/>
                    <a:pt x="2" y="107"/>
                    <a:pt x="4" y="110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9"/>
                    <a:pt x="9" y="120"/>
                    <a:pt x="11" y="120"/>
                  </a:cubicBezTo>
                  <a:cubicBezTo>
                    <a:pt x="13" y="119"/>
                    <a:pt x="11" y="124"/>
                    <a:pt x="15" y="124"/>
                  </a:cubicBezTo>
                  <a:cubicBezTo>
                    <a:pt x="19" y="124"/>
                    <a:pt x="23" y="125"/>
                    <a:pt x="24" y="123"/>
                  </a:cubicBezTo>
                  <a:cubicBezTo>
                    <a:pt x="25" y="121"/>
                    <a:pt x="27" y="119"/>
                    <a:pt x="27" y="122"/>
                  </a:cubicBezTo>
                  <a:cubicBezTo>
                    <a:pt x="27" y="125"/>
                    <a:pt x="27" y="134"/>
                    <a:pt x="29" y="133"/>
                  </a:cubicBezTo>
                  <a:cubicBezTo>
                    <a:pt x="32" y="132"/>
                    <a:pt x="37" y="132"/>
                    <a:pt x="40" y="133"/>
                  </a:cubicBezTo>
                  <a:cubicBezTo>
                    <a:pt x="42" y="134"/>
                    <a:pt x="45" y="133"/>
                    <a:pt x="47" y="131"/>
                  </a:cubicBezTo>
                  <a:cubicBezTo>
                    <a:pt x="48" y="130"/>
                    <a:pt x="50" y="130"/>
                    <a:pt x="54" y="128"/>
                  </a:cubicBezTo>
                  <a:cubicBezTo>
                    <a:pt x="57" y="126"/>
                    <a:pt x="60" y="123"/>
                    <a:pt x="63" y="123"/>
                  </a:cubicBezTo>
                  <a:cubicBezTo>
                    <a:pt x="66" y="123"/>
                    <a:pt x="71" y="121"/>
                    <a:pt x="71" y="124"/>
                  </a:cubicBezTo>
                  <a:cubicBezTo>
                    <a:pt x="70" y="126"/>
                    <a:pt x="69" y="135"/>
                    <a:pt x="73" y="140"/>
                  </a:cubicBezTo>
                  <a:cubicBezTo>
                    <a:pt x="77" y="144"/>
                    <a:pt x="79" y="146"/>
                    <a:pt x="83" y="145"/>
                  </a:cubicBezTo>
                  <a:cubicBezTo>
                    <a:pt x="86" y="145"/>
                    <a:pt x="86" y="147"/>
                    <a:pt x="88" y="146"/>
                  </a:cubicBezTo>
                  <a:cubicBezTo>
                    <a:pt x="91" y="146"/>
                    <a:pt x="89" y="149"/>
                    <a:pt x="92" y="149"/>
                  </a:cubicBezTo>
                  <a:cubicBezTo>
                    <a:pt x="94" y="149"/>
                    <a:pt x="98" y="150"/>
                    <a:pt x="98" y="152"/>
                  </a:cubicBezTo>
                  <a:cubicBezTo>
                    <a:pt x="98" y="155"/>
                    <a:pt x="106" y="153"/>
                    <a:pt x="107" y="154"/>
                  </a:cubicBezTo>
                  <a:cubicBezTo>
                    <a:pt x="109" y="156"/>
                    <a:pt x="111" y="157"/>
                    <a:pt x="110" y="160"/>
                  </a:cubicBezTo>
                  <a:cubicBezTo>
                    <a:pt x="110" y="163"/>
                    <a:pt x="114" y="165"/>
                    <a:pt x="112" y="166"/>
                  </a:cubicBezTo>
                  <a:cubicBezTo>
                    <a:pt x="109" y="167"/>
                    <a:pt x="112" y="169"/>
                    <a:pt x="112" y="173"/>
                  </a:cubicBezTo>
                  <a:cubicBezTo>
                    <a:pt x="113" y="176"/>
                    <a:pt x="116" y="177"/>
                    <a:pt x="121" y="177"/>
                  </a:cubicBezTo>
                  <a:cubicBezTo>
                    <a:pt x="127" y="176"/>
                    <a:pt x="128" y="177"/>
                    <a:pt x="128" y="181"/>
                  </a:cubicBezTo>
                  <a:cubicBezTo>
                    <a:pt x="128" y="184"/>
                    <a:pt x="132" y="185"/>
                    <a:pt x="133" y="189"/>
                  </a:cubicBezTo>
                  <a:cubicBezTo>
                    <a:pt x="134" y="192"/>
                    <a:pt x="131" y="196"/>
                    <a:pt x="132" y="199"/>
                  </a:cubicBezTo>
                  <a:cubicBezTo>
                    <a:pt x="132" y="201"/>
                    <a:pt x="131" y="203"/>
                    <a:pt x="129" y="204"/>
                  </a:cubicBezTo>
                  <a:cubicBezTo>
                    <a:pt x="131" y="207"/>
                    <a:pt x="131" y="208"/>
                    <a:pt x="130" y="209"/>
                  </a:cubicBezTo>
                  <a:cubicBezTo>
                    <a:pt x="127" y="210"/>
                    <a:pt x="132" y="213"/>
                    <a:pt x="131" y="219"/>
                  </a:cubicBezTo>
                  <a:cubicBezTo>
                    <a:pt x="130" y="224"/>
                    <a:pt x="130" y="225"/>
                    <a:pt x="135" y="225"/>
                  </a:cubicBezTo>
                  <a:cubicBezTo>
                    <a:pt x="141" y="225"/>
                    <a:pt x="140" y="227"/>
                    <a:pt x="142" y="226"/>
                  </a:cubicBezTo>
                  <a:cubicBezTo>
                    <a:pt x="144" y="225"/>
                    <a:pt x="147" y="230"/>
                    <a:pt x="148" y="233"/>
                  </a:cubicBezTo>
                  <a:cubicBezTo>
                    <a:pt x="148" y="235"/>
                    <a:pt x="151" y="242"/>
                    <a:pt x="152" y="242"/>
                  </a:cubicBezTo>
                  <a:cubicBezTo>
                    <a:pt x="153" y="242"/>
                    <a:pt x="155" y="239"/>
                    <a:pt x="158" y="240"/>
                  </a:cubicBezTo>
                  <a:cubicBezTo>
                    <a:pt x="161" y="241"/>
                    <a:pt x="158" y="251"/>
                    <a:pt x="158" y="255"/>
                  </a:cubicBezTo>
                  <a:cubicBezTo>
                    <a:pt x="160" y="254"/>
                    <a:pt x="162" y="254"/>
                    <a:pt x="163" y="255"/>
                  </a:cubicBezTo>
                  <a:cubicBezTo>
                    <a:pt x="164" y="256"/>
                    <a:pt x="165" y="265"/>
                    <a:pt x="164" y="267"/>
                  </a:cubicBezTo>
                  <a:cubicBezTo>
                    <a:pt x="164" y="269"/>
                    <a:pt x="158" y="271"/>
                    <a:pt x="155" y="273"/>
                  </a:cubicBezTo>
                  <a:cubicBezTo>
                    <a:pt x="152" y="275"/>
                    <a:pt x="144" y="282"/>
                    <a:pt x="141" y="287"/>
                  </a:cubicBezTo>
                  <a:cubicBezTo>
                    <a:pt x="139" y="291"/>
                    <a:pt x="136" y="293"/>
                    <a:pt x="134" y="296"/>
                  </a:cubicBezTo>
                  <a:cubicBezTo>
                    <a:pt x="135" y="296"/>
                    <a:pt x="135" y="296"/>
                    <a:pt x="136" y="296"/>
                  </a:cubicBezTo>
                  <a:cubicBezTo>
                    <a:pt x="138" y="295"/>
                    <a:pt x="140" y="295"/>
                    <a:pt x="143" y="298"/>
                  </a:cubicBezTo>
                  <a:cubicBezTo>
                    <a:pt x="146" y="301"/>
                    <a:pt x="145" y="304"/>
                    <a:pt x="146" y="304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8"/>
                    <a:pt x="160" y="309"/>
                  </a:cubicBezTo>
                  <a:cubicBezTo>
                    <a:pt x="161" y="311"/>
                    <a:pt x="165" y="312"/>
                    <a:pt x="165" y="316"/>
                  </a:cubicBezTo>
                  <a:cubicBezTo>
                    <a:pt x="165" y="318"/>
                    <a:pt x="164" y="323"/>
                    <a:pt x="166" y="328"/>
                  </a:cubicBezTo>
                  <a:cubicBezTo>
                    <a:pt x="167" y="326"/>
                    <a:pt x="168" y="325"/>
                    <a:pt x="170" y="324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08" name="Google Shape;1008;p65"/>
            <p:cNvSpPr/>
            <p:nvPr/>
          </p:nvSpPr>
          <p:spPr>
            <a:xfrm>
              <a:off x="4615267" y="4817022"/>
              <a:ext cx="105242" cy="115764"/>
            </a:xfrm>
            <a:custGeom>
              <a:rect b="b" l="l" r="r" t="t"/>
              <a:pathLst>
                <a:path extrusionOk="0" h="44" w="40">
                  <a:moveTo>
                    <a:pt x="39" y="21"/>
                  </a:moveTo>
                  <a:cubicBezTo>
                    <a:pt x="39" y="17"/>
                    <a:pt x="35" y="16"/>
                    <a:pt x="34" y="14"/>
                  </a:cubicBezTo>
                  <a:cubicBezTo>
                    <a:pt x="33" y="13"/>
                    <a:pt x="27" y="10"/>
                    <a:pt x="25" y="7"/>
                  </a:cubicBezTo>
                  <a:cubicBezTo>
                    <a:pt x="23" y="4"/>
                    <a:pt x="22" y="8"/>
                    <a:pt x="20" y="9"/>
                  </a:cubicBezTo>
                  <a:cubicBezTo>
                    <a:pt x="19" y="9"/>
                    <a:pt x="20" y="6"/>
                    <a:pt x="17" y="3"/>
                  </a:cubicBezTo>
                  <a:cubicBezTo>
                    <a:pt x="14" y="0"/>
                    <a:pt x="12" y="0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6" y="2"/>
                    <a:pt x="5" y="4"/>
                    <a:pt x="5" y="5"/>
                  </a:cubicBezTo>
                  <a:cubicBezTo>
                    <a:pt x="5" y="9"/>
                    <a:pt x="3" y="12"/>
                    <a:pt x="2" y="19"/>
                  </a:cubicBezTo>
                  <a:cubicBezTo>
                    <a:pt x="2" y="25"/>
                    <a:pt x="0" y="24"/>
                    <a:pt x="0" y="29"/>
                  </a:cubicBezTo>
                  <a:cubicBezTo>
                    <a:pt x="0" y="34"/>
                    <a:pt x="2" y="34"/>
                    <a:pt x="3" y="34"/>
                  </a:cubicBezTo>
                  <a:cubicBezTo>
                    <a:pt x="3" y="35"/>
                    <a:pt x="2" y="36"/>
                    <a:pt x="2" y="38"/>
                  </a:cubicBezTo>
                  <a:cubicBezTo>
                    <a:pt x="3" y="38"/>
                    <a:pt x="3" y="39"/>
                    <a:pt x="5" y="39"/>
                  </a:cubicBezTo>
                  <a:cubicBezTo>
                    <a:pt x="8" y="39"/>
                    <a:pt x="12" y="40"/>
                    <a:pt x="15" y="42"/>
                  </a:cubicBezTo>
                  <a:cubicBezTo>
                    <a:pt x="19" y="44"/>
                    <a:pt x="18" y="41"/>
                    <a:pt x="22" y="42"/>
                  </a:cubicBezTo>
                  <a:cubicBezTo>
                    <a:pt x="25" y="42"/>
                    <a:pt x="30" y="43"/>
                    <a:pt x="34" y="40"/>
                  </a:cubicBezTo>
                  <a:cubicBezTo>
                    <a:pt x="37" y="39"/>
                    <a:pt x="38" y="36"/>
                    <a:pt x="40" y="33"/>
                  </a:cubicBezTo>
                  <a:cubicBezTo>
                    <a:pt x="38" y="28"/>
                    <a:pt x="39" y="23"/>
                    <a:pt x="39" y="2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09" name="Google Shape;1009;p65"/>
            <p:cNvSpPr/>
            <p:nvPr/>
          </p:nvSpPr>
          <p:spPr>
            <a:xfrm>
              <a:off x="4289016" y="4621272"/>
              <a:ext cx="427285" cy="850348"/>
            </a:xfrm>
            <a:custGeom>
              <a:rect b="b" l="l" r="r" t="t"/>
              <a:pathLst>
                <a:path extrusionOk="0" h="322" w="163">
                  <a:moveTo>
                    <a:pt x="62" y="315"/>
                  </a:moveTo>
                  <a:cubicBezTo>
                    <a:pt x="58" y="315"/>
                    <a:pt x="49" y="307"/>
                    <a:pt x="46" y="305"/>
                  </a:cubicBezTo>
                  <a:cubicBezTo>
                    <a:pt x="44" y="303"/>
                    <a:pt x="46" y="301"/>
                    <a:pt x="42" y="301"/>
                  </a:cubicBezTo>
                  <a:cubicBezTo>
                    <a:pt x="39" y="302"/>
                    <a:pt x="41" y="299"/>
                    <a:pt x="43" y="298"/>
                  </a:cubicBezTo>
                  <a:cubicBezTo>
                    <a:pt x="45" y="297"/>
                    <a:pt x="42" y="294"/>
                    <a:pt x="40" y="293"/>
                  </a:cubicBezTo>
                  <a:cubicBezTo>
                    <a:pt x="40" y="298"/>
                    <a:pt x="39" y="320"/>
                    <a:pt x="40" y="320"/>
                  </a:cubicBezTo>
                  <a:cubicBezTo>
                    <a:pt x="42" y="320"/>
                    <a:pt x="51" y="319"/>
                    <a:pt x="54" y="321"/>
                  </a:cubicBezTo>
                  <a:cubicBezTo>
                    <a:pt x="55" y="321"/>
                    <a:pt x="56" y="322"/>
                    <a:pt x="57" y="321"/>
                  </a:cubicBezTo>
                  <a:cubicBezTo>
                    <a:pt x="59" y="319"/>
                    <a:pt x="65" y="320"/>
                    <a:pt x="67" y="318"/>
                  </a:cubicBezTo>
                  <a:cubicBezTo>
                    <a:pt x="70" y="316"/>
                    <a:pt x="67" y="316"/>
                    <a:pt x="62" y="315"/>
                  </a:cubicBezTo>
                  <a:close/>
                  <a:moveTo>
                    <a:pt x="161" y="34"/>
                  </a:moveTo>
                  <a:cubicBezTo>
                    <a:pt x="160" y="33"/>
                    <a:pt x="158" y="33"/>
                    <a:pt x="156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6" y="38"/>
                    <a:pt x="154" y="46"/>
                    <a:pt x="152" y="46"/>
                  </a:cubicBezTo>
                  <a:cubicBezTo>
                    <a:pt x="149" y="46"/>
                    <a:pt x="147" y="50"/>
                    <a:pt x="145" y="49"/>
                  </a:cubicBezTo>
                  <a:cubicBezTo>
                    <a:pt x="143" y="49"/>
                    <a:pt x="141" y="52"/>
                    <a:pt x="138" y="51"/>
                  </a:cubicBezTo>
                  <a:cubicBezTo>
                    <a:pt x="136" y="49"/>
                    <a:pt x="132" y="51"/>
                    <a:pt x="131" y="50"/>
                  </a:cubicBezTo>
                  <a:cubicBezTo>
                    <a:pt x="129" y="49"/>
                    <a:pt x="123" y="50"/>
                    <a:pt x="123" y="48"/>
                  </a:cubicBezTo>
                  <a:cubicBezTo>
                    <a:pt x="123" y="47"/>
                    <a:pt x="126" y="47"/>
                    <a:pt x="126" y="43"/>
                  </a:cubicBezTo>
                  <a:cubicBezTo>
                    <a:pt x="126" y="39"/>
                    <a:pt x="133" y="34"/>
                    <a:pt x="132" y="32"/>
                  </a:cubicBezTo>
                  <a:cubicBezTo>
                    <a:pt x="131" y="30"/>
                    <a:pt x="119" y="27"/>
                    <a:pt x="117" y="25"/>
                  </a:cubicBezTo>
                  <a:cubicBezTo>
                    <a:pt x="115" y="22"/>
                    <a:pt x="113" y="21"/>
                    <a:pt x="108" y="20"/>
                  </a:cubicBezTo>
                  <a:cubicBezTo>
                    <a:pt x="103" y="20"/>
                    <a:pt x="103" y="17"/>
                    <a:pt x="99" y="15"/>
                  </a:cubicBezTo>
                  <a:cubicBezTo>
                    <a:pt x="96" y="12"/>
                    <a:pt x="90" y="6"/>
                    <a:pt x="88" y="3"/>
                  </a:cubicBezTo>
                  <a:cubicBezTo>
                    <a:pt x="85" y="3"/>
                    <a:pt x="81" y="2"/>
                    <a:pt x="80" y="3"/>
                  </a:cubicBezTo>
                  <a:cubicBezTo>
                    <a:pt x="79" y="5"/>
                    <a:pt x="77" y="11"/>
                    <a:pt x="75" y="8"/>
                  </a:cubicBezTo>
                  <a:cubicBezTo>
                    <a:pt x="74" y="5"/>
                    <a:pt x="70" y="5"/>
                    <a:pt x="66" y="4"/>
                  </a:cubicBezTo>
                  <a:cubicBezTo>
                    <a:pt x="62" y="4"/>
                    <a:pt x="63" y="0"/>
                    <a:pt x="59" y="4"/>
                  </a:cubicBezTo>
                  <a:cubicBezTo>
                    <a:pt x="57" y="6"/>
                    <a:pt x="55" y="8"/>
                    <a:pt x="53" y="9"/>
                  </a:cubicBezTo>
                  <a:cubicBezTo>
                    <a:pt x="53" y="13"/>
                    <a:pt x="52" y="17"/>
                    <a:pt x="51" y="19"/>
                  </a:cubicBezTo>
                  <a:cubicBezTo>
                    <a:pt x="50" y="20"/>
                    <a:pt x="42" y="24"/>
                    <a:pt x="42" y="26"/>
                  </a:cubicBezTo>
                  <a:cubicBezTo>
                    <a:pt x="42" y="28"/>
                    <a:pt x="43" y="30"/>
                    <a:pt x="42" y="32"/>
                  </a:cubicBezTo>
                  <a:cubicBezTo>
                    <a:pt x="40" y="33"/>
                    <a:pt x="45" y="39"/>
                    <a:pt x="42" y="40"/>
                  </a:cubicBezTo>
                  <a:cubicBezTo>
                    <a:pt x="40" y="42"/>
                    <a:pt x="44" y="44"/>
                    <a:pt x="43" y="46"/>
                  </a:cubicBezTo>
                  <a:cubicBezTo>
                    <a:pt x="41" y="47"/>
                    <a:pt x="38" y="48"/>
                    <a:pt x="38" y="50"/>
                  </a:cubicBezTo>
                  <a:cubicBezTo>
                    <a:pt x="38" y="51"/>
                    <a:pt x="38" y="55"/>
                    <a:pt x="35" y="56"/>
                  </a:cubicBezTo>
                  <a:cubicBezTo>
                    <a:pt x="33" y="57"/>
                    <a:pt x="32" y="61"/>
                    <a:pt x="32" y="64"/>
                  </a:cubicBezTo>
                  <a:cubicBezTo>
                    <a:pt x="32" y="66"/>
                    <a:pt x="28" y="64"/>
                    <a:pt x="30" y="68"/>
                  </a:cubicBezTo>
                  <a:cubicBezTo>
                    <a:pt x="31" y="71"/>
                    <a:pt x="32" y="75"/>
                    <a:pt x="30" y="76"/>
                  </a:cubicBezTo>
                  <a:cubicBezTo>
                    <a:pt x="27" y="77"/>
                    <a:pt x="28" y="82"/>
                    <a:pt x="26" y="82"/>
                  </a:cubicBezTo>
                  <a:cubicBezTo>
                    <a:pt x="25" y="82"/>
                    <a:pt x="24" y="88"/>
                    <a:pt x="26" y="91"/>
                  </a:cubicBezTo>
                  <a:cubicBezTo>
                    <a:pt x="28" y="94"/>
                    <a:pt x="29" y="96"/>
                    <a:pt x="29" y="99"/>
                  </a:cubicBezTo>
                  <a:cubicBezTo>
                    <a:pt x="29" y="102"/>
                    <a:pt x="32" y="103"/>
                    <a:pt x="31" y="106"/>
                  </a:cubicBezTo>
                  <a:cubicBezTo>
                    <a:pt x="30" y="109"/>
                    <a:pt x="30" y="112"/>
                    <a:pt x="29" y="113"/>
                  </a:cubicBezTo>
                  <a:cubicBezTo>
                    <a:pt x="27" y="114"/>
                    <a:pt x="28" y="118"/>
                    <a:pt x="26" y="119"/>
                  </a:cubicBezTo>
                  <a:cubicBezTo>
                    <a:pt x="24" y="120"/>
                    <a:pt x="28" y="127"/>
                    <a:pt x="26" y="129"/>
                  </a:cubicBezTo>
                  <a:cubicBezTo>
                    <a:pt x="25" y="130"/>
                    <a:pt x="20" y="131"/>
                    <a:pt x="20" y="137"/>
                  </a:cubicBezTo>
                  <a:cubicBezTo>
                    <a:pt x="20" y="142"/>
                    <a:pt x="21" y="145"/>
                    <a:pt x="20" y="147"/>
                  </a:cubicBezTo>
                  <a:cubicBezTo>
                    <a:pt x="20" y="149"/>
                    <a:pt x="23" y="149"/>
                    <a:pt x="22" y="152"/>
                  </a:cubicBezTo>
                  <a:cubicBezTo>
                    <a:pt x="22" y="155"/>
                    <a:pt x="18" y="153"/>
                    <a:pt x="18" y="155"/>
                  </a:cubicBezTo>
                  <a:cubicBezTo>
                    <a:pt x="18" y="157"/>
                    <a:pt x="19" y="161"/>
                    <a:pt x="17" y="161"/>
                  </a:cubicBezTo>
                  <a:cubicBezTo>
                    <a:pt x="16" y="161"/>
                    <a:pt x="15" y="163"/>
                    <a:pt x="15" y="166"/>
                  </a:cubicBezTo>
                  <a:cubicBezTo>
                    <a:pt x="15" y="170"/>
                    <a:pt x="13" y="170"/>
                    <a:pt x="13" y="172"/>
                  </a:cubicBezTo>
                  <a:cubicBezTo>
                    <a:pt x="13" y="173"/>
                    <a:pt x="15" y="175"/>
                    <a:pt x="15" y="177"/>
                  </a:cubicBezTo>
                  <a:cubicBezTo>
                    <a:pt x="15" y="179"/>
                    <a:pt x="16" y="186"/>
                    <a:pt x="14" y="186"/>
                  </a:cubicBezTo>
                  <a:cubicBezTo>
                    <a:pt x="12" y="186"/>
                    <a:pt x="12" y="193"/>
                    <a:pt x="13" y="194"/>
                  </a:cubicBezTo>
                  <a:cubicBezTo>
                    <a:pt x="14" y="195"/>
                    <a:pt x="14" y="197"/>
                    <a:pt x="14" y="199"/>
                  </a:cubicBezTo>
                  <a:cubicBezTo>
                    <a:pt x="13" y="200"/>
                    <a:pt x="17" y="202"/>
                    <a:pt x="15" y="204"/>
                  </a:cubicBezTo>
                  <a:cubicBezTo>
                    <a:pt x="13" y="206"/>
                    <a:pt x="14" y="209"/>
                    <a:pt x="17" y="208"/>
                  </a:cubicBezTo>
                  <a:cubicBezTo>
                    <a:pt x="20" y="207"/>
                    <a:pt x="21" y="212"/>
                    <a:pt x="19" y="212"/>
                  </a:cubicBezTo>
                  <a:cubicBezTo>
                    <a:pt x="16" y="212"/>
                    <a:pt x="13" y="212"/>
                    <a:pt x="15" y="213"/>
                  </a:cubicBezTo>
                  <a:cubicBezTo>
                    <a:pt x="18" y="215"/>
                    <a:pt x="20" y="217"/>
                    <a:pt x="17" y="219"/>
                  </a:cubicBezTo>
                  <a:cubicBezTo>
                    <a:pt x="13" y="220"/>
                    <a:pt x="16" y="222"/>
                    <a:pt x="15" y="225"/>
                  </a:cubicBezTo>
                  <a:cubicBezTo>
                    <a:pt x="15" y="228"/>
                    <a:pt x="18" y="230"/>
                    <a:pt x="15" y="231"/>
                  </a:cubicBezTo>
                  <a:cubicBezTo>
                    <a:pt x="13" y="232"/>
                    <a:pt x="16" y="236"/>
                    <a:pt x="13" y="237"/>
                  </a:cubicBezTo>
                  <a:cubicBezTo>
                    <a:pt x="9" y="237"/>
                    <a:pt x="12" y="240"/>
                    <a:pt x="9" y="242"/>
                  </a:cubicBezTo>
                  <a:cubicBezTo>
                    <a:pt x="7" y="244"/>
                    <a:pt x="12" y="247"/>
                    <a:pt x="10" y="248"/>
                  </a:cubicBezTo>
                  <a:cubicBezTo>
                    <a:pt x="7" y="250"/>
                    <a:pt x="9" y="254"/>
                    <a:pt x="6" y="254"/>
                  </a:cubicBezTo>
                  <a:cubicBezTo>
                    <a:pt x="4" y="254"/>
                    <a:pt x="2" y="257"/>
                    <a:pt x="2" y="259"/>
                  </a:cubicBezTo>
                  <a:cubicBezTo>
                    <a:pt x="2" y="261"/>
                    <a:pt x="0" y="264"/>
                    <a:pt x="2" y="267"/>
                  </a:cubicBezTo>
                  <a:cubicBezTo>
                    <a:pt x="4" y="269"/>
                    <a:pt x="2" y="271"/>
                    <a:pt x="4" y="272"/>
                  </a:cubicBezTo>
                  <a:cubicBezTo>
                    <a:pt x="5" y="273"/>
                    <a:pt x="12" y="271"/>
                    <a:pt x="11" y="274"/>
                  </a:cubicBezTo>
                  <a:cubicBezTo>
                    <a:pt x="10" y="277"/>
                    <a:pt x="10" y="283"/>
                    <a:pt x="12" y="283"/>
                  </a:cubicBezTo>
                  <a:cubicBezTo>
                    <a:pt x="13" y="283"/>
                    <a:pt x="13" y="287"/>
                    <a:pt x="15" y="287"/>
                  </a:cubicBezTo>
                  <a:cubicBezTo>
                    <a:pt x="17" y="287"/>
                    <a:pt x="26" y="286"/>
                    <a:pt x="30" y="287"/>
                  </a:cubicBezTo>
                  <a:cubicBezTo>
                    <a:pt x="31" y="287"/>
                    <a:pt x="33" y="288"/>
                    <a:pt x="34" y="289"/>
                  </a:cubicBezTo>
                  <a:cubicBezTo>
                    <a:pt x="36" y="288"/>
                    <a:pt x="41" y="291"/>
                    <a:pt x="42" y="290"/>
                  </a:cubicBezTo>
                  <a:cubicBezTo>
                    <a:pt x="43" y="289"/>
                    <a:pt x="37" y="284"/>
                    <a:pt x="37" y="283"/>
                  </a:cubicBezTo>
                  <a:cubicBezTo>
                    <a:pt x="37" y="281"/>
                    <a:pt x="36" y="278"/>
                    <a:pt x="36" y="277"/>
                  </a:cubicBezTo>
                  <a:cubicBezTo>
                    <a:pt x="36" y="275"/>
                    <a:pt x="36" y="271"/>
                    <a:pt x="38" y="269"/>
                  </a:cubicBezTo>
                  <a:cubicBezTo>
                    <a:pt x="41" y="267"/>
                    <a:pt x="41" y="266"/>
                    <a:pt x="42" y="266"/>
                  </a:cubicBezTo>
                  <a:cubicBezTo>
                    <a:pt x="44" y="266"/>
                    <a:pt x="47" y="264"/>
                    <a:pt x="47" y="260"/>
                  </a:cubicBezTo>
                  <a:cubicBezTo>
                    <a:pt x="47" y="256"/>
                    <a:pt x="49" y="254"/>
                    <a:pt x="53" y="251"/>
                  </a:cubicBezTo>
                  <a:cubicBezTo>
                    <a:pt x="57" y="248"/>
                    <a:pt x="63" y="245"/>
                    <a:pt x="62" y="243"/>
                  </a:cubicBezTo>
                  <a:cubicBezTo>
                    <a:pt x="62" y="242"/>
                    <a:pt x="64" y="237"/>
                    <a:pt x="64" y="236"/>
                  </a:cubicBezTo>
                  <a:cubicBezTo>
                    <a:pt x="64" y="234"/>
                    <a:pt x="58" y="234"/>
                    <a:pt x="56" y="233"/>
                  </a:cubicBezTo>
                  <a:cubicBezTo>
                    <a:pt x="54" y="233"/>
                    <a:pt x="47" y="228"/>
                    <a:pt x="50" y="221"/>
                  </a:cubicBezTo>
                  <a:cubicBezTo>
                    <a:pt x="54" y="215"/>
                    <a:pt x="61" y="214"/>
                    <a:pt x="64" y="214"/>
                  </a:cubicBezTo>
                  <a:cubicBezTo>
                    <a:pt x="66" y="213"/>
                    <a:pt x="64" y="210"/>
                    <a:pt x="65" y="209"/>
                  </a:cubicBezTo>
                  <a:cubicBezTo>
                    <a:pt x="67" y="208"/>
                    <a:pt x="68" y="206"/>
                    <a:pt x="68" y="204"/>
                  </a:cubicBezTo>
                  <a:cubicBezTo>
                    <a:pt x="68" y="201"/>
                    <a:pt x="68" y="196"/>
                    <a:pt x="71" y="196"/>
                  </a:cubicBezTo>
                  <a:cubicBezTo>
                    <a:pt x="74" y="195"/>
                    <a:pt x="75" y="193"/>
                    <a:pt x="73" y="193"/>
                  </a:cubicBezTo>
                  <a:cubicBezTo>
                    <a:pt x="71" y="192"/>
                    <a:pt x="70" y="190"/>
                    <a:pt x="73" y="190"/>
                  </a:cubicBezTo>
                  <a:cubicBezTo>
                    <a:pt x="77" y="189"/>
                    <a:pt x="75" y="192"/>
                    <a:pt x="78" y="192"/>
                  </a:cubicBezTo>
                  <a:cubicBezTo>
                    <a:pt x="80" y="192"/>
                    <a:pt x="84" y="188"/>
                    <a:pt x="81" y="186"/>
                  </a:cubicBezTo>
                  <a:cubicBezTo>
                    <a:pt x="78" y="184"/>
                    <a:pt x="77" y="187"/>
                    <a:pt x="75" y="188"/>
                  </a:cubicBezTo>
                  <a:cubicBezTo>
                    <a:pt x="74" y="188"/>
                    <a:pt x="73" y="185"/>
                    <a:pt x="71" y="185"/>
                  </a:cubicBezTo>
                  <a:cubicBezTo>
                    <a:pt x="69" y="185"/>
                    <a:pt x="70" y="181"/>
                    <a:pt x="70" y="179"/>
                  </a:cubicBezTo>
                  <a:cubicBezTo>
                    <a:pt x="69" y="178"/>
                    <a:pt x="68" y="174"/>
                    <a:pt x="69" y="172"/>
                  </a:cubicBezTo>
                  <a:cubicBezTo>
                    <a:pt x="71" y="170"/>
                    <a:pt x="77" y="175"/>
                    <a:pt x="82" y="175"/>
                  </a:cubicBezTo>
                  <a:cubicBezTo>
                    <a:pt x="88" y="176"/>
                    <a:pt x="92" y="173"/>
                    <a:pt x="92" y="171"/>
                  </a:cubicBezTo>
                  <a:cubicBezTo>
                    <a:pt x="92" y="169"/>
                    <a:pt x="89" y="165"/>
                    <a:pt x="92" y="163"/>
                  </a:cubicBezTo>
                  <a:cubicBezTo>
                    <a:pt x="95" y="161"/>
                    <a:pt x="93" y="160"/>
                    <a:pt x="92" y="157"/>
                  </a:cubicBezTo>
                  <a:cubicBezTo>
                    <a:pt x="91" y="154"/>
                    <a:pt x="93" y="153"/>
                    <a:pt x="95" y="154"/>
                  </a:cubicBezTo>
                  <a:cubicBezTo>
                    <a:pt x="96" y="155"/>
                    <a:pt x="107" y="155"/>
                    <a:pt x="115" y="153"/>
                  </a:cubicBezTo>
                  <a:cubicBezTo>
                    <a:pt x="124" y="151"/>
                    <a:pt x="130" y="148"/>
                    <a:pt x="131" y="145"/>
                  </a:cubicBezTo>
                  <a:cubicBezTo>
                    <a:pt x="131" y="143"/>
                    <a:pt x="137" y="137"/>
                    <a:pt x="138" y="135"/>
                  </a:cubicBezTo>
                  <a:cubicBezTo>
                    <a:pt x="139" y="133"/>
                    <a:pt x="138" y="130"/>
                    <a:pt x="135" y="129"/>
                  </a:cubicBezTo>
                  <a:cubicBezTo>
                    <a:pt x="131" y="129"/>
                    <a:pt x="131" y="125"/>
                    <a:pt x="133" y="122"/>
                  </a:cubicBezTo>
                  <a:cubicBezTo>
                    <a:pt x="135" y="120"/>
                    <a:pt x="132" y="118"/>
                    <a:pt x="129" y="118"/>
                  </a:cubicBezTo>
                  <a:cubicBezTo>
                    <a:pt x="125" y="117"/>
                    <a:pt x="120" y="115"/>
                    <a:pt x="123" y="112"/>
                  </a:cubicBezTo>
                  <a:cubicBezTo>
                    <a:pt x="125" y="111"/>
                    <a:pt x="125" y="111"/>
                    <a:pt x="126" y="112"/>
                  </a:cubicBezTo>
                  <a:cubicBezTo>
                    <a:pt x="126" y="110"/>
                    <a:pt x="127" y="109"/>
                    <a:pt x="127" y="108"/>
                  </a:cubicBezTo>
                  <a:cubicBezTo>
                    <a:pt x="126" y="108"/>
                    <a:pt x="124" y="108"/>
                    <a:pt x="124" y="103"/>
                  </a:cubicBezTo>
                  <a:cubicBezTo>
                    <a:pt x="124" y="98"/>
                    <a:pt x="126" y="99"/>
                    <a:pt x="126" y="93"/>
                  </a:cubicBezTo>
                  <a:cubicBezTo>
                    <a:pt x="127" y="86"/>
                    <a:pt x="129" y="83"/>
                    <a:pt x="129" y="79"/>
                  </a:cubicBezTo>
                  <a:cubicBezTo>
                    <a:pt x="129" y="76"/>
                    <a:pt x="135" y="72"/>
                    <a:pt x="139" y="66"/>
                  </a:cubicBezTo>
                  <a:cubicBezTo>
                    <a:pt x="142" y="61"/>
                    <a:pt x="150" y="54"/>
                    <a:pt x="153" y="52"/>
                  </a:cubicBezTo>
                  <a:cubicBezTo>
                    <a:pt x="156" y="50"/>
                    <a:pt x="162" y="48"/>
                    <a:pt x="162" y="46"/>
                  </a:cubicBezTo>
                  <a:cubicBezTo>
                    <a:pt x="163" y="44"/>
                    <a:pt x="162" y="35"/>
                    <a:pt x="161" y="34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10" name="Google Shape;1010;p65"/>
            <p:cNvSpPr/>
            <p:nvPr/>
          </p:nvSpPr>
          <p:spPr>
            <a:xfrm>
              <a:off x="4242709" y="4526557"/>
              <a:ext cx="187332" cy="959799"/>
            </a:xfrm>
            <a:custGeom>
              <a:rect b="b" l="l" r="r" t="t"/>
              <a:pathLst>
                <a:path extrusionOk="0" h="364" w="71">
                  <a:moveTo>
                    <a:pt x="32" y="323"/>
                  </a:moveTo>
                  <a:cubicBezTo>
                    <a:pt x="30" y="323"/>
                    <a:pt x="30" y="319"/>
                    <a:pt x="29" y="319"/>
                  </a:cubicBezTo>
                  <a:cubicBezTo>
                    <a:pt x="27" y="319"/>
                    <a:pt x="27" y="313"/>
                    <a:pt x="28" y="310"/>
                  </a:cubicBezTo>
                  <a:cubicBezTo>
                    <a:pt x="29" y="307"/>
                    <a:pt x="22" y="309"/>
                    <a:pt x="21" y="308"/>
                  </a:cubicBezTo>
                  <a:cubicBezTo>
                    <a:pt x="19" y="307"/>
                    <a:pt x="21" y="305"/>
                    <a:pt x="19" y="303"/>
                  </a:cubicBezTo>
                  <a:cubicBezTo>
                    <a:pt x="17" y="300"/>
                    <a:pt x="19" y="297"/>
                    <a:pt x="19" y="295"/>
                  </a:cubicBezTo>
                  <a:cubicBezTo>
                    <a:pt x="19" y="293"/>
                    <a:pt x="21" y="290"/>
                    <a:pt x="23" y="290"/>
                  </a:cubicBezTo>
                  <a:cubicBezTo>
                    <a:pt x="26" y="290"/>
                    <a:pt x="24" y="286"/>
                    <a:pt x="27" y="284"/>
                  </a:cubicBezTo>
                  <a:cubicBezTo>
                    <a:pt x="29" y="283"/>
                    <a:pt x="24" y="280"/>
                    <a:pt x="26" y="278"/>
                  </a:cubicBezTo>
                  <a:cubicBezTo>
                    <a:pt x="29" y="276"/>
                    <a:pt x="26" y="273"/>
                    <a:pt x="30" y="273"/>
                  </a:cubicBezTo>
                  <a:cubicBezTo>
                    <a:pt x="33" y="272"/>
                    <a:pt x="30" y="268"/>
                    <a:pt x="32" y="267"/>
                  </a:cubicBezTo>
                  <a:cubicBezTo>
                    <a:pt x="35" y="266"/>
                    <a:pt x="32" y="264"/>
                    <a:pt x="32" y="261"/>
                  </a:cubicBezTo>
                  <a:cubicBezTo>
                    <a:pt x="33" y="258"/>
                    <a:pt x="30" y="256"/>
                    <a:pt x="34" y="255"/>
                  </a:cubicBezTo>
                  <a:cubicBezTo>
                    <a:pt x="37" y="253"/>
                    <a:pt x="35" y="251"/>
                    <a:pt x="32" y="249"/>
                  </a:cubicBezTo>
                  <a:cubicBezTo>
                    <a:pt x="30" y="248"/>
                    <a:pt x="33" y="248"/>
                    <a:pt x="36" y="248"/>
                  </a:cubicBezTo>
                  <a:cubicBezTo>
                    <a:pt x="38" y="248"/>
                    <a:pt x="37" y="243"/>
                    <a:pt x="34" y="244"/>
                  </a:cubicBezTo>
                  <a:cubicBezTo>
                    <a:pt x="31" y="245"/>
                    <a:pt x="30" y="242"/>
                    <a:pt x="32" y="240"/>
                  </a:cubicBezTo>
                  <a:cubicBezTo>
                    <a:pt x="34" y="238"/>
                    <a:pt x="30" y="236"/>
                    <a:pt x="31" y="235"/>
                  </a:cubicBezTo>
                  <a:cubicBezTo>
                    <a:pt x="31" y="233"/>
                    <a:pt x="31" y="231"/>
                    <a:pt x="30" y="230"/>
                  </a:cubicBezTo>
                  <a:cubicBezTo>
                    <a:pt x="29" y="229"/>
                    <a:pt x="29" y="222"/>
                    <a:pt x="31" y="222"/>
                  </a:cubicBezTo>
                  <a:cubicBezTo>
                    <a:pt x="33" y="222"/>
                    <a:pt x="32" y="215"/>
                    <a:pt x="32" y="213"/>
                  </a:cubicBezTo>
                  <a:cubicBezTo>
                    <a:pt x="32" y="211"/>
                    <a:pt x="30" y="209"/>
                    <a:pt x="30" y="208"/>
                  </a:cubicBezTo>
                  <a:cubicBezTo>
                    <a:pt x="30" y="206"/>
                    <a:pt x="32" y="206"/>
                    <a:pt x="32" y="202"/>
                  </a:cubicBezTo>
                  <a:cubicBezTo>
                    <a:pt x="32" y="199"/>
                    <a:pt x="33" y="197"/>
                    <a:pt x="34" y="197"/>
                  </a:cubicBezTo>
                  <a:cubicBezTo>
                    <a:pt x="36" y="197"/>
                    <a:pt x="35" y="193"/>
                    <a:pt x="35" y="191"/>
                  </a:cubicBezTo>
                  <a:cubicBezTo>
                    <a:pt x="35" y="189"/>
                    <a:pt x="39" y="191"/>
                    <a:pt x="39" y="188"/>
                  </a:cubicBezTo>
                  <a:cubicBezTo>
                    <a:pt x="40" y="185"/>
                    <a:pt x="37" y="185"/>
                    <a:pt x="37" y="183"/>
                  </a:cubicBezTo>
                  <a:cubicBezTo>
                    <a:pt x="38" y="181"/>
                    <a:pt x="37" y="178"/>
                    <a:pt x="37" y="173"/>
                  </a:cubicBezTo>
                  <a:cubicBezTo>
                    <a:pt x="37" y="167"/>
                    <a:pt x="42" y="166"/>
                    <a:pt x="43" y="165"/>
                  </a:cubicBezTo>
                  <a:cubicBezTo>
                    <a:pt x="45" y="163"/>
                    <a:pt x="41" y="156"/>
                    <a:pt x="43" y="155"/>
                  </a:cubicBezTo>
                  <a:cubicBezTo>
                    <a:pt x="45" y="154"/>
                    <a:pt x="44" y="150"/>
                    <a:pt x="46" y="149"/>
                  </a:cubicBezTo>
                  <a:cubicBezTo>
                    <a:pt x="47" y="148"/>
                    <a:pt x="47" y="145"/>
                    <a:pt x="48" y="142"/>
                  </a:cubicBezTo>
                  <a:cubicBezTo>
                    <a:pt x="49" y="139"/>
                    <a:pt x="46" y="138"/>
                    <a:pt x="46" y="135"/>
                  </a:cubicBezTo>
                  <a:cubicBezTo>
                    <a:pt x="46" y="132"/>
                    <a:pt x="45" y="130"/>
                    <a:pt x="43" y="127"/>
                  </a:cubicBezTo>
                  <a:cubicBezTo>
                    <a:pt x="41" y="124"/>
                    <a:pt x="42" y="118"/>
                    <a:pt x="43" y="118"/>
                  </a:cubicBezTo>
                  <a:cubicBezTo>
                    <a:pt x="45" y="118"/>
                    <a:pt x="44" y="113"/>
                    <a:pt x="47" y="112"/>
                  </a:cubicBezTo>
                  <a:cubicBezTo>
                    <a:pt x="49" y="111"/>
                    <a:pt x="48" y="107"/>
                    <a:pt x="47" y="104"/>
                  </a:cubicBezTo>
                  <a:cubicBezTo>
                    <a:pt x="45" y="100"/>
                    <a:pt x="49" y="102"/>
                    <a:pt x="49" y="100"/>
                  </a:cubicBezTo>
                  <a:cubicBezTo>
                    <a:pt x="49" y="97"/>
                    <a:pt x="50" y="93"/>
                    <a:pt x="52" y="92"/>
                  </a:cubicBezTo>
                  <a:cubicBezTo>
                    <a:pt x="55" y="91"/>
                    <a:pt x="55" y="87"/>
                    <a:pt x="55" y="86"/>
                  </a:cubicBezTo>
                  <a:cubicBezTo>
                    <a:pt x="55" y="84"/>
                    <a:pt x="58" y="83"/>
                    <a:pt x="60" y="82"/>
                  </a:cubicBezTo>
                  <a:cubicBezTo>
                    <a:pt x="61" y="80"/>
                    <a:pt x="57" y="78"/>
                    <a:pt x="59" y="76"/>
                  </a:cubicBezTo>
                  <a:cubicBezTo>
                    <a:pt x="62" y="75"/>
                    <a:pt x="57" y="69"/>
                    <a:pt x="59" y="68"/>
                  </a:cubicBezTo>
                  <a:cubicBezTo>
                    <a:pt x="60" y="66"/>
                    <a:pt x="59" y="64"/>
                    <a:pt x="59" y="62"/>
                  </a:cubicBezTo>
                  <a:cubicBezTo>
                    <a:pt x="59" y="60"/>
                    <a:pt x="67" y="56"/>
                    <a:pt x="68" y="55"/>
                  </a:cubicBezTo>
                  <a:cubicBezTo>
                    <a:pt x="69" y="53"/>
                    <a:pt x="70" y="49"/>
                    <a:pt x="70" y="45"/>
                  </a:cubicBezTo>
                  <a:cubicBezTo>
                    <a:pt x="68" y="47"/>
                    <a:pt x="65" y="48"/>
                    <a:pt x="65" y="47"/>
                  </a:cubicBezTo>
                  <a:cubicBezTo>
                    <a:pt x="64" y="45"/>
                    <a:pt x="65" y="40"/>
                    <a:pt x="63" y="38"/>
                  </a:cubicBezTo>
                  <a:cubicBezTo>
                    <a:pt x="61" y="36"/>
                    <a:pt x="62" y="32"/>
                    <a:pt x="60" y="31"/>
                  </a:cubicBezTo>
                  <a:cubicBezTo>
                    <a:pt x="58" y="30"/>
                    <a:pt x="55" y="25"/>
                    <a:pt x="57" y="24"/>
                  </a:cubicBezTo>
                  <a:cubicBezTo>
                    <a:pt x="59" y="23"/>
                    <a:pt x="57" y="20"/>
                    <a:pt x="59" y="18"/>
                  </a:cubicBezTo>
                  <a:cubicBezTo>
                    <a:pt x="61" y="17"/>
                    <a:pt x="58" y="17"/>
                    <a:pt x="56" y="14"/>
                  </a:cubicBezTo>
                  <a:cubicBezTo>
                    <a:pt x="53" y="11"/>
                    <a:pt x="57" y="7"/>
                    <a:pt x="54" y="5"/>
                  </a:cubicBezTo>
                  <a:cubicBezTo>
                    <a:pt x="51" y="3"/>
                    <a:pt x="51" y="0"/>
                    <a:pt x="50" y="2"/>
                  </a:cubicBezTo>
                  <a:cubicBezTo>
                    <a:pt x="49" y="3"/>
                    <a:pt x="49" y="7"/>
                    <a:pt x="47" y="8"/>
                  </a:cubicBezTo>
                  <a:cubicBezTo>
                    <a:pt x="46" y="8"/>
                    <a:pt x="46" y="9"/>
                    <a:pt x="45" y="9"/>
                  </a:cubicBezTo>
                  <a:cubicBezTo>
                    <a:pt x="45" y="11"/>
                    <a:pt x="44" y="15"/>
                    <a:pt x="45" y="17"/>
                  </a:cubicBezTo>
                  <a:cubicBezTo>
                    <a:pt x="46" y="19"/>
                    <a:pt x="47" y="32"/>
                    <a:pt x="46" y="37"/>
                  </a:cubicBezTo>
                  <a:cubicBezTo>
                    <a:pt x="45" y="42"/>
                    <a:pt x="44" y="46"/>
                    <a:pt x="43" y="49"/>
                  </a:cubicBezTo>
                  <a:cubicBezTo>
                    <a:pt x="41" y="52"/>
                    <a:pt x="45" y="53"/>
                    <a:pt x="44" y="54"/>
                  </a:cubicBezTo>
                  <a:cubicBezTo>
                    <a:pt x="42" y="55"/>
                    <a:pt x="43" y="59"/>
                    <a:pt x="43" y="65"/>
                  </a:cubicBezTo>
                  <a:cubicBezTo>
                    <a:pt x="43" y="70"/>
                    <a:pt x="39" y="80"/>
                    <a:pt x="39" y="83"/>
                  </a:cubicBezTo>
                  <a:cubicBezTo>
                    <a:pt x="39" y="86"/>
                    <a:pt x="37" y="88"/>
                    <a:pt x="37" y="91"/>
                  </a:cubicBezTo>
                  <a:cubicBezTo>
                    <a:pt x="37" y="95"/>
                    <a:pt x="35" y="97"/>
                    <a:pt x="33" y="98"/>
                  </a:cubicBezTo>
                  <a:cubicBezTo>
                    <a:pt x="31" y="100"/>
                    <a:pt x="37" y="105"/>
                    <a:pt x="36" y="108"/>
                  </a:cubicBezTo>
                  <a:cubicBezTo>
                    <a:pt x="36" y="111"/>
                    <a:pt x="33" y="112"/>
                    <a:pt x="33" y="117"/>
                  </a:cubicBezTo>
                  <a:cubicBezTo>
                    <a:pt x="35" y="123"/>
                    <a:pt x="33" y="132"/>
                    <a:pt x="33" y="134"/>
                  </a:cubicBezTo>
                  <a:cubicBezTo>
                    <a:pt x="33" y="136"/>
                    <a:pt x="31" y="136"/>
                    <a:pt x="32" y="140"/>
                  </a:cubicBezTo>
                  <a:cubicBezTo>
                    <a:pt x="32" y="144"/>
                    <a:pt x="29" y="145"/>
                    <a:pt x="29" y="150"/>
                  </a:cubicBezTo>
                  <a:cubicBezTo>
                    <a:pt x="28" y="155"/>
                    <a:pt x="24" y="163"/>
                    <a:pt x="23" y="167"/>
                  </a:cubicBezTo>
                  <a:cubicBezTo>
                    <a:pt x="21" y="171"/>
                    <a:pt x="21" y="173"/>
                    <a:pt x="19" y="173"/>
                  </a:cubicBezTo>
                  <a:cubicBezTo>
                    <a:pt x="17" y="173"/>
                    <a:pt x="16" y="176"/>
                    <a:pt x="18" y="179"/>
                  </a:cubicBezTo>
                  <a:cubicBezTo>
                    <a:pt x="19" y="183"/>
                    <a:pt x="17" y="186"/>
                    <a:pt x="19" y="190"/>
                  </a:cubicBezTo>
                  <a:cubicBezTo>
                    <a:pt x="21" y="193"/>
                    <a:pt x="20" y="194"/>
                    <a:pt x="19" y="198"/>
                  </a:cubicBezTo>
                  <a:cubicBezTo>
                    <a:pt x="18" y="201"/>
                    <a:pt x="17" y="201"/>
                    <a:pt x="17" y="204"/>
                  </a:cubicBezTo>
                  <a:cubicBezTo>
                    <a:pt x="17" y="208"/>
                    <a:pt x="14" y="210"/>
                    <a:pt x="16" y="214"/>
                  </a:cubicBezTo>
                  <a:cubicBezTo>
                    <a:pt x="17" y="218"/>
                    <a:pt x="17" y="219"/>
                    <a:pt x="15" y="219"/>
                  </a:cubicBezTo>
                  <a:cubicBezTo>
                    <a:pt x="13" y="219"/>
                    <a:pt x="12" y="222"/>
                    <a:pt x="11" y="228"/>
                  </a:cubicBezTo>
                  <a:cubicBezTo>
                    <a:pt x="11" y="233"/>
                    <a:pt x="11" y="233"/>
                    <a:pt x="15" y="233"/>
                  </a:cubicBezTo>
                  <a:cubicBezTo>
                    <a:pt x="20" y="233"/>
                    <a:pt x="16" y="218"/>
                    <a:pt x="19" y="218"/>
                  </a:cubicBezTo>
                  <a:cubicBezTo>
                    <a:pt x="21" y="218"/>
                    <a:pt x="19" y="216"/>
                    <a:pt x="22" y="215"/>
                  </a:cubicBezTo>
                  <a:cubicBezTo>
                    <a:pt x="25" y="215"/>
                    <a:pt x="22" y="218"/>
                    <a:pt x="24" y="218"/>
                  </a:cubicBezTo>
                  <a:cubicBezTo>
                    <a:pt x="26" y="219"/>
                    <a:pt x="27" y="220"/>
                    <a:pt x="25" y="222"/>
                  </a:cubicBezTo>
                  <a:cubicBezTo>
                    <a:pt x="22" y="224"/>
                    <a:pt x="25" y="227"/>
                    <a:pt x="24" y="229"/>
                  </a:cubicBezTo>
                  <a:cubicBezTo>
                    <a:pt x="23" y="231"/>
                    <a:pt x="21" y="233"/>
                    <a:pt x="22" y="235"/>
                  </a:cubicBezTo>
                  <a:cubicBezTo>
                    <a:pt x="23" y="237"/>
                    <a:pt x="21" y="237"/>
                    <a:pt x="20" y="240"/>
                  </a:cubicBezTo>
                  <a:cubicBezTo>
                    <a:pt x="20" y="243"/>
                    <a:pt x="22" y="244"/>
                    <a:pt x="21" y="244"/>
                  </a:cubicBezTo>
                  <a:cubicBezTo>
                    <a:pt x="20" y="245"/>
                    <a:pt x="22" y="247"/>
                    <a:pt x="21" y="248"/>
                  </a:cubicBezTo>
                  <a:cubicBezTo>
                    <a:pt x="19" y="248"/>
                    <a:pt x="20" y="250"/>
                    <a:pt x="21" y="252"/>
                  </a:cubicBezTo>
                  <a:cubicBezTo>
                    <a:pt x="22" y="255"/>
                    <a:pt x="19" y="253"/>
                    <a:pt x="17" y="255"/>
                  </a:cubicBezTo>
                  <a:cubicBezTo>
                    <a:pt x="15" y="256"/>
                    <a:pt x="19" y="258"/>
                    <a:pt x="18" y="260"/>
                  </a:cubicBezTo>
                  <a:cubicBezTo>
                    <a:pt x="16" y="262"/>
                    <a:pt x="14" y="259"/>
                    <a:pt x="12" y="258"/>
                  </a:cubicBezTo>
                  <a:cubicBezTo>
                    <a:pt x="11" y="257"/>
                    <a:pt x="14" y="255"/>
                    <a:pt x="16" y="253"/>
                  </a:cubicBezTo>
                  <a:cubicBezTo>
                    <a:pt x="18" y="251"/>
                    <a:pt x="14" y="246"/>
                    <a:pt x="12" y="247"/>
                  </a:cubicBezTo>
                  <a:cubicBezTo>
                    <a:pt x="9" y="248"/>
                    <a:pt x="14" y="251"/>
                    <a:pt x="14" y="253"/>
                  </a:cubicBezTo>
                  <a:cubicBezTo>
                    <a:pt x="14" y="256"/>
                    <a:pt x="10" y="253"/>
                    <a:pt x="10" y="255"/>
                  </a:cubicBezTo>
                  <a:cubicBezTo>
                    <a:pt x="10" y="258"/>
                    <a:pt x="7" y="257"/>
                    <a:pt x="5" y="259"/>
                  </a:cubicBezTo>
                  <a:cubicBezTo>
                    <a:pt x="4" y="260"/>
                    <a:pt x="8" y="262"/>
                    <a:pt x="6" y="262"/>
                  </a:cubicBezTo>
                  <a:cubicBezTo>
                    <a:pt x="4" y="263"/>
                    <a:pt x="1" y="265"/>
                    <a:pt x="1" y="267"/>
                  </a:cubicBezTo>
                  <a:cubicBezTo>
                    <a:pt x="1" y="269"/>
                    <a:pt x="3" y="269"/>
                    <a:pt x="3" y="268"/>
                  </a:cubicBezTo>
                  <a:cubicBezTo>
                    <a:pt x="3" y="266"/>
                    <a:pt x="6" y="265"/>
                    <a:pt x="7" y="268"/>
                  </a:cubicBezTo>
                  <a:cubicBezTo>
                    <a:pt x="7" y="270"/>
                    <a:pt x="9" y="268"/>
                    <a:pt x="11" y="268"/>
                  </a:cubicBezTo>
                  <a:cubicBezTo>
                    <a:pt x="14" y="269"/>
                    <a:pt x="13" y="272"/>
                    <a:pt x="12" y="272"/>
                  </a:cubicBezTo>
                  <a:cubicBezTo>
                    <a:pt x="10" y="272"/>
                    <a:pt x="9" y="275"/>
                    <a:pt x="9" y="277"/>
                  </a:cubicBezTo>
                  <a:cubicBezTo>
                    <a:pt x="10" y="280"/>
                    <a:pt x="15" y="277"/>
                    <a:pt x="17" y="278"/>
                  </a:cubicBezTo>
                  <a:cubicBezTo>
                    <a:pt x="19" y="279"/>
                    <a:pt x="18" y="282"/>
                    <a:pt x="17" y="281"/>
                  </a:cubicBezTo>
                  <a:cubicBezTo>
                    <a:pt x="16" y="280"/>
                    <a:pt x="13" y="278"/>
                    <a:pt x="12" y="280"/>
                  </a:cubicBezTo>
                  <a:cubicBezTo>
                    <a:pt x="10" y="282"/>
                    <a:pt x="8" y="281"/>
                    <a:pt x="7" y="280"/>
                  </a:cubicBezTo>
                  <a:cubicBezTo>
                    <a:pt x="5" y="280"/>
                    <a:pt x="0" y="283"/>
                    <a:pt x="2" y="285"/>
                  </a:cubicBezTo>
                  <a:cubicBezTo>
                    <a:pt x="3" y="286"/>
                    <a:pt x="3" y="288"/>
                    <a:pt x="5" y="288"/>
                  </a:cubicBezTo>
                  <a:cubicBezTo>
                    <a:pt x="6" y="288"/>
                    <a:pt x="8" y="287"/>
                    <a:pt x="8" y="286"/>
                  </a:cubicBezTo>
                  <a:cubicBezTo>
                    <a:pt x="9" y="284"/>
                    <a:pt x="12" y="283"/>
                    <a:pt x="12" y="286"/>
                  </a:cubicBezTo>
                  <a:cubicBezTo>
                    <a:pt x="12" y="289"/>
                    <a:pt x="8" y="288"/>
                    <a:pt x="8" y="290"/>
                  </a:cubicBezTo>
                  <a:cubicBezTo>
                    <a:pt x="7" y="291"/>
                    <a:pt x="6" y="293"/>
                    <a:pt x="3" y="294"/>
                  </a:cubicBezTo>
                  <a:cubicBezTo>
                    <a:pt x="1" y="296"/>
                    <a:pt x="3" y="299"/>
                    <a:pt x="5" y="298"/>
                  </a:cubicBezTo>
                  <a:cubicBezTo>
                    <a:pt x="7" y="297"/>
                    <a:pt x="5" y="300"/>
                    <a:pt x="7" y="300"/>
                  </a:cubicBezTo>
                  <a:cubicBezTo>
                    <a:pt x="10" y="301"/>
                    <a:pt x="10" y="299"/>
                    <a:pt x="10" y="297"/>
                  </a:cubicBezTo>
                  <a:cubicBezTo>
                    <a:pt x="9" y="295"/>
                    <a:pt x="11" y="291"/>
                    <a:pt x="13" y="293"/>
                  </a:cubicBezTo>
                  <a:cubicBezTo>
                    <a:pt x="15" y="295"/>
                    <a:pt x="12" y="297"/>
                    <a:pt x="12" y="299"/>
                  </a:cubicBezTo>
                  <a:cubicBezTo>
                    <a:pt x="12" y="301"/>
                    <a:pt x="11" y="303"/>
                    <a:pt x="11" y="305"/>
                  </a:cubicBezTo>
                  <a:cubicBezTo>
                    <a:pt x="11" y="307"/>
                    <a:pt x="8" y="306"/>
                    <a:pt x="9" y="308"/>
                  </a:cubicBezTo>
                  <a:cubicBezTo>
                    <a:pt x="9" y="310"/>
                    <a:pt x="4" y="309"/>
                    <a:pt x="6" y="310"/>
                  </a:cubicBezTo>
                  <a:cubicBezTo>
                    <a:pt x="8" y="312"/>
                    <a:pt x="5" y="314"/>
                    <a:pt x="6" y="315"/>
                  </a:cubicBezTo>
                  <a:cubicBezTo>
                    <a:pt x="7" y="316"/>
                    <a:pt x="8" y="313"/>
                    <a:pt x="10" y="314"/>
                  </a:cubicBezTo>
                  <a:cubicBezTo>
                    <a:pt x="12" y="315"/>
                    <a:pt x="12" y="315"/>
                    <a:pt x="14" y="314"/>
                  </a:cubicBezTo>
                  <a:cubicBezTo>
                    <a:pt x="17" y="313"/>
                    <a:pt x="18" y="316"/>
                    <a:pt x="16" y="317"/>
                  </a:cubicBezTo>
                  <a:cubicBezTo>
                    <a:pt x="13" y="317"/>
                    <a:pt x="11" y="320"/>
                    <a:pt x="12" y="320"/>
                  </a:cubicBezTo>
                  <a:cubicBezTo>
                    <a:pt x="13" y="321"/>
                    <a:pt x="16" y="319"/>
                    <a:pt x="17" y="321"/>
                  </a:cubicBezTo>
                  <a:cubicBezTo>
                    <a:pt x="18" y="323"/>
                    <a:pt x="19" y="323"/>
                    <a:pt x="20" y="320"/>
                  </a:cubicBezTo>
                  <a:cubicBezTo>
                    <a:pt x="20" y="318"/>
                    <a:pt x="24" y="320"/>
                    <a:pt x="25" y="322"/>
                  </a:cubicBezTo>
                  <a:cubicBezTo>
                    <a:pt x="25" y="324"/>
                    <a:pt x="20" y="325"/>
                    <a:pt x="18" y="325"/>
                  </a:cubicBezTo>
                  <a:cubicBezTo>
                    <a:pt x="15" y="324"/>
                    <a:pt x="13" y="327"/>
                    <a:pt x="15" y="330"/>
                  </a:cubicBezTo>
                  <a:cubicBezTo>
                    <a:pt x="17" y="332"/>
                    <a:pt x="19" y="330"/>
                    <a:pt x="21" y="328"/>
                  </a:cubicBezTo>
                  <a:cubicBezTo>
                    <a:pt x="23" y="326"/>
                    <a:pt x="33" y="326"/>
                    <a:pt x="33" y="328"/>
                  </a:cubicBezTo>
                  <a:cubicBezTo>
                    <a:pt x="34" y="330"/>
                    <a:pt x="29" y="329"/>
                    <a:pt x="28" y="330"/>
                  </a:cubicBezTo>
                  <a:cubicBezTo>
                    <a:pt x="28" y="331"/>
                    <a:pt x="24" y="332"/>
                    <a:pt x="23" y="331"/>
                  </a:cubicBezTo>
                  <a:cubicBezTo>
                    <a:pt x="23" y="329"/>
                    <a:pt x="19" y="331"/>
                    <a:pt x="19" y="334"/>
                  </a:cubicBezTo>
                  <a:cubicBezTo>
                    <a:pt x="19" y="336"/>
                    <a:pt x="16" y="336"/>
                    <a:pt x="19" y="337"/>
                  </a:cubicBezTo>
                  <a:cubicBezTo>
                    <a:pt x="22" y="338"/>
                    <a:pt x="21" y="333"/>
                    <a:pt x="26" y="334"/>
                  </a:cubicBezTo>
                  <a:cubicBezTo>
                    <a:pt x="31" y="334"/>
                    <a:pt x="34" y="329"/>
                    <a:pt x="36" y="332"/>
                  </a:cubicBezTo>
                  <a:cubicBezTo>
                    <a:pt x="37" y="335"/>
                    <a:pt x="31" y="337"/>
                    <a:pt x="30" y="335"/>
                  </a:cubicBezTo>
                  <a:cubicBezTo>
                    <a:pt x="28" y="334"/>
                    <a:pt x="25" y="337"/>
                    <a:pt x="25" y="339"/>
                  </a:cubicBezTo>
                  <a:cubicBezTo>
                    <a:pt x="26" y="342"/>
                    <a:pt x="20" y="339"/>
                    <a:pt x="17" y="338"/>
                  </a:cubicBezTo>
                  <a:cubicBezTo>
                    <a:pt x="14" y="338"/>
                    <a:pt x="15" y="341"/>
                    <a:pt x="18" y="344"/>
                  </a:cubicBezTo>
                  <a:cubicBezTo>
                    <a:pt x="20" y="346"/>
                    <a:pt x="22" y="343"/>
                    <a:pt x="25" y="345"/>
                  </a:cubicBezTo>
                  <a:cubicBezTo>
                    <a:pt x="28" y="347"/>
                    <a:pt x="28" y="349"/>
                    <a:pt x="30" y="347"/>
                  </a:cubicBezTo>
                  <a:cubicBezTo>
                    <a:pt x="32" y="345"/>
                    <a:pt x="30" y="346"/>
                    <a:pt x="28" y="345"/>
                  </a:cubicBezTo>
                  <a:cubicBezTo>
                    <a:pt x="27" y="344"/>
                    <a:pt x="28" y="341"/>
                    <a:pt x="32" y="342"/>
                  </a:cubicBezTo>
                  <a:cubicBezTo>
                    <a:pt x="35" y="344"/>
                    <a:pt x="39" y="341"/>
                    <a:pt x="38" y="337"/>
                  </a:cubicBezTo>
                  <a:cubicBezTo>
                    <a:pt x="37" y="332"/>
                    <a:pt x="41" y="330"/>
                    <a:pt x="45" y="329"/>
                  </a:cubicBezTo>
                  <a:cubicBezTo>
                    <a:pt x="49" y="328"/>
                    <a:pt x="47" y="332"/>
                    <a:pt x="44" y="333"/>
                  </a:cubicBezTo>
                  <a:cubicBezTo>
                    <a:pt x="41" y="334"/>
                    <a:pt x="40" y="335"/>
                    <a:pt x="43" y="338"/>
                  </a:cubicBezTo>
                  <a:cubicBezTo>
                    <a:pt x="45" y="340"/>
                    <a:pt x="48" y="336"/>
                    <a:pt x="50" y="338"/>
                  </a:cubicBezTo>
                  <a:cubicBezTo>
                    <a:pt x="52" y="340"/>
                    <a:pt x="46" y="340"/>
                    <a:pt x="46" y="341"/>
                  </a:cubicBezTo>
                  <a:cubicBezTo>
                    <a:pt x="45" y="343"/>
                    <a:pt x="49" y="346"/>
                    <a:pt x="46" y="347"/>
                  </a:cubicBezTo>
                  <a:cubicBezTo>
                    <a:pt x="43" y="349"/>
                    <a:pt x="44" y="341"/>
                    <a:pt x="43" y="341"/>
                  </a:cubicBezTo>
                  <a:cubicBezTo>
                    <a:pt x="41" y="340"/>
                    <a:pt x="39" y="341"/>
                    <a:pt x="41" y="346"/>
                  </a:cubicBezTo>
                  <a:cubicBezTo>
                    <a:pt x="43" y="350"/>
                    <a:pt x="39" y="346"/>
                    <a:pt x="37" y="344"/>
                  </a:cubicBezTo>
                  <a:cubicBezTo>
                    <a:pt x="35" y="342"/>
                    <a:pt x="33" y="345"/>
                    <a:pt x="35" y="347"/>
                  </a:cubicBezTo>
                  <a:cubicBezTo>
                    <a:pt x="37" y="349"/>
                    <a:pt x="31" y="347"/>
                    <a:pt x="31" y="350"/>
                  </a:cubicBezTo>
                  <a:cubicBezTo>
                    <a:pt x="31" y="354"/>
                    <a:pt x="33" y="351"/>
                    <a:pt x="37" y="352"/>
                  </a:cubicBezTo>
                  <a:cubicBezTo>
                    <a:pt x="40" y="352"/>
                    <a:pt x="38" y="357"/>
                    <a:pt x="41" y="359"/>
                  </a:cubicBezTo>
                  <a:cubicBezTo>
                    <a:pt x="43" y="361"/>
                    <a:pt x="41" y="353"/>
                    <a:pt x="44" y="353"/>
                  </a:cubicBezTo>
                  <a:cubicBezTo>
                    <a:pt x="46" y="352"/>
                    <a:pt x="44" y="358"/>
                    <a:pt x="49" y="360"/>
                  </a:cubicBezTo>
                  <a:cubicBezTo>
                    <a:pt x="55" y="362"/>
                    <a:pt x="50" y="359"/>
                    <a:pt x="52" y="357"/>
                  </a:cubicBezTo>
                  <a:cubicBezTo>
                    <a:pt x="55" y="355"/>
                    <a:pt x="58" y="363"/>
                    <a:pt x="61" y="363"/>
                  </a:cubicBezTo>
                  <a:cubicBezTo>
                    <a:pt x="63" y="364"/>
                    <a:pt x="61" y="360"/>
                    <a:pt x="59" y="358"/>
                  </a:cubicBezTo>
                  <a:cubicBezTo>
                    <a:pt x="58" y="356"/>
                    <a:pt x="61" y="357"/>
                    <a:pt x="64" y="358"/>
                  </a:cubicBezTo>
                  <a:cubicBezTo>
                    <a:pt x="67" y="359"/>
                    <a:pt x="69" y="359"/>
                    <a:pt x="69" y="357"/>
                  </a:cubicBezTo>
                  <a:cubicBezTo>
                    <a:pt x="70" y="356"/>
                    <a:pt x="70" y="356"/>
                    <a:pt x="71" y="357"/>
                  </a:cubicBezTo>
                  <a:cubicBezTo>
                    <a:pt x="68" y="355"/>
                    <a:pt x="59" y="356"/>
                    <a:pt x="57" y="356"/>
                  </a:cubicBezTo>
                  <a:cubicBezTo>
                    <a:pt x="56" y="356"/>
                    <a:pt x="57" y="334"/>
                    <a:pt x="57" y="329"/>
                  </a:cubicBezTo>
                  <a:cubicBezTo>
                    <a:pt x="57" y="329"/>
                    <a:pt x="57" y="329"/>
                    <a:pt x="57" y="329"/>
                  </a:cubicBezTo>
                  <a:cubicBezTo>
                    <a:pt x="54" y="329"/>
                    <a:pt x="49" y="330"/>
                    <a:pt x="50" y="326"/>
                  </a:cubicBezTo>
                  <a:cubicBezTo>
                    <a:pt x="50" y="326"/>
                    <a:pt x="51" y="325"/>
                    <a:pt x="51" y="325"/>
                  </a:cubicBezTo>
                  <a:cubicBezTo>
                    <a:pt x="50" y="324"/>
                    <a:pt x="48" y="323"/>
                    <a:pt x="47" y="323"/>
                  </a:cubicBezTo>
                  <a:cubicBezTo>
                    <a:pt x="43" y="322"/>
                    <a:pt x="34" y="323"/>
                    <a:pt x="32" y="32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11" name="Google Shape;1011;p65"/>
            <p:cNvSpPr/>
            <p:nvPr/>
          </p:nvSpPr>
          <p:spPr>
            <a:xfrm>
              <a:off x="4520550" y="4568653"/>
              <a:ext cx="185227" cy="191538"/>
            </a:xfrm>
            <a:custGeom>
              <a:rect b="b" l="l" r="r" t="t"/>
              <a:pathLst>
                <a:path extrusionOk="0" h="72" w="71">
                  <a:moveTo>
                    <a:pt x="68" y="39"/>
                  </a:moveTo>
                  <a:cubicBezTo>
                    <a:pt x="65" y="38"/>
                    <a:pt x="63" y="41"/>
                    <a:pt x="62" y="41"/>
                  </a:cubicBezTo>
                  <a:cubicBezTo>
                    <a:pt x="61" y="41"/>
                    <a:pt x="58" y="34"/>
                    <a:pt x="58" y="32"/>
                  </a:cubicBezTo>
                  <a:cubicBezTo>
                    <a:pt x="57" y="29"/>
                    <a:pt x="54" y="24"/>
                    <a:pt x="52" y="25"/>
                  </a:cubicBezTo>
                  <a:cubicBezTo>
                    <a:pt x="50" y="26"/>
                    <a:pt x="51" y="24"/>
                    <a:pt x="45" y="24"/>
                  </a:cubicBezTo>
                  <a:cubicBezTo>
                    <a:pt x="40" y="24"/>
                    <a:pt x="40" y="23"/>
                    <a:pt x="41" y="18"/>
                  </a:cubicBezTo>
                  <a:cubicBezTo>
                    <a:pt x="42" y="12"/>
                    <a:pt x="37" y="9"/>
                    <a:pt x="40" y="8"/>
                  </a:cubicBezTo>
                  <a:cubicBezTo>
                    <a:pt x="41" y="7"/>
                    <a:pt x="41" y="6"/>
                    <a:pt x="39" y="3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6" y="4"/>
                    <a:pt x="34" y="1"/>
                    <a:pt x="30" y="1"/>
                  </a:cubicBezTo>
                  <a:cubicBezTo>
                    <a:pt x="27" y="1"/>
                    <a:pt x="23" y="0"/>
                    <a:pt x="21" y="2"/>
                  </a:cubicBezTo>
                  <a:cubicBezTo>
                    <a:pt x="19" y="3"/>
                    <a:pt x="14" y="1"/>
                    <a:pt x="11" y="3"/>
                  </a:cubicBezTo>
                  <a:cubicBezTo>
                    <a:pt x="8" y="5"/>
                    <a:pt x="5" y="9"/>
                    <a:pt x="5" y="11"/>
                  </a:cubicBezTo>
                  <a:cubicBezTo>
                    <a:pt x="5" y="12"/>
                    <a:pt x="4" y="23"/>
                    <a:pt x="3" y="23"/>
                  </a:cubicBezTo>
                  <a:cubicBezTo>
                    <a:pt x="2" y="23"/>
                    <a:pt x="1" y="23"/>
                    <a:pt x="0" y="23"/>
                  </a:cubicBezTo>
                  <a:cubicBezTo>
                    <a:pt x="2" y="26"/>
                    <a:pt x="8" y="32"/>
                    <a:pt x="11" y="35"/>
                  </a:cubicBezTo>
                  <a:cubicBezTo>
                    <a:pt x="15" y="37"/>
                    <a:pt x="15" y="40"/>
                    <a:pt x="20" y="40"/>
                  </a:cubicBezTo>
                  <a:cubicBezTo>
                    <a:pt x="25" y="41"/>
                    <a:pt x="27" y="42"/>
                    <a:pt x="29" y="45"/>
                  </a:cubicBezTo>
                  <a:cubicBezTo>
                    <a:pt x="31" y="47"/>
                    <a:pt x="43" y="50"/>
                    <a:pt x="44" y="52"/>
                  </a:cubicBezTo>
                  <a:cubicBezTo>
                    <a:pt x="45" y="54"/>
                    <a:pt x="38" y="59"/>
                    <a:pt x="38" y="63"/>
                  </a:cubicBezTo>
                  <a:cubicBezTo>
                    <a:pt x="38" y="67"/>
                    <a:pt x="35" y="67"/>
                    <a:pt x="35" y="68"/>
                  </a:cubicBezTo>
                  <a:cubicBezTo>
                    <a:pt x="35" y="70"/>
                    <a:pt x="41" y="69"/>
                    <a:pt x="43" y="70"/>
                  </a:cubicBezTo>
                  <a:cubicBezTo>
                    <a:pt x="44" y="71"/>
                    <a:pt x="48" y="69"/>
                    <a:pt x="50" y="71"/>
                  </a:cubicBezTo>
                  <a:cubicBezTo>
                    <a:pt x="53" y="72"/>
                    <a:pt x="55" y="69"/>
                    <a:pt x="57" y="69"/>
                  </a:cubicBezTo>
                  <a:cubicBezTo>
                    <a:pt x="59" y="70"/>
                    <a:pt x="61" y="66"/>
                    <a:pt x="64" y="66"/>
                  </a:cubicBezTo>
                  <a:cubicBezTo>
                    <a:pt x="66" y="66"/>
                    <a:pt x="68" y="58"/>
                    <a:pt x="68" y="54"/>
                  </a:cubicBezTo>
                  <a:cubicBezTo>
                    <a:pt x="67" y="51"/>
                    <a:pt x="71" y="41"/>
                    <a:pt x="68" y="39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12" name="Google Shape;1012;p65"/>
            <p:cNvSpPr/>
            <p:nvPr/>
          </p:nvSpPr>
          <p:spPr>
            <a:xfrm>
              <a:off x="4028015" y="3916159"/>
              <a:ext cx="71566" cy="54726"/>
            </a:xfrm>
            <a:custGeom>
              <a:rect b="b" l="l" r="r" t="t"/>
              <a:pathLst>
                <a:path extrusionOk="0" h="21" w="27">
                  <a:moveTo>
                    <a:pt x="26" y="17"/>
                  </a:moveTo>
                  <a:cubicBezTo>
                    <a:pt x="25" y="16"/>
                    <a:pt x="25" y="14"/>
                    <a:pt x="27" y="12"/>
                  </a:cubicBezTo>
                  <a:cubicBezTo>
                    <a:pt x="24" y="9"/>
                    <a:pt x="21" y="4"/>
                    <a:pt x="19" y="2"/>
                  </a:cubicBezTo>
                  <a:cubicBezTo>
                    <a:pt x="17" y="2"/>
                    <a:pt x="16" y="2"/>
                    <a:pt x="15" y="1"/>
                  </a:cubicBezTo>
                  <a:cubicBezTo>
                    <a:pt x="13" y="0"/>
                    <a:pt x="9" y="1"/>
                    <a:pt x="7" y="0"/>
                  </a:cubicBezTo>
                  <a:cubicBezTo>
                    <a:pt x="6" y="0"/>
                    <a:pt x="4" y="0"/>
                    <a:pt x="2" y="0"/>
                  </a:cubicBezTo>
                  <a:cubicBezTo>
                    <a:pt x="3" y="1"/>
                    <a:pt x="3" y="2"/>
                    <a:pt x="2" y="3"/>
                  </a:cubicBezTo>
                  <a:cubicBezTo>
                    <a:pt x="0" y="4"/>
                    <a:pt x="0" y="8"/>
                    <a:pt x="4" y="10"/>
                  </a:cubicBezTo>
                  <a:cubicBezTo>
                    <a:pt x="8" y="11"/>
                    <a:pt x="7" y="9"/>
                    <a:pt x="9" y="9"/>
                  </a:cubicBezTo>
                  <a:cubicBezTo>
                    <a:pt x="11" y="9"/>
                    <a:pt x="10" y="12"/>
                    <a:pt x="12" y="12"/>
                  </a:cubicBezTo>
                  <a:cubicBezTo>
                    <a:pt x="14" y="12"/>
                    <a:pt x="18" y="14"/>
                    <a:pt x="18" y="17"/>
                  </a:cubicBezTo>
                  <a:cubicBezTo>
                    <a:pt x="18" y="20"/>
                    <a:pt x="19" y="21"/>
                    <a:pt x="23" y="21"/>
                  </a:cubicBezTo>
                  <a:cubicBezTo>
                    <a:pt x="23" y="21"/>
                    <a:pt x="24" y="21"/>
                    <a:pt x="24" y="21"/>
                  </a:cubicBezTo>
                  <a:cubicBezTo>
                    <a:pt x="25" y="19"/>
                    <a:pt x="26" y="18"/>
                    <a:pt x="26" y="1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13" name="Google Shape;1013;p65"/>
            <p:cNvSpPr/>
            <p:nvPr/>
          </p:nvSpPr>
          <p:spPr>
            <a:xfrm>
              <a:off x="4091159" y="3941416"/>
              <a:ext cx="124186" cy="61040"/>
            </a:xfrm>
            <a:custGeom>
              <a:rect b="b" l="l" r="r" t="t"/>
              <a:pathLst>
                <a:path extrusionOk="0" h="23" w="47">
                  <a:moveTo>
                    <a:pt x="42" y="7"/>
                  </a:moveTo>
                  <a:cubicBezTo>
                    <a:pt x="40" y="3"/>
                    <a:pt x="34" y="3"/>
                    <a:pt x="31" y="1"/>
                  </a:cubicBezTo>
                  <a:cubicBezTo>
                    <a:pt x="28" y="0"/>
                    <a:pt x="24" y="2"/>
                    <a:pt x="20" y="6"/>
                  </a:cubicBezTo>
                  <a:cubicBezTo>
                    <a:pt x="16" y="10"/>
                    <a:pt x="10" y="7"/>
                    <a:pt x="7" y="5"/>
                  </a:cubicBezTo>
                  <a:cubicBezTo>
                    <a:pt x="6" y="5"/>
                    <a:pt x="4" y="3"/>
                    <a:pt x="3" y="2"/>
                  </a:cubicBezTo>
                  <a:cubicBezTo>
                    <a:pt x="1" y="4"/>
                    <a:pt x="1" y="6"/>
                    <a:pt x="2" y="7"/>
                  </a:cubicBezTo>
                  <a:cubicBezTo>
                    <a:pt x="2" y="8"/>
                    <a:pt x="1" y="9"/>
                    <a:pt x="0" y="11"/>
                  </a:cubicBezTo>
                  <a:cubicBezTo>
                    <a:pt x="4" y="12"/>
                    <a:pt x="9" y="13"/>
                    <a:pt x="11" y="16"/>
                  </a:cubicBezTo>
                  <a:cubicBezTo>
                    <a:pt x="13" y="19"/>
                    <a:pt x="15" y="17"/>
                    <a:pt x="17" y="20"/>
                  </a:cubicBezTo>
                  <a:cubicBezTo>
                    <a:pt x="18" y="23"/>
                    <a:pt x="22" y="20"/>
                    <a:pt x="23" y="18"/>
                  </a:cubicBezTo>
                  <a:cubicBezTo>
                    <a:pt x="24" y="16"/>
                    <a:pt x="21" y="16"/>
                    <a:pt x="21" y="14"/>
                  </a:cubicBezTo>
                  <a:cubicBezTo>
                    <a:pt x="20" y="12"/>
                    <a:pt x="24" y="13"/>
                    <a:pt x="25" y="10"/>
                  </a:cubicBezTo>
                  <a:cubicBezTo>
                    <a:pt x="26" y="7"/>
                    <a:pt x="31" y="6"/>
                    <a:pt x="34" y="7"/>
                  </a:cubicBezTo>
                  <a:cubicBezTo>
                    <a:pt x="36" y="8"/>
                    <a:pt x="38" y="10"/>
                    <a:pt x="36" y="13"/>
                  </a:cubicBezTo>
                  <a:cubicBezTo>
                    <a:pt x="34" y="15"/>
                    <a:pt x="38" y="18"/>
                    <a:pt x="41" y="21"/>
                  </a:cubicBezTo>
                  <a:cubicBezTo>
                    <a:pt x="43" y="19"/>
                    <a:pt x="45" y="16"/>
                    <a:pt x="46" y="16"/>
                  </a:cubicBezTo>
                  <a:cubicBezTo>
                    <a:pt x="47" y="15"/>
                    <a:pt x="47" y="14"/>
                    <a:pt x="47" y="13"/>
                  </a:cubicBezTo>
                  <a:cubicBezTo>
                    <a:pt x="46" y="12"/>
                    <a:pt x="44" y="10"/>
                    <a:pt x="42" y="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14" name="Google Shape;1014;p65"/>
            <p:cNvSpPr/>
            <p:nvPr/>
          </p:nvSpPr>
          <p:spPr>
            <a:xfrm>
              <a:off x="4175354" y="3882481"/>
              <a:ext cx="254688" cy="359924"/>
            </a:xfrm>
            <a:custGeom>
              <a:rect b="b" l="l" r="r" t="t"/>
              <a:pathLst>
                <a:path extrusionOk="0" h="137" w="97">
                  <a:moveTo>
                    <a:pt x="15" y="100"/>
                  </a:moveTo>
                  <a:cubicBezTo>
                    <a:pt x="18" y="101"/>
                    <a:pt x="21" y="101"/>
                    <a:pt x="21" y="100"/>
                  </a:cubicBezTo>
                  <a:cubicBezTo>
                    <a:pt x="22" y="99"/>
                    <a:pt x="24" y="101"/>
                    <a:pt x="27" y="104"/>
                  </a:cubicBezTo>
                  <a:cubicBezTo>
                    <a:pt x="27" y="104"/>
                    <a:pt x="27" y="104"/>
                    <a:pt x="28" y="105"/>
                  </a:cubicBezTo>
                  <a:cubicBezTo>
                    <a:pt x="30" y="104"/>
                    <a:pt x="33" y="104"/>
                    <a:pt x="35" y="104"/>
                  </a:cubicBezTo>
                  <a:cubicBezTo>
                    <a:pt x="37" y="106"/>
                    <a:pt x="36" y="111"/>
                    <a:pt x="39" y="111"/>
                  </a:cubicBezTo>
                  <a:cubicBezTo>
                    <a:pt x="42" y="111"/>
                    <a:pt x="45" y="114"/>
                    <a:pt x="44" y="116"/>
                  </a:cubicBezTo>
                  <a:cubicBezTo>
                    <a:pt x="44" y="118"/>
                    <a:pt x="48" y="119"/>
                    <a:pt x="47" y="121"/>
                  </a:cubicBezTo>
                  <a:cubicBezTo>
                    <a:pt x="47" y="124"/>
                    <a:pt x="56" y="123"/>
                    <a:pt x="57" y="122"/>
                  </a:cubicBezTo>
                  <a:cubicBezTo>
                    <a:pt x="58" y="121"/>
                    <a:pt x="60" y="121"/>
                    <a:pt x="61" y="122"/>
                  </a:cubicBezTo>
                  <a:cubicBezTo>
                    <a:pt x="63" y="123"/>
                    <a:pt x="65" y="121"/>
                    <a:pt x="67" y="121"/>
                  </a:cubicBezTo>
                  <a:cubicBezTo>
                    <a:pt x="68" y="122"/>
                    <a:pt x="74" y="124"/>
                    <a:pt x="73" y="126"/>
                  </a:cubicBezTo>
                  <a:cubicBezTo>
                    <a:pt x="71" y="128"/>
                    <a:pt x="68" y="131"/>
                    <a:pt x="68" y="133"/>
                  </a:cubicBezTo>
                  <a:cubicBezTo>
                    <a:pt x="69" y="134"/>
                    <a:pt x="72" y="135"/>
                    <a:pt x="73" y="137"/>
                  </a:cubicBezTo>
                  <a:cubicBezTo>
                    <a:pt x="73" y="137"/>
                    <a:pt x="73" y="137"/>
                    <a:pt x="74" y="137"/>
                  </a:cubicBezTo>
                  <a:cubicBezTo>
                    <a:pt x="76" y="136"/>
                    <a:pt x="77" y="128"/>
                    <a:pt x="77" y="126"/>
                  </a:cubicBezTo>
                  <a:cubicBezTo>
                    <a:pt x="77" y="123"/>
                    <a:pt x="78" y="117"/>
                    <a:pt x="78" y="115"/>
                  </a:cubicBezTo>
                  <a:cubicBezTo>
                    <a:pt x="80" y="110"/>
                    <a:pt x="73" y="107"/>
                    <a:pt x="73" y="102"/>
                  </a:cubicBezTo>
                  <a:cubicBezTo>
                    <a:pt x="73" y="97"/>
                    <a:pt x="76" y="100"/>
                    <a:pt x="79" y="97"/>
                  </a:cubicBezTo>
                  <a:cubicBezTo>
                    <a:pt x="82" y="95"/>
                    <a:pt x="78" y="94"/>
                    <a:pt x="77" y="94"/>
                  </a:cubicBezTo>
                  <a:cubicBezTo>
                    <a:pt x="76" y="94"/>
                    <a:pt x="74" y="91"/>
                    <a:pt x="75" y="90"/>
                  </a:cubicBezTo>
                  <a:cubicBezTo>
                    <a:pt x="75" y="88"/>
                    <a:pt x="84" y="89"/>
                    <a:pt x="87" y="89"/>
                  </a:cubicBezTo>
                  <a:cubicBezTo>
                    <a:pt x="90" y="89"/>
                    <a:pt x="96" y="86"/>
                    <a:pt x="96" y="86"/>
                  </a:cubicBezTo>
                  <a:cubicBezTo>
                    <a:pt x="96" y="85"/>
                    <a:pt x="97" y="83"/>
                    <a:pt x="95" y="82"/>
                  </a:cubicBezTo>
                  <a:cubicBezTo>
                    <a:pt x="92" y="80"/>
                    <a:pt x="93" y="78"/>
                    <a:pt x="95" y="76"/>
                  </a:cubicBezTo>
                  <a:cubicBezTo>
                    <a:pt x="97" y="74"/>
                    <a:pt x="94" y="72"/>
                    <a:pt x="92" y="70"/>
                  </a:cubicBezTo>
                  <a:cubicBezTo>
                    <a:pt x="90" y="67"/>
                    <a:pt x="91" y="59"/>
                    <a:pt x="94" y="55"/>
                  </a:cubicBezTo>
                  <a:cubicBezTo>
                    <a:pt x="96" y="51"/>
                    <a:pt x="89" y="52"/>
                    <a:pt x="84" y="52"/>
                  </a:cubicBezTo>
                  <a:cubicBezTo>
                    <a:pt x="80" y="53"/>
                    <a:pt x="76" y="51"/>
                    <a:pt x="73" y="47"/>
                  </a:cubicBezTo>
                  <a:cubicBezTo>
                    <a:pt x="70" y="44"/>
                    <a:pt x="66" y="46"/>
                    <a:pt x="59" y="46"/>
                  </a:cubicBezTo>
                  <a:cubicBezTo>
                    <a:pt x="52" y="46"/>
                    <a:pt x="54" y="39"/>
                    <a:pt x="54" y="36"/>
                  </a:cubicBezTo>
                  <a:cubicBezTo>
                    <a:pt x="54" y="33"/>
                    <a:pt x="51" y="32"/>
                    <a:pt x="51" y="30"/>
                  </a:cubicBezTo>
                  <a:cubicBezTo>
                    <a:pt x="51" y="28"/>
                    <a:pt x="49" y="28"/>
                    <a:pt x="47" y="29"/>
                  </a:cubicBezTo>
                  <a:cubicBezTo>
                    <a:pt x="45" y="29"/>
                    <a:pt x="47" y="26"/>
                    <a:pt x="48" y="25"/>
                  </a:cubicBezTo>
                  <a:cubicBezTo>
                    <a:pt x="49" y="23"/>
                    <a:pt x="49" y="22"/>
                    <a:pt x="49" y="19"/>
                  </a:cubicBezTo>
                  <a:cubicBezTo>
                    <a:pt x="49" y="16"/>
                    <a:pt x="54" y="13"/>
                    <a:pt x="56" y="10"/>
                  </a:cubicBezTo>
                  <a:cubicBezTo>
                    <a:pt x="57" y="9"/>
                    <a:pt x="58" y="9"/>
                    <a:pt x="59" y="8"/>
                  </a:cubicBezTo>
                  <a:cubicBezTo>
                    <a:pt x="59" y="7"/>
                    <a:pt x="60" y="7"/>
                    <a:pt x="61" y="7"/>
                  </a:cubicBezTo>
                  <a:cubicBezTo>
                    <a:pt x="64" y="6"/>
                    <a:pt x="66" y="4"/>
                    <a:pt x="63" y="2"/>
                  </a:cubicBezTo>
                  <a:cubicBezTo>
                    <a:pt x="59" y="0"/>
                    <a:pt x="57" y="5"/>
                    <a:pt x="54" y="6"/>
                  </a:cubicBezTo>
                  <a:cubicBezTo>
                    <a:pt x="50" y="6"/>
                    <a:pt x="49" y="9"/>
                    <a:pt x="47" y="10"/>
                  </a:cubicBezTo>
                  <a:cubicBezTo>
                    <a:pt x="44" y="11"/>
                    <a:pt x="39" y="10"/>
                    <a:pt x="39" y="12"/>
                  </a:cubicBezTo>
                  <a:cubicBezTo>
                    <a:pt x="39" y="15"/>
                    <a:pt x="38" y="12"/>
                    <a:pt x="36" y="12"/>
                  </a:cubicBezTo>
                  <a:cubicBezTo>
                    <a:pt x="33" y="11"/>
                    <a:pt x="28" y="16"/>
                    <a:pt x="28" y="19"/>
                  </a:cubicBezTo>
                  <a:cubicBezTo>
                    <a:pt x="28" y="21"/>
                    <a:pt x="29" y="24"/>
                    <a:pt x="25" y="26"/>
                  </a:cubicBezTo>
                  <a:cubicBezTo>
                    <a:pt x="21" y="29"/>
                    <a:pt x="19" y="34"/>
                    <a:pt x="17" y="36"/>
                  </a:cubicBezTo>
                  <a:cubicBezTo>
                    <a:pt x="17" y="36"/>
                    <a:pt x="16" y="36"/>
                    <a:pt x="15" y="36"/>
                  </a:cubicBezTo>
                  <a:cubicBezTo>
                    <a:pt x="15" y="37"/>
                    <a:pt x="15" y="38"/>
                    <a:pt x="14" y="39"/>
                  </a:cubicBezTo>
                  <a:cubicBezTo>
                    <a:pt x="13" y="39"/>
                    <a:pt x="11" y="42"/>
                    <a:pt x="9" y="44"/>
                  </a:cubicBezTo>
                  <a:cubicBezTo>
                    <a:pt x="10" y="45"/>
                    <a:pt x="11" y="46"/>
                    <a:pt x="11" y="46"/>
                  </a:cubicBezTo>
                  <a:cubicBezTo>
                    <a:pt x="14" y="49"/>
                    <a:pt x="12" y="51"/>
                    <a:pt x="13" y="53"/>
                  </a:cubicBezTo>
                  <a:cubicBezTo>
                    <a:pt x="14" y="54"/>
                    <a:pt x="14" y="56"/>
                    <a:pt x="13" y="57"/>
                  </a:cubicBezTo>
                  <a:cubicBezTo>
                    <a:pt x="12" y="58"/>
                    <a:pt x="13" y="68"/>
                    <a:pt x="14" y="70"/>
                  </a:cubicBezTo>
                  <a:cubicBezTo>
                    <a:pt x="16" y="71"/>
                    <a:pt x="14" y="73"/>
                    <a:pt x="13" y="77"/>
                  </a:cubicBezTo>
                  <a:cubicBezTo>
                    <a:pt x="11" y="80"/>
                    <a:pt x="9" y="82"/>
                    <a:pt x="6" y="82"/>
                  </a:cubicBezTo>
                  <a:cubicBezTo>
                    <a:pt x="3" y="82"/>
                    <a:pt x="3" y="87"/>
                    <a:pt x="2" y="87"/>
                  </a:cubicBezTo>
                  <a:cubicBezTo>
                    <a:pt x="1" y="87"/>
                    <a:pt x="1" y="89"/>
                    <a:pt x="0" y="90"/>
                  </a:cubicBezTo>
                  <a:cubicBezTo>
                    <a:pt x="3" y="93"/>
                    <a:pt x="9" y="96"/>
                    <a:pt x="10" y="96"/>
                  </a:cubicBezTo>
                  <a:cubicBezTo>
                    <a:pt x="12" y="96"/>
                    <a:pt x="13" y="98"/>
                    <a:pt x="15" y="10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15" name="Google Shape;1015;p65"/>
            <p:cNvSpPr/>
            <p:nvPr/>
          </p:nvSpPr>
          <p:spPr>
            <a:xfrm>
              <a:off x="4375314" y="4358171"/>
              <a:ext cx="261002" cy="294674"/>
            </a:xfrm>
            <a:custGeom>
              <a:rect b="b" l="l" r="r" t="t"/>
              <a:pathLst>
                <a:path extrusionOk="0" h="112" w="99">
                  <a:moveTo>
                    <a:pt x="98" y="68"/>
                  </a:moveTo>
                  <a:cubicBezTo>
                    <a:pt x="97" y="64"/>
                    <a:pt x="93" y="63"/>
                    <a:pt x="93" y="60"/>
                  </a:cubicBezTo>
                  <a:cubicBezTo>
                    <a:pt x="93" y="56"/>
                    <a:pt x="92" y="55"/>
                    <a:pt x="86" y="56"/>
                  </a:cubicBezTo>
                  <a:cubicBezTo>
                    <a:pt x="81" y="56"/>
                    <a:pt x="78" y="55"/>
                    <a:pt x="77" y="52"/>
                  </a:cubicBezTo>
                  <a:cubicBezTo>
                    <a:pt x="77" y="48"/>
                    <a:pt x="74" y="46"/>
                    <a:pt x="77" y="45"/>
                  </a:cubicBezTo>
                  <a:cubicBezTo>
                    <a:pt x="79" y="44"/>
                    <a:pt x="75" y="42"/>
                    <a:pt x="75" y="39"/>
                  </a:cubicBezTo>
                  <a:cubicBezTo>
                    <a:pt x="76" y="36"/>
                    <a:pt x="74" y="35"/>
                    <a:pt x="72" y="33"/>
                  </a:cubicBezTo>
                  <a:cubicBezTo>
                    <a:pt x="71" y="32"/>
                    <a:pt x="63" y="34"/>
                    <a:pt x="63" y="31"/>
                  </a:cubicBezTo>
                  <a:cubicBezTo>
                    <a:pt x="63" y="29"/>
                    <a:pt x="59" y="28"/>
                    <a:pt x="57" y="28"/>
                  </a:cubicBezTo>
                  <a:cubicBezTo>
                    <a:pt x="54" y="28"/>
                    <a:pt x="56" y="25"/>
                    <a:pt x="53" y="25"/>
                  </a:cubicBezTo>
                  <a:cubicBezTo>
                    <a:pt x="51" y="26"/>
                    <a:pt x="51" y="24"/>
                    <a:pt x="48" y="24"/>
                  </a:cubicBezTo>
                  <a:cubicBezTo>
                    <a:pt x="44" y="25"/>
                    <a:pt x="42" y="23"/>
                    <a:pt x="38" y="19"/>
                  </a:cubicBezTo>
                  <a:cubicBezTo>
                    <a:pt x="34" y="14"/>
                    <a:pt x="35" y="5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22" y="5"/>
                    <a:pt x="19" y="7"/>
                  </a:cubicBezTo>
                  <a:cubicBezTo>
                    <a:pt x="15" y="9"/>
                    <a:pt x="13" y="9"/>
                    <a:pt x="12" y="10"/>
                  </a:cubicBezTo>
                  <a:cubicBezTo>
                    <a:pt x="10" y="12"/>
                    <a:pt x="7" y="13"/>
                    <a:pt x="5" y="12"/>
                  </a:cubicBezTo>
                  <a:cubicBezTo>
                    <a:pt x="4" y="12"/>
                    <a:pt x="3" y="11"/>
                    <a:pt x="2" y="11"/>
                  </a:cubicBezTo>
                  <a:cubicBezTo>
                    <a:pt x="3" y="15"/>
                    <a:pt x="7" y="20"/>
                    <a:pt x="8" y="23"/>
                  </a:cubicBezTo>
                  <a:cubicBezTo>
                    <a:pt x="9" y="25"/>
                    <a:pt x="6" y="26"/>
                    <a:pt x="5" y="27"/>
                  </a:cubicBezTo>
                  <a:cubicBezTo>
                    <a:pt x="4" y="28"/>
                    <a:pt x="6" y="36"/>
                    <a:pt x="6" y="38"/>
                  </a:cubicBezTo>
                  <a:cubicBezTo>
                    <a:pt x="6" y="40"/>
                    <a:pt x="3" y="44"/>
                    <a:pt x="4" y="45"/>
                  </a:cubicBezTo>
                  <a:cubicBezTo>
                    <a:pt x="6" y="46"/>
                    <a:pt x="2" y="50"/>
                    <a:pt x="2" y="52"/>
                  </a:cubicBezTo>
                  <a:cubicBezTo>
                    <a:pt x="2" y="54"/>
                    <a:pt x="5" y="54"/>
                    <a:pt x="5" y="56"/>
                  </a:cubicBezTo>
                  <a:cubicBezTo>
                    <a:pt x="5" y="57"/>
                    <a:pt x="3" y="61"/>
                    <a:pt x="1" y="62"/>
                  </a:cubicBezTo>
                  <a:cubicBezTo>
                    <a:pt x="0" y="63"/>
                    <a:pt x="0" y="64"/>
                    <a:pt x="0" y="65"/>
                  </a:cubicBezTo>
                  <a:cubicBezTo>
                    <a:pt x="1" y="65"/>
                    <a:pt x="1" y="67"/>
                    <a:pt x="4" y="69"/>
                  </a:cubicBezTo>
                  <a:cubicBezTo>
                    <a:pt x="7" y="71"/>
                    <a:pt x="3" y="75"/>
                    <a:pt x="6" y="78"/>
                  </a:cubicBezTo>
                  <a:cubicBezTo>
                    <a:pt x="8" y="81"/>
                    <a:pt x="11" y="81"/>
                    <a:pt x="9" y="82"/>
                  </a:cubicBezTo>
                  <a:cubicBezTo>
                    <a:pt x="7" y="84"/>
                    <a:pt x="9" y="87"/>
                    <a:pt x="7" y="88"/>
                  </a:cubicBezTo>
                  <a:cubicBezTo>
                    <a:pt x="5" y="89"/>
                    <a:pt x="8" y="94"/>
                    <a:pt x="10" y="95"/>
                  </a:cubicBezTo>
                  <a:cubicBezTo>
                    <a:pt x="12" y="96"/>
                    <a:pt x="11" y="100"/>
                    <a:pt x="13" y="102"/>
                  </a:cubicBezTo>
                  <a:cubicBezTo>
                    <a:pt x="15" y="104"/>
                    <a:pt x="14" y="109"/>
                    <a:pt x="15" y="111"/>
                  </a:cubicBezTo>
                  <a:cubicBezTo>
                    <a:pt x="16" y="112"/>
                    <a:pt x="22" y="108"/>
                    <a:pt x="26" y="104"/>
                  </a:cubicBezTo>
                  <a:cubicBezTo>
                    <a:pt x="30" y="100"/>
                    <a:pt x="29" y="104"/>
                    <a:pt x="33" y="104"/>
                  </a:cubicBezTo>
                  <a:cubicBezTo>
                    <a:pt x="37" y="105"/>
                    <a:pt x="41" y="105"/>
                    <a:pt x="42" y="108"/>
                  </a:cubicBezTo>
                  <a:cubicBezTo>
                    <a:pt x="44" y="111"/>
                    <a:pt x="46" y="105"/>
                    <a:pt x="47" y="103"/>
                  </a:cubicBezTo>
                  <a:cubicBezTo>
                    <a:pt x="48" y="102"/>
                    <a:pt x="56" y="104"/>
                    <a:pt x="58" y="103"/>
                  </a:cubicBezTo>
                  <a:cubicBezTo>
                    <a:pt x="59" y="103"/>
                    <a:pt x="60" y="92"/>
                    <a:pt x="60" y="91"/>
                  </a:cubicBezTo>
                  <a:cubicBezTo>
                    <a:pt x="60" y="89"/>
                    <a:pt x="63" y="85"/>
                    <a:pt x="66" y="83"/>
                  </a:cubicBezTo>
                  <a:cubicBezTo>
                    <a:pt x="69" y="81"/>
                    <a:pt x="74" y="83"/>
                    <a:pt x="76" y="82"/>
                  </a:cubicBezTo>
                  <a:cubicBezTo>
                    <a:pt x="78" y="80"/>
                    <a:pt x="82" y="81"/>
                    <a:pt x="85" y="81"/>
                  </a:cubicBezTo>
                  <a:cubicBezTo>
                    <a:pt x="89" y="81"/>
                    <a:pt x="91" y="84"/>
                    <a:pt x="93" y="84"/>
                  </a:cubicBezTo>
                  <a:cubicBezTo>
                    <a:pt x="95" y="84"/>
                    <a:pt x="97" y="81"/>
                    <a:pt x="97" y="78"/>
                  </a:cubicBezTo>
                  <a:cubicBezTo>
                    <a:pt x="96" y="75"/>
                    <a:pt x="99" y="71"/>
                    <a:pt x="98" y="6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16" name="Google Shape;1016;p65"/>
            <p:cNvSpPr/>
            <p:nvPr/>
          </p:nvSpPr>
          <p:spPr>
            <a:xfrm>
              <a:off x="4122731" y="4156108"/>
              <a:ext cx="275736" cy="395707"/>
            </a:xfrm>
            <a:custGeom>
              <a:rect b="b" l="l" r="r" t="t"/>
              <a:pathLst>
                <a:path extrusionOk="0" h="150" w="105">
                  <a:moveTo>
                    <a:pt x="96" y="143"/>
                  </a:moveTo>
                  <a:cubicBezTo>
                    <a:pt x="96" y="142"/>
                    <a:pt x="96" y="142"/>
                    <a:pt x="96" y="142"/>
                  </a:cubicBezTo>
                  <a:cubicBezTo>
                    <a:pt x="96" y="141"/>
                    <a:pt x="96" y="140"/>
                    <a:pt x="97" y="139"/>
                  </a:cubicBezTo>
                  <a:cubicBezTo>
                    <a:pt x="99" y="138"/>
                    <a:pt x="101" y="134"/>
                    <a:pt x="101" y="133"/>
                  </a:cubicBezTo>
                  <a:cubicBezTo>
                    <a:pt x="101" y="131"/>
                    <a:pt x="98" y="131"/>
                    <a:pt x="98" y="129"/>
                  </a:cubicBezTo>
                  <a:cubicBezTo>
                    <a:pt x="98" y="127"/>
                    <a:pt x="102" y="123"/>
                    <a:pt x="100" y="122"/>
                  </a:cubicBezTo>
                  <a:cubicBezTo>
                    <a:pt x="99" y="121"/>
                    <a:pt x="102" y="117"/>
                    <a:pt x="102" y="115"/>
                  </a:cubicBezTo>
                  <a:cubicBezTo>
                    <a:pt x="102" y="113"/>
                    <a:pt x="100" y="105"/>
                    <a:pt x="101" y="104"/>
                  </a:cubicBezTo>
                  <a:cubicBezTo>
                    <a:pt x="102" y="103"/>
                    <a:pt x="105" y="102"/>
                    <a:pt x="104" y="100"/>
                  </a:cubicBezTo>
                  <a:cubicBezTo>
                    <a:pt x="103" y="97"/>
                    <a:pt x="99" y="92"/>
                    <a:pt x="98" y="88"/>
                  </a:cubicBezTo>
                  <a:cubicBezTo>
                    <a:pt x="95" y="88"/>
                    <a:pt x="92" y="88"/>
                    <a:pt x="90" y="89"/>
                  </a:cubicBezTo>
                  <a:cubicBezTo>
                    <a:pt x="88" y="90"/>
                    <a:pt x="88" y="81"/>
                    <a:pt x="88" y="78"/>
                  </a:cubicBezTo>
                  <a:cubicBezTo>
                    <a:pt x="88" y="75"/>
                    <a:pt x="86" y="77"/>
                    <a:pt x="85" y="79"/>
                  </a:cubicBezTo>
                  <a:cubicBezTo>
                    <a:pt x="84" y="81"/>
                    <a:pt x="80" y="80"/>
                    <a:pt x="76" y="80"/>
                  </a:cubicBezTo>
                  <a:cubicBezTo>
                    <a:pt x="72" y="80"/>
                    <a:pt x="74" y="75"/>
                    <a:pt x="72" y="76"/>
                  </a:cubicBezTo>
                  <a:cubicBezTo>
                    <a:pt x="70" y="76"/>
                    <a:pt x="68" y="75"/>
                    <a:pt x="68" y="72"/>
                  </a:cubicBezTo>
                  <a:cubicBezTo>
                    <a:pt x="68" y="70"/>
                    <a:pt x="66" y="68"/>
                    <a:pt x="65" y="66"/>
                  </a:cubicBezTo>
                  <a:cubicBezTo>
                    <a:pt x="63" y="63"/>
                    <a:pt x="61" y="60"/>
                    <a:pt x="62" y="59"/>
                  </a:cubicBezTo>
                  <a:cubicBezTo>
                    <a:pt x="64" y="57"/>
                    <a:pt x="61" y="56"/>
                    <a:pt x="64" y="53"/>
                  </a:cubicBezTo>
                  <a:cubicBezTo>
                    <a:pt x="66" y="51"/>
                    <a:pt x="68" y="52"/>
                    <a:pt x="67" y="49"/>
                  </a:cubicBezTo>
                  <a:cubicBezTo>
                    <a:pt x="66" y="46"/>
                    <a:pt x="70" y="45"/>
                    <a:pt x="70" y="42"/>
                  </a:cubicBezTo>
                  <a:cubicBezTo>
                    <a:pt x="70" y="38"/>
                    <a:pt x="74" y="39"/>
                    <a:pt x="77" y="37"/>
                  </a:cubicBezTo>
                  <a:cubicBezTo>
                    <a:pt x="80" y="34"/>
                    <a:pt x="84" y="36"/>
                    <a:pt x="87" y="33"/>
                  </a:cubicBezTo>
                  <a:cubicBezTo>
                    <a:pt x="89" y="31"/>
                    <a:pt x="91" y="33"/>
                    <a:pt x="93" y="33"/>
                  </a:cubicBezTo>
                  <a:cubicBezTo>
                    <a:pt x="92" y="31"/>
                    <a:pt x="89" y="30"/>
                    <a:pt x="88" y="29"/>
                  </a:cubicBezTo>
                  <a:cubicBezTo>
                    <a:pt x="88" y="27"/>
                    <a:pt x="91" y="24"/>
                    <a:pt x="93" y="22"/>
                  </a:cubicBezTo>
                  <a:cubicBezTo>
                    <a:pt x="94" y="20"/>
                    <a:pt x="88" y="18"/>
                    <a:pt x="87" y="17"/>
                  </a:cubicBezTo>
                  <a:cubicBezTo>
                    <a:pt x="85" y="17"/>
                    <a:pt x="83" y="19"/>
                    <a:pt x="81" y="18"/>
                  </a:cubicBezTo>
                  <a:cubicBezTo>
                    <a:pt x="80" y="17"/>
                    <a:pt x="78" y="17"/>
                    <a:pt x="77" y="18"/>
                  </a:cubicBezTo>
                  <a:cubicBezTo>
                    <a:pt x="76" y="19"/>
                    <a:pt x="67" y="20"/>
                    <a:pt x="67" y="17"/>
                  </a:cubicBezTo>
                  <a:cubicBezTo>
                    <a:pt x="68" y="15"/>
                    <a:pt x="64" y="14"/>
                    <a:pt x="64" y="12"/>
                  </a:cubicBezTo>
                  <a:cubicBezTo>
                    <a:pt x="65" y="10"/>
                    <a:pt x="62" y="7"/>
                    <a:pt x="59" y="7"/>
                  </a:cubicBezTo>
                  <a:cubicBezTo>
                    <a:pt x="56" y="7"/>
                    <a:pt x="57" y="2"/>
                    <a:pt x="55" y="0"/>
                  </a:cubicBezTo>
                  <a:cubicBezTo>
                    <a:pt x="53" y="0"/>
                    <a:pt x="50" y="0"/>
                    <a:pt x="48" y="1"/>
                  </a:cubicBezTo>
                  <a:cubicBezTo>
                    <a:pt x="50" y="4"/>
                    <a:pt x="51" y="5"/>
                    <a:pt x="49" y="6"/>
                  </a:cubicBezTo>
                  <a:cubicBezTo>
                    <a:pt x="47" y="8"/>
                    <a:pt x="49" y="9"/>
                    <a:pt x="45" y="15"/>
                  </a:cubicBezTo>
                  <a:cubicBezTo>
                    <a:pt x="41" y="20"/>
                    <a:pt x="33" y="22"/>
                    <a:pt x="29" y="23"/>
                  </a:cubicBezTo>
                  <a:cubicBezTo>
                    <a:pt x="26" y="24"/>
                    <a:pt x="24" y="31"/>
                    <a:pt x="22" y="36"/>
                  </a:cubicBezTo>
                  <a:cubicBezTo>
                    <a:pt x="20" y="41"/>
                    <a:pt x="18" y="39"/>
                    <a:pt x="16" y="36"/>
                  </a:cubicBezTo>
                  <a:cubicBezTo>
                    <a:pt x="14" y="33"/>
                    <a:pt x="12" y="37"/>
                    <a:pt x="10" y="35"/>
                  </a:cubicBezTo>
                  <a:cubicBezTo>
                    <a:pt x="8" y="32"/>
                    <a:pt x="9" y="32"/>
                    <a:pt x="10" y="31"/>
                  </a:cubicBezTo>
                  <a:cubicBezTo>
                    <a:pt x="11" y="30"/>
                    <a:pt x="10" y="28"/>
                    <a:pt x="9" y="26"/>
                  </a:cubicBezTo>
                  <a:cubicBezTo>
                    <a:pt x="6" y="27"/>
                    <a:pt x="3" y="31"/>
                    <a:pt x="2" y="33"/>
                  </a:cubicBezTo>
                  <a:cubicBezTo>
                    <a:pt x="0" y="36"/>
                    <a:pt x="4" y="42"/>
                    <a:pt x="5" y="44"/>
                  </a:cubicBezTo>
                  <a:cubicBezTo>
                    <a:pt x="5" y="47"/>
                    <a:pt x="3" y="45"/>
                    <a:pt x="2" y="47"/>
                  </a:cubicBezTo>
                  <a:cubicBezTo>
                    <a:pt x="2" y="49"/>
                    <a:pt x="8" y="51"/>
                    <a:pt x="11" y="54"/>
                  </a:cubicBezTo>
                  <a:cubicBezTo>
                    <a:pt x="14" y="56"/>
                    <a:pt x="16" y="62"/>
                    <a:pt x="19" y="65"/>
                  </a:cubicBezTo>
                  <a:cubicBezTo>
                    <a:pt x="22" y="67"/>
                    <a:pt x="22" y="70"/>
                    <a:pt x="25" y="77"/>
                  </a:cubicBezTo>
                  <a:cubicBezTo>
                    <a:pt x="28" y="84"/>
                    <a:pt x="33" y="96"/>
                    <a:pt x="37" y="101"/>
                  </a:cubicBezTo>
                  <a:cubicBezTo>
                    <a:pt x="41" y="106"/>
                    <a:pt x="43" y="110"/>
                    <a:pt x="42" y="111"/>
                  </a:cubicBezTo>
                  <a:cubicBezTo>
                    <a:pt x="41" y="112"/>
                    <a:pt x="42" y="116"/>
                    <a:pt x="45" y="118"/>
                  </a:cubicBezTo>
                  <a:cubicBezTo>
                    <a:pt x="48" y="120"/>
                    <a:pt x="50" y="123"/>
                    <a:pt x="58" y="127"/>
                  </a:cubicBezTo>
                  <a:cubicBezTo>
                    <a:pt x="65" y="131"/>
                    <a:pt x="79" y="138"/>
                    <a:pt x="81" y="141"/>
                  </a:cubicBezTo>
                  <a:cubicBezTo>
                    <a:pt x="83" y="145"/>
                    <a:pt x="89" y="148"/>
                    <a:pt x="91" y="149"/>
                  </a:cubicBezTo>
                  <a:cubicBezTo>
                    <a:pt x="91" y="149"/>
                    <a:pt x="91" y="150"/>
                    <a:pt x="91" y="150"/>
                  </a:cubicBezTo>
                  <a:cubicBezTo>
                    <a:pt x="92" y="150"/>
                    <a:pt x="92" y="149"/>
                    <a:pt x="93" y="149"/>
                  </a:cubicBezTo>
                  <a:cubicBezTo>
                    <a:pt x="95" y="148"/>
                    <a:pt x="95" y="144"/>
                    <a:pt x="96" y="14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17" name="Google Shape;1017;p65"/>
            <p:cNvSpPr/>
            <p:nvPr/>
          </p:nvSpPr>
          <p:spPr>
            <a:xfrm>
              <a:off x="4293225" y="3893004"/>
              <a:ext cx="294679" cy="246264"/>
            </a:xfrm>
            <a:custGeom>
              <a:rect b="b" l="l" r="r" t="t"/>
              <a:pathLst>
                <a:path extrusionOk="0" h="94" w="112">
                  <a:moveTo>
                    <a:pt x="11" y="6"/>
                  </a:moveTo>
                  <a:cubicBezTo>
                    <a:pt x="9" y="9"/>
                    <a:pt x="4" y="12"/>
                    <a:pt x="4" y="15"/>
                  </a:cubicBezTo>
                  <a:cubicBezTo>
                    <a:pt x="4" y="18"/>
                    <a:pt x="4" y="19"/>
                    <a:pt x="3" y="21"/>
                  </a:cubicBezTo>
                  <a:cubicBezTo>
                    <a:pt x="2" y="22"/>
                    <a:pt x="0" y="25"/>
                    <a:pt x="2" y="25"/>
                  </a:cubicBezTo>
                  <a:cubicBezTo>
                    <a:pt x="4" y="24"/>
                    <a:pt x="6" y="24"/>
                    <a:pt x="6" y="26"/>
                  </a:cubicBezTo>
                  <a:cubicBezTo>
                    <a:pt x="6" y="28"/>
                    <a:pt x="9" y="29"/>
                    <a:pt x="9" y="32"/>
                  </a:cubicBezTo>
                  <a:cubicBezTo>
                    <a:pt x="9" y="35"/>
                    <a:pt x="7" y="42"/>
                    <a:pt x="14" y="42"/>
                  </a:cubicBezTo>
                  <a:cubicBezTo>
                    <a:pt x="21" y="42"/>
                    <a:pt x="25" y="40"/>
                    <a:pt x="28" y="43"/>
                  </a:cubicBezTo>
                  <a:cubicBezTo>
                    <a:pt x="31" y="47"/>
                    <a:pt x="35" y="49"/>
                    <a:pt x="39" y="48"/>
                  </a:cubicBezTo>
                  <a:cubicBezTo>
                    <a:pt x="44" y="48"/>
                    <a:pt x="51" y="47"/>
                    <a:pt x="49" y="51"/>
                  </a:cubicBezTo>
                  <a:cubicBezTo>
                    <a:pt x="46" y="55"/>
                    <a:pt x="45" y="63"/>
                    <a:pt x="47" y="66"/>
                  </a:cubicBezTo>
                  <a:cubicBezTo>
                    <a:pt x="49" y="68"/>
                    <a:pt x="52" y="70"/>
                    <a:pt x="50" y="72"/>
                  </a:cubicBezTo>
                  <a:cubicBezTo>
                    <a:pt x="48" y="74"/>
                    <a:pt x="47" y="76"/>
                    <a:pt x="50" y="78"/>
                  </a:cubicBezTo>
                  <a:cubicBezTo>
                    <a:pt x="52" y="79"/>
                    <a:pt x="51" y="81"/>
                    <a:pt x="51" y="82"/>
                  </a:cubicBezTo>
                  <a:cubicBezTo>
                    <a:pt x="51" y="82"/>
                    <a:pt x="51" y="82"/>
                    <a:pt x="50" y="83"/>
                  </a:cubicBezTo>
                  <a:cubicBezTo>
                    <a:pt x="53" y="86"/>
                    <a:pt x="54" y="89"/>
                    <a:pt x="56" y="91"/>
                  </a:cubicBezTo>
                  <a:cubicBezTo>
                    <a:pt x="59" y="93"/>
                    <a:pt x="59" y="94"/>
                    <a:pt x="61" y="93"/>
                  </a:cubicBezTo>
                  <a:cubicBezTo>
                    <a:pt x="63" y="92"/>
                    <a:pt x="64" y="91"/>
                    <a:pt x="65" y="92"/>
                  </a:cubicBezTo>
                  <a:cubicBezTo>
                    <a:pt x="67" y="93"/>
                    <a:pt x="69" y="91"/>
                    <a:pt x="71" y="89"/>
                  </a:cubicBezTo>
                  <a:cubicBezTo>
                    <a:pt x="73" y="87"/>
                    <a:pt x="75" y="89"/>
                    <a:pt x="76" y="86"/>
                  </a:cubicBezTo>
                  <a:cubicBezTo>
                    <a:pt x="77" y="84"/>
                    <a:pt x="78" y="82"/>
                    <a:pt x="81" y="82"/>
                  </a:cubicBezTo>
                  <a:cubicBezTo>
                    <a:pt x="83" y="81"/>
                    <a:pt x="83" y="79"/>
                    <a:pt x="82" y="79"/>
                  </a:cubicBezTo>
                  <a:cubicBezTo>
                    <a:pt x="80" y="79"/>
                    <a:pt x="78" y="81"/>
                    <a:pt x="78" y="78"/>
                  </a:cubicBezTo>
                  <a:cubicBezTo>
                    <a:pt x="78" y="74"/>
                    <a:pt x="75" y="75"/>
                    <a:pt x="75" y="73"/>
                  </a:cubicBezTo>
                  <a:cubicBezTo>
                    <a:pt x="75" y="70"/>
                    <a:pt x="75" y="68"/>
                    <a:pt x="72" y="67"/>
                  </a:cubicBezTo>
                  <a:cubicBezTo>
                    <a:pt x="69" y="65"/>
                    <a:pt x="76" y="64"/>
                    <a:pt x="78" y="66"/>
                  </a:cubicBezTo>
                  <a:cubicBezTo>
                    <a:pt x="79" y="67"/>
                    <a:pt x="84" y="66"/>
                    <a:pt x="85" y="68"/>
                  </a:cubicBezTo>
                  <a:cubicBezTo>
                    <a:pt x="85" y="70"/>
                    <a:pt x="88" y="71"/>
                    <a:pt x="88" y="68"/>
                  </a:cubicBezTo>
                  <a:cubicBezTo>
                    <a:pt x="88" y="66"/>
                    <a:pt x="91" y="65"/>
                    <a:pt x="93" y="65"/>
                  </a:cubicBezTo>
                  <a:cubicBezTo>
                    <a:pt x="96" y="66"/>
                    <a:pt x="101" y="62"/>
                    <a:pt x="103" y="61"/>
                  </a:cubicBezTo>
                  <a:cubicBezTo>
                    <a:pt x="104" y="61"/>
                    <a:pt x="105" y="59"/>
                    <a:pt x="105" y="58"/>
                  </a:cubicBezTo>
                  <a:cubicBezTo>
                    <a:pt x="104" y="56"/>
                    <a:pt x="101" y="53"/>
                    <a:pt x="100" y="52"/>
                  </a:cubicBezTo>
                  <a:cubicBezTo>
                    <a:pt x="98" y="50"/>
                    <a:pt x="101" y="50"/>
                    <a:pt x="101" y="48"/>
                  </a:cubicBezTo>
                  <a:cubicBezTo>
                    <a:pt x="101" y="45"/>
                    <a:pt x="101" y="44"/>
                    <a:pt x="105" y="44"/>
                  </a:cubicBezTo>
                  <a:cubicBezTo>
                    <a:pt x="108" y="43"/>
                    <a:pt x="108" y="41"/>
                    <a:pt x="106" y="39"/>
                  </a:cubicBezTo>
                  <a:cubicBezTo>
                    <a:pt x="104" y="38"/>
                    <a:pt x="107" y="35"/>
                    <a:pt x="109" y="34"/>
                  </a:cubicBezTo>
                  <a:cubicBezTo>
                    <a:pt x="110" y="33"/>
                    <a:pt x="111" y="32"/>
                    <a:pt x="112" y="30"/>
                  </a:cubicBezTo>
                  <a:cubicBezTo>
                    <a:pt x="108" y="29"/>
                    <a:pt x="102" y="29"/>
                    <a:pt x="100" y="29"/>
                  </a:cubicBezTo>
                  <a:cubicBezTo>
                    <a:pt x="97" y="29"/>
                    <a:pt x="102" y="25"/>
                    <a:pt x="102" y="22"/>
                  </a:cubicBezTo>
                  <a:cubicBezTo>
                    <a:pt x="102" y="19"/>
                    <a:pt x="94" y="19"/>
                    <a:pt x="90" y="18"/>
                  </a:cubicBezTo>
                  <a:cubicBezTo>
                    <a:pt x="87" y="17"/>
                    <a:pt x="88" y="14"/>
                    <a:pt x="91" y="13"/>
                  </a:cubicBezTo>
                  <a:cubicBezTo>
                    <a:pt x="95" y="13"/>
                    <a:pt x="89" y="11"/>
                    <a:pt x="85" y="11"/>
                  </a:cubicBezTo>
                  <a:cubicBezTo>
                    <a:pt x="80" y="12"/>
                    <a:pt x="73" y="15"/>
                    <a:pt x="69" y="17"/>
                  </a:cubicBezTo>
                  <a:cubicBezTo>
                    <a:pt x="65" y="19"/>
                    <a:pt x="58" y="11"/>
                    <a:pt x="54" y="12"/>
                  </a:cubicBezTo>
                  <a:cubicBezTo>
                    <a:pt x="49" y="14"/>
                    <a:pt x="43" y="14"/>
                    <a:pt x="43" y="11"/>
                  </a:cubicBezTo>
                  <a:cubicBezTo>
                    <a:pt x="44" y="7"/>
                    <a:pt x="42" y="4"/>
                    <a:pt x="37" y="4"/>
                  </a:cubicBezTo>
                  <a:cubicBezTo>
                    <a:pt x="33" y="5"/>
                    <a:pt x="34" y="0"/>
                    <a:pt x="30" y="0"/>
                  </a:cubicBezTo>
                  <a:cubicBezTo>
                    <a:pt x="27" y="0"/>
                    <a:pt x="30" y="4"/>
                    <a:pt x="28" y="5"/>
                  </a:cubicBezTo>
                  <a:cubicBezTo>
                    <a:pt x="26" y="6"/>
                    <a:pt x="18" y="8"/>
                    <a:pt x="17" y="11"/>
                  </a:cubicBezTo>
                  <a:cubicBezTo>
                    <a:pt x="17" y="15"/>
                    <a:pt x="21" y="20"/>
                    <a:pt x="20" y="23"/>
                  </a:cubicBezTo>
                  <a:cubicBezTo>
                    <a:pt x="18" y="26"/>
                    <a:pt x="13" y="24"/>
                    <a:pt x="11" y="20"/>
                  </a:cubicBezTo>
                  <a:cubicBezTo>
                    <a:pt x="10" y="17"/>
                    <a:pt x="16" y="12"/>
                    <a:pt x="15" y="10"/>
                  </a:cubicBezTo>
                  <a:cubicBezTo>
                    <a:pt x="14" y="8"/>
                    <a:pt x="13" y="6"/>
                    <a:pt x="14" y="4"/>
                  </a:cubicBezTo>
                  <a:cubicBezTo>
                    <a:pt x="13" y="5"/>
                    <a:pt x="12" y="5"/>
                    <a:pt x="11" y="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18" name="Google Shape;1018;p65"/>
            <p:cNvSpPr/>
            <p:nvPr/>
          </p:nvSpPr>
          <p:spPr>
            <a:xfrm>
              <a:off x="4621582" y="4019295"/>
              <a:ext cx="90510" cy="94717"/>
            </a:xfrm>
            <a:custGeom>
              <a:rect b="b" l="l" r="r" t="t"/>
              <a:pathLst>
                <a:path extrusionOk="0" h="36" w="34">
                  <a:moveTo>
                    <a:pt x="8" y="7"/>
                  </a:moveTo>
                  <a:cubicBezTo>
                    <a:pt x="9" y="10"/>
                    <a:pt x="7" y="11"/>
                    <a:pt x="5" y="11"/>
                  </a:cubicBezTo>
                  <a:cubicBezTo>
                    <a:pt x="2" y="11"/>
                    <a:pt x="3" y="17"/>
                    <a:pt x="1" y="18"/>
                  </a:cubicBezTo>
                  <a:cubicBezTo>
                    <a:pt x="0" y="19"/>
                    <a:pt x="7" y="23"/>
                    <a:pt x="8" y="26"/>
                  </a:cubicBezTo>
                  <a:cubicBezTo>
                    <a:pt x="9" y="28"/>
                    <a:pt x="11" y="32"/>
                    <a:pt x="13" y="35"/>
                  </a:cubicBezTo>
                  <a:cubicBezTo>
                    <a:pt x="14" y="36"/>
                    <a:pt x="16" y="36"/>
                    <a:pt x="17" y="36"/>
                  </a:cubicBezTo>
                  <a:cubicBezTo>
                    <a:pt x="19" y="34"/>
                    <a:pt x="17" y="30"/>
                    <a:pt x="20" y="31"/>
                  </a:cubicBezTo>
                  <a:cubicBezTo>
                    <a:pt x="23" y="31"/>
                    <a:pt x="28" y="29"/>
                    <a:pt x="29" y="31"/>
                  </a:cubicBezTo>
                  <a:cubicBezTo>
                    <a:pt x="29" y="31"/>
                    <a:pt x="30" y="32"/>
                    <a:pt x="30" y="32"/>
                  </a:cubicBezTo>
                  <a:cubicBezTo>
                    <a:pt x="31" y="30"/>
                    <a:pt x="32" y="29"/>
                    <a:pt x="32" y="28"/>
                  </a:cubicBezTo>
                  <a:cubicBezTo>
                    <a:pt x="33" y="27"/>
                    <a:pt x="33" y="21"/>
                    <a:pt x="31" y="17"/>
                  </a:cubicBezTo>
                  <a:cubicBezTo>
                    <a:pt x="30" y="14"/>
                    <a:pt x="31" y="9"/>
                    <a:pt x="33" y="8"/>
                  </a:cubicBezTo>
                  <a:cubicBezTo>
                    <a:pt x="33" y="8"/>
                    <a:pt x="34" y="6"/>
                    <a:pt x="34" y="4"/>
                  </a:cubicBezTo>
                  <a:cubicBezTo>
                    <a:pt x="32" y="3"/>
                    <a:pt x="29" y="2"/>
                    <a:pt x="26" y="2"/>
                  </a:cubicBezTo>
                  <a:cubicBezTo>
                    <a:pt x="22" y="2"/>
                    <a:pt x="18" y="4"/>
                    <a:pt x="16" y="2"/>
                  </a:cubicBezTo>
                  <a:cubicBezTo>
                    <a:pt x="14" y="0"/>
                    <a:pt x="12" y="0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4"/>
                    <a:pt x="8" y="6"/>
                    <a:pt x="8" y="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19" name="Google Shape;1019;p65"/>
            <p:cNvSpPr/>
            <p:nvPr/>
          </p:nvSpPr>
          <p:spPr>
            <a:xfrm>
              <a:off x="4552122" y="3970884"/>
              <a:ext cx="105242" cy="155757"/>
            </a:xfrm>
            <a:custGeom>
              <a:rect b="b" l="l" r="r" t="t"/>
              <a:pathLst>
                <a:path extrusionOk="0" h="59" w="40">
                  <a:moveTo>
                    <a:pt x="11" y="4"/>
                  </a:moveTo>
                  <a:cubicBezTo>
                    <a:pt x="9" y="5"/>
                    <a:pt x="6" y="8"/>
                    <a:pt x="8" y="9"/>
                  </a:cubicBezTo>
                  <a:cubicBezTo>
                    <a:pt x="10" y="11"/>
                    <a:pt x="10" y="13"/>
                    <a:pt x="7" y="14"/>
                  </a:cubicBezTo>
                  <a:cubicBezTo>
                    <a:pt x="3" y="14"/>
                    <a:pt x="3" y="15"/>
                    <a:pt x="3" y="18"/>
                  </a:cubicBezTo>
                  <a:cubicBezTo>
                    <a:pt x="3" y="20"/>
                    <a:pt x="0" y="20"/>
                    <a:pt x="2" y="22"/>
                  </a:cubicBezTo>
                  <a:cubicBezTo>
                    <a:pt x="3" y="23"/>
                    <a:pt x="6" y="26"/>
                    <a:pt x="7" y="28"/>
                  </a:cubicBezTo>
                  <a:cubicBezTo>
                    <a:pt x="8" y="27"/>
                    <a:pt x="9" y="26"/>
                    <a:pt x="10" y="27"/>
                  </a:cubicBezTo>
                  <a:cubicBezTo>
                    <a:pt x="14" y="27"/>
                    <a:pt x="11" y="32"/>
                    <a:pt x="14" y="33"/>
                  </a:cubicBezTo>
                  <a:cubicBezTo>
                    <a:pt x="16" y="35"/>
                    <a:pt x="16" y="39"/>
                    <a:pt x="14" y="40"/>
                  </a:cubicBezTo>
                  <a:cubicBezTo>
                    <a:pt x="12" y="42"/>
                    <a:pt x="12" y="50"/>
                    <a:pt x="16" y="54"/>
                  </a:cubicBezTo>
                  <a:cubicBezTo>
                    <a:pt x="20" y="59"/>
                    <a:pt x="24" y="58"/>
                    <a:pt x="25" y="57"/>
                  </a:cubicBezTo>
                  <a:cubicBezTo>
                    <a:pt x="26" y="56"/>
                    <a:pt x="29" y="57"/>
                    <a:pt x="30" y="55"/>
                  </a:cubicBezTo>
                  <a:cubicBezTo>
                    <a:pt x="31" y="53"/>
                    <a:pt x="32" y="56"/>
                    <a:pt x="34" y="53"/>
                  </a:cubicBezTo>
                  <a:cubicBezTo>
                    <a:pt x="35" y="52"/>
                    <a:pt x="38" y="53"/>
                    <a:pt x="40" y="53"/>
                  </a:cubicBezTo>
                  <a:cubicBezTo>
                    <a:pt x="38" y="50"/>
                    <a:pt x="36" y="46"/>
                    <a:pt x="35" y="44"/>
                  </a:cubicBezTo>
                  <a:cubicBezTo>
                    <a:pt x="34" y="41"/>
                    <a:pt x="27" y="37"/>
                    <a:pt x="28" y="36"/>
                  </a:cubicBezTo>
                  <a:cubicBezTo>
                    <a:pt x="30" y="35"/>
                    <a:pt x="29" y="29"/>
                    <a:pt x="32" y="29"/>
                  </a:cubicBezTo>
                  <a:cubicBezTo>
                    <a:pt x="34" y="29"/>
                    <a:pt x="36" y="28"/>
                    <a:pt x="35" y="25"/>
                  </a:cubicBezTo>
                  <a:cubicBezTo>
                    <a:pt x="35" y="24"/>
                    <a:pt x="35" y="22"/>
                    <a:pt x="36" y="20"/>
                  </a:cubicBezTo>
                  <a:cubicBezTo>
                    <a:pt x="34" y="20"/>
                    <a:pt x="31" y="14"/>
                    <a:pt x="29" y="14"/>
                  </a:cubicBezTo>
                  <a:cubicBezTo>
                    <a:pt x="27" y="14"/>
                    <a:pt x="24" y="12"/>
                    <a:pt x="25" y="9"/>
                  </a:cubicBezTo>
                  <a:cubicBezTo>
                    <a:pt x="25" y="6"/>
                    <a:pt x="20" y="5"/>
                    <a:pt x="17" y="2"/>
                  </a:cubicBezTo>
                  <a:cubicBezTo>
                    <a:pt x="16" y="1"/>
                    <a:pt x="15" y="1"/>
                    <a:pt x="14" y="0"/>
                  </a:cubicBezTo>
                  <a:cubicBezTo>
                    <a:pt x="13" y="2"/>
                    <a:pt x="12" y="3"/>
                    <a:pt x="11" y="4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20" name="Google Shape;1020;p65"/>
            <p:cNvSpPr/>
            <p:nvPr/>
          </p:nvSpPr>
          <p:spPr>
            <a:xfrm>
              <a:off x="4701567" y="4029818"/>
              <a:ext cx="65252" cy="82087"/>
            </a:xfrm>
            <a:custGeom>
              <a:rect b="b" l="l" r="r" t="t"/>
              <a:pathLst>
                <a:path extrusionOk="0" h="31" w="25">
                  <a:moveTo>
                    <a:pt x="1" y="13"/>
                  </a:moveTo>
                  <a:cubicBezTo>
                    <a:pt x="3" y="17"/>
                    <a:pt x="3" y="23"/>
                    <a:pt x="2" y="24"/>
                  </a:cubicBezTo>
                  <a:cubicBezTo>
                    <a:pt x="2" y="25"/>
                    <a:pt x="1" y="26"/>
                    <a:pt x="0" y="28"/>
                  </a:cubicBezTo>
                  <a:cubicBezTo>
                    <a:pt x="1" y="29"/>
                    <a:pt x="3" y="30"/>
                    <a:pt x="7" y="29"/>
                  </a:cubicBezTo>
                  <a:cubicBezTo>
                    <a:pt x="12" y="28"/>
                    <a:pt x="14" y="31"/>
                    <a:pt x="16" y="26"/>
                  </a:cubicBezTo>
                  <a:cubicBezTo>
                    <a:pt x="17" y="22"/>
                    <a:pt x="22" y="16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2" y="11"/>
                    <a:pt x="16" y="3"/>
                    <a:pt x="11" y="2"/>
                  </a:cubicBezTo>
                  <a:cubicBezTo>
                    <a:pt x="9" y="2"/>
                    <a:pt x="7" y="1"/>
                    <a:pt x="4" y="0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1" y="5"/>
                    <a:pt x="0" y="10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21" name="Google Shape;1021;p65"/>
            <p:cNvSpPr/>
            <p:nvPr/>
          </p:nvSpPr>
          <p:spPr>
            <a:xfrm>
              <a:off x="4053273" y="3642532"/>
              <a:ext cx="227324" cy="77878"/>
            </a:xfrm>
            <a:custGeom>
              <a:rect b="b" l="l" r="r" t="t"/>
              <a:pathLst>
                <a:path extrusionOk="0" h="30" w="86">
                  <a:moveTo>
                    <a:pt x="69" y="19"/>
                  </a:moveTo>
                  <a:cubicBezTo>
                    <a:pt x="64" y="19"/>
                    <a:pt x="47" y="7"/>
                    <a:pt x="31" y="3"/>
                  </a:cubicBezTo>
                  <a:cubicBezTo>
                    <a:pt x="14" y="0"/>
                    <a:pt x="0" y="11"/>
                    <a:pt x="2" y="13"/>
                  </a:cubicBezTo>
                  <a:cubicBezTo>
                    <a:pt x="4" y="16"/>
                    <a:pt x="12" y="10"/>
                    <a:pt x="16" y="7"/>
                  </a:cubicBezTo>
                  <a:cubicBezTo>
                    <a:pt x="20" y="4"/>
                    <a:pt x="23" y="8"/>
                    <a:pt x="24" y="10"/>
                  </a:cubicBezTo>
                  <a:cubicBezTo>
                    <a:pt x="24" y="12"/>
                    <a:pt x="29" y="13"/>
                    <a:pt x="37" y="13"/>
                  </a:cubicBezTo>
                  <a:cubicBezTo>
                    <a:pt x="46" y="13"/>
                    <a:pt x="47" y="20"/>
                    <a:pt x="54" y="22"/>
                  </a:cubicBezTo>
                  <a:cubicBezTo>
                    <a:pt x="62" y="24"/>
                    <a:pt x="54" y="27"/>
                    <a:pt x="58" y="28"/>
                  </a:cubicBezTo>
                  <a:cubicBezTo>
                    <a:pt x="62" y="30"/>
                    <a:pt x="83" y="30"/>
                    <a:pt x="84" y="28"/>
                  </a:cubicBezTo>
                  <a:cubicBezTo>
                    <a:pt x="86" y="26"/>
                    <a:pt x="75" y="19"/>
                    <a:pt x="69" y="19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22" name="Google Shape;1022;p65"/>
            <p:cNvSpPr/>
            <p:nvPr/>
          </p:nvSpPr>
          <p:spPr>
            <a:xfrm>
              <a:off x="4183773" y="3747772"/>
              <a:ext cx="52623" cy="25258"/>
            </a:xfrm>
            <a:custGeom>
              <a:rect b="b" l="l" r="r" t="t"/>
              <a:pathLst>
                <a:path extrusionOk="0" h="10" w="20">
                  <a:moveTo>
                    <a:pt x="2" y="3"/>
                  </a:moveTo>
                  <a:cubicBezTo>
                    <a:pt x="4" y="6"/>
                    <a:pt x="17" y="10"/>
                    <a:pt x="19" y="6"/>
                  </a:cubicBezTo>
                  <a:cubicBezTo>
                    <a:pt x="20" y="3"/>
                    <a:pt x="0" y="0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23" name="Google Shape;1023;p65"/>
            <p:cNvSpPr/>
            <p:nvPr/>
          </p:nvSpPr>
          <p:spPr>
            <a:xfrm>
              <a:off x="4421620" y="3743562"/>
              <a:ext cx="48412" cy="27362"/>
            </a:xfrm>
            <a:custGeom>
              <a:rect b="b" l="l" r="r" t="t"/>
              <a:pathLst>
                <a:path extrusionOk="0" h="10" w="18">
                  <a:moveTo>
                    <a:pt x="3" y="5"/>
                  </a:moveTo>
                  <a:cubicBezTo>
                    <a:pt x="6" y="10"/>
                    <a:pt x="15" y="7"/>
                    <a:pt x="16" y="5"/>
                  </a:cubicBezTo>
                  <a:cubicBezTo>
                    <a:pt x="18" y="2"/>
                    <a:pt x="0" y="0"/>
                    <a:pt x="3" y="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24" name="Google Shape;1024;p65"/>
            <p:cNvSpPr/>
            <p:nvPr/>
          </p:nvSpPr>
          <p:spPr>
            <a:xfrm>
              <a:off x="4554227" y="5351647"/>
              <a:ext cx="75774" cy="35782"/>
            </a:xfrm>
            <a:custGeom>
              <a:rect b="b" l="l" r="r" t="t"/>
              <a:pathLst>
                <a:path extrusionOk="0" h="13" w="29">
                  <a:moveTo>
                    <a:pt x="28" y="5"/>
                  </a:moveTo>
                  <a:cubicBezTo>
                    <a:pt x="25" y="0"/>
                    <a:pt x="12" y="10"/>
                    <a:pt x="15" y="11"/>
                  </a:cubicBezTo>
                  <a:cubicBezTo>
                    <a:pt x="17" y="13"/>
                    <a:pt x="29" y="8"/>
                    <a:pt x="28" y="5"/>
                  </a:cubicBezTo>
                  <a:close/>
                  <a:moveTo>
                    <a:pt x="13" y="1"/>
                  </a:moveTo>
                  <a:cubicBezTo>
                    <a:pt x="9" y="0"/>
                    <a:pt x="0" y="8"/>
                    <a:pt x="4" y="10"/>
                  </a:cubicBezTo>
                  <a:cubicBezTo>
                    <a:pt x="8" y="13"/>
                    <a:pt x="17" y="2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25" name="Google Shape;1025;p65"/>
            <p:cNvSpPr/>
            <p:nvPr/>
          </p:nvSpPr>
          <p:spPr>
            <a:xfrm>
              <a:off x="3903828" y="4118222"/>
              <a:ext cx="353615" cy="145232"/>
            </a:xfrm>
            <a:custGeom>
              <a:rect b="b" l="l" r="r" t="t"/>
              <a:pathLst>
                <a:path extrusionOk="0" h="55" w="134">
                  <a:moveTo>
                    <a:pt x="130" y="14"/>
                  </a:moveTo>
                  <a:cubicBezTo>
                    <a:pt x="127" y="11"/>
                    <a:pt x="125" y="9"/>
                    <a:pt x="124" y="10"/>
                  </a:cubicBezTo>
                  <a:cubicBezTo>
                    <a:pt x="124" y="11"/>
                    <a:pt x="121" y="11"/>
                    <a:pt x="118" y="10"/>
                  </a:cubicBezTo>
                  <a:cubicBezTo>
                    <a:pt x="116" y="8"/>
                    <a:pt x="115" y="6"/>
                    <a:pt x="113" y="6"/>
                  </a:cubicBezTo>
                  <a:cubicBezTo>
                    <a:pt x="112" y="6"/>
                    <a:pt x="106" y="3"/>
                    <a:pt x="103" y="0"/>
                  </a:cubicBezTo>
                  <a:cubicBezTo>
                    <a:pt x="103" y="1"/>
                    <a:pt x="103" y="1"/>
                    <a:pt x="103" y="2"/>
                  </a:cubicBezTo>
                  <a:cubicBezTo>
                    <a:pt x="104" y="3"/>
                    <a:pt x="101" y="4"/>
                    <a:pt x="98" y="4"/>
                  </a:cubicBezTo>
                  <a:cubicBezTo>
                    <a:pt x="95" y="5"/>
                    <a:pt x="95" y="8"/>
                    <a:pt x="95" y="10"/>
                  </a:cubicBezTo>
                  <a:cubicBezTo>
                    <a:pt x="95" y="13"/>
                    <a:pt x="93" y="13"/>
                    <a:pt x="92" y="15"/>
                  </a:cubicBezTo>
                  <a:cubicBezTo>
                    <a:pt x="91" y="18"/>
                    <a:pt x="92" y="18"/>
                    <a:pt x="89" y="19"/>
                  </a:cubicBezTo>
                  <a:cubicBezTo>
                    <a:pt x="87" y="21"/>
                    <a:pt x="86" y="23"/>
                    <a:pt x="88" y="25"/>
                  </a:cubicBezTo>
                  <a:cubicBezTo>
                    <a:pt x="89" y="27"/>
                    <a:pt x="88" y="29"/>
                    <a:pt x="87" y="30"/>
                  </a:cubicBezTo>
                  <a:cubicBezTo>
                    <a:pt x="87" y="32"/>
                    <a:pt x="89" y="32"/>
                    <a:pt x="92" y="34"/>
                  </a:cubicBezTo>
                  <a:cubicBezTo>
                    <a:pt x="94" y="37"/>
                    <a:pt x="95" y="33"/>
                    <a:pt x="96" y="35"/>
                  </a:cubicBezTo>
                  <a:cubicBezTo>
                    <a:pt x="97" y="37"/>
                    <a:pt x="95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3" y="42"/>
                    <a:pt x="94" y="44"/>
                    <a:pt x="93" y="45"/>
                  </a:cubicBezTo>
                  <a:cubicBezTo>
                    <a:pt x="92" y="46"/>
                    <a:pt x="91" y="46"/>
                    <a:pt x="93" y="49"/>
                  </a:cubicBezTo>
                  <a:cubicBezTo>
                    <a:pt x="95" y="51"/>
                    <a:pt x="97" y="47"/>
                    <a:pt x="99" y="50"/>
                  </a:cubicBezTo>
                  <a:cubicBezTo>
                    <a:pt x="101" y="53"/>
                    <a:pt x="103" y="55"/>
                    <a:pt x="105" y="50"/>
                  </a:cubicBezTo>
                  <a:cubicBezTo>
                    <a:pt x="107" y="45"/>
                    <a:pt x="109" y="38"/>
                    <a:pt x="112" y="37"/>
                  </a:cubicBezTo>
                  <a:cubicBezTo>
                    <a:pt x="116" y="36"/>
                    <a:pt x="124" y="34"/>
                    <a:pt x="128" y="29"/>
                  </a:cubicBezTo>
                  <a:cubicBezTo>
                    <a:pt x="132" y="23"/>
                    <a:pt x="130" y="22"/>
                    <a:pt x="132" y="20"/>
                  </a:cubicBezTo>
                  <a:cubicBezTo>
                    <a:pt x="134" y="19"/>
                    <a:pt x="133" y="18"/>
                    <a:pt x="130" y="14"/>
                  </a:cubicBezTo>
                  <a:close/>
                  <a:moveTo>
                    <a:pt x="3" y="12"/>
                  </a:moveTo>
                  <a:cubicBezTo>
                    <a:pt x="0" y="17"/>
                    <a:pt x="7" y="22"/>
                    <a:pt x="8" y="20"/>
                  </a:cubicBezTo>
                  <a:cubicBezTo>
                    <a:pt x="10" y="17"/>
                    <a:pt x="7" y="7"/>
                    <a:pt x="3" y="1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26" name="Google Shape;1026;p65"/>
            <p:cNvSpPr/>
            <p:nvPr/>
          </p:nvSpPr>
          <p:spPr>
            <a:xfrm>
              <a:off x="4312168" y="1718724"/>
              <a:ext cx="1294483" cy="968219"/>
            </a:xfrm>
            <a:custGeom>
              <a:rect b="b" l="l" r="r" t="t"/>
              <a:pathLst>
                <a:path extrusionOk="0" h="368" w="492">
                  <a:moveTo>
                    <a:pt x="465" y="34"/>
                  </a:moveTo>
                  <a:cubicBezTo>
                    <a:pt x="456" y="34"/>
                    <a:pt x="449" y="36"/>
                    <a:pt x="448" y="42"/>
                  </a:cubicBezTo>
                  <a:cubicBezTo>
                    <a:pt x="448" y="48"/>
                    <a:pt x="437" y="41"/>
                    <a:pt x="432" y="43"/>
                  </a:cubicBezTo>
                  <a:cubicBezTo>
                    <a:pt x="427" y="45"/>
                    <a:pt x="430" y="38"/>
                    <a:pt x="425" y="40"/>
                  </a:cubicBezTo>
                  <a:cubicBezTo>
                    <a:pt x="420" y="42"/>
                    <a:pt x="415" y="48"/>
                    <a:pt x="409" y="51"/>
                  </a:cubicBezTo>
                  <a:cubicBezTo>
                    <a:pt x="403" y="53"/>
                    <a:pt x="399" y="59"/>
                    <a:pt x="396" y="59"/>
                  </a:cubicBezTo>
                  <a:cubicBezTo>
                    <a:pt x="392" y="60"/>
                    <a:pt x="403" y="48"/>
                    <a:pt x="409" y="43"/>
                  </a:cubicBezTo>
                  <a:cubicBezTo>
                    <a:pt x="415" y="37"/>
                    <a:pt x="412" y="30"/>
                    <a:pt x="404" y="31"/>
                  </a:cubicBezTo>
                  <a:cubicBezTo>
                    <a:pt x="396" y="32"/>
                    <a:pt x="398" y="37"/>
                    <a:pt x="394" y="37"/>
                  </a:cubicBezTo>
                  <a:cubicBezTo>
                    <a:pt x="389" y="38"/>
                    <a:pt x="369" y="49"/>
                    <a:pt x="368" y="46"/>
                  </a:cubicBezTo>
                  <a:cubicBezTo>
                    <a:pt x="367" y="42"/>
                    <a:pt x="385" y="37"/>
                    <a:pt x="385" y="35"/>
                  </a:cubicBezTo>
                  <a:cubicBezTo>
                    <a:pt x="384" y="33"/>
                    <a:pt x="362" y="33"/>
                    <a:pt x="352" y="34"/>
                  </a:cubicBezTo>
                  <a:cubicBezTo>
                    <a:pt x="342" y="36"/>
                    <a:pt x="325" y="41"/>
                    <a:pt x="324" y="38"/>
                  </a:cubicBezTo>
                  <a:cubicBezTo>
                    <a:pt x="324" y="36"/>
                    <a:pt x="345" y="32"/>
                    <a:pt x="355" y="30"/>
                  </a:cubicBezTo>
                  <a:cubicBezTo>
                    <a:pt x="366" y="29"/>
                    <a:pt x="385" y="31"/>
                    <a:pt x="393" y="28"/>
                  </a:cubicBezTo>
                  <a:cubicBezTo>
                    <a:pt x="401" y="24"/>
                    <a:pt x="413" y="24"/>
                    <a:pt x="415" y="22"/>
                  </a:cubicBezTo>
                  <a:cubicBezTo>
                    <a:pt x="418" y="19"/>
                    <a:pt x="406" y="15"/>
                    <a:pt x="400" y="16"/>
                  </a:cubicBezTo>
                  <a:cubicBezTo>
                    <a:pt x="395" y="16"/>
                    <a:pt x="389" y="15"/>
                    <a:pt x="389" y="12"/>
                  </a:cubicBezTo>
                  <a:cubicBezTo>
                    <a:pt x="390" y="9"/>
                    <a:pt x="381" y="9"/>
                    <a:pt x="380" y="7"/>
                  </a:cubicBezTo>
                  <a:cubicBezTo>
                    <a:pt x="379" y="4"/>
                    <a:pt x="361" y="6"/>
                    <a:pt x="357" y="4"/>
                  </a:cubicBezTo>
                  <a:cubicBezTo>
                    <a:pt x="353" y="1"/>
                    <a:pt x="342" y="0"/>
                    <a:pt x="333" y="1"/>
                  </a:cubicBezTo>
                  <a:cubicBezTo>
                    <a:pt x="323" y="2"/>
                    <a:pt x="304" y="1"/>
                    <a:pt x="299" y="2"/>
                  </a:cubicBezTo>
                  <a:cubicBezTo>
                    <a:pt x="295" y="2"/>
                    <a:pt x="292" y="4"/>
                    <a:pt x="288" y="4"/>
                  </a:cubicBezTo>
                  <a:cubicBezTo>
                    <a:pt x="284" y="3"/>
                    <a:pt x="277" y="5"/>
                    <a:pt x="280" y="8"/>
                  </a:cubicBezTo>
                  <a:cubicBezTo>
                    <a:pt x="284" y="12"/>
                    <a:pt x="273" y="14"/>
                    <a:pt x="274" y="11"/>
                  </a:cubicBezTo>
                  <a:cubicBezTo>
                    <a:pt x="275" y="7"/>
                    <a:pt x="265" y="5"/>
                    <a:pt x="262" y="8"/>
                  </a:cubicBezTo>
                  <a:cubicBezTo>
                    <a:pt x="258" y="11"/>
                    <a:pt x="242" y="5"/>
                    <a:pt x="240" y="8"/>
                  </a:cubicBezTo>
                  <a:cubicBezTo>
                    <a:pt x="237" y="11"/>
                    <a:pt x="219" y="10"/>
                    <a:pt x="213" y="11"/>
                  </a:cubicBezTo>
                  <a:cubicBezTo>
                    <a:pt x="208" y="12"/>
                    <a:pt x="222" y="16"/>
                    <a:pt x="221" y="18"/>
                  </a:cubicBezTo>
                  <a:cubicBezTo>
                    <a:pt x="221" y="21"/>
                    <a:pt x="203" y="18"/>
                    <a:pt x="207" y="23"/>
                  </a:cubicBezTo>
                  <a:cubicBezTo>
                    <a:pt x="211" y="27"/>
                    <a:pt x="222" y="30"/>
                    <a:pt x="228" y="36"/>
                  </a:cubicBezTo>
                  <a:cubicBezTo>
                    <a:pt x="233" y="41"/>
                    <a:pt x="223" y="38"/>
                    <a:pt x="217" y="34"/>
                  </a:cubicBezTo>
                  <a:cubicBezTo>
                    <a:pt x="211" y="30"/>
                    <a:pt x="203" y="31"/>
                    <a:pt x="199" y="27"/>
                  </a:cubicBezTo>
                  <a:cubicBezTo>
                    <a:pt x="195" y="23"/>
                    <a:pt x="181" y="20"/>
                    <a:pt x="178" y="22"/>
                  </a:cubicBezTo>
                  <a:cubicBezTo>
                    <a:pt x="173" y="25"/>
                    <a:pt x="187" y="30"/>
                    <a:pt x="187" y="33"/>
                  </a:cubicBezTo>
                  <a:cubicBezTo>
                    <a:pt x="187" y="37"/>
                    <a:pt x="178" y="33"/>
                    <a:pt x="176" y="34"/>
                  </a:cubicBezTo>
                  <a:cubicBezTo>
                    <a:pt x="174" y="35"/>
                    <a:pt x="166" y="26"/>
                    <a:pt x="161" y="26"/>
                  </a:cubicBezTo>
                  <a:cubicBezTo>
                    <a:pt x="157" y="26"/>
                    <a:pt x="161" y="30"/>
                    <a:pt x="161" y="36"/>
                  </a:cubicBezTo>
                  <a:cubicBezTo>
                    <a:pt x="161" y="42"/>
                    <a:pt x="151" y="46"/>
                    <a:pt x="154" y="42"/>
                  </a:cubicBezTo>
                  <a:cubicBezTo>
                    <a:pt x="157" y="37"/>
                    <a:pt x="155" y="27"/>
                    <a:pt x="150" y="25"/>
                  </a:cubicBezTo>
                  <a:cubicBezTo>
                    <a:pt x="145" y="23"/>
                    <a:pt x="132" y="29"/>
                    <a:pt x="125" y="29"/>
                  </a:cubicBezTo>
                  <a:cubicBezTo>
                    <a:pt x="119" y="29"/>
                    <a:pt x="110" y="31"/>
                    <a:pt x="116" y="34"/>
                  </a:cubicBezTo>
                  <a:cubicBezTo>
                    <a:pt x="121" y="37"/>
                    <a:pt x="115" y="39"/>
                    <a:pt x="110" y="36"/>
                  </a:cubicBezTo>
                  <a:cubicBezTo>
                    <a:pt x="105" y="32"/>
                    <a:pt x="89" y="36"/>
                    <a:pt x="92" y="38"/>
                  </a:cubicBezTo>
                  <a:cubicBezTo>
                    <a:pt x="96" y="41"/>
                    <a:pt x="97" y="47"/>
                    <a:pt x="95" y="50"/>
                  </a:cubicBezTo>
                  <a:cubicBezTo>
                    <a:pt x="92" y="53"/>
                    <a:pt x="86" y="47"/>
                    <a:pt x="79" y="48"/>
                  </a:cubicBezTo>
                  <a:cubicBezTo>
                    <a:pt x="73" y="48"/>
                    <a:pt x="41" y="64"/>
                    <a:pt x="43" y="68"/>
                  </a:cubicBezTo>
                  <a:cubicBezTo>
                    <a:pt x="45" y="72"/>
                    <a:pt x="58" y="68"/>
                    <a:pt x="62" y="71"/>
                  </a:cubicBezTo>
                  <a:cubicBezTo>
                    <a:pt x="67" y="73"/>
                    <a:pt x="61" y="82"/>
                    <a:pt x="56" y="86"/>
                  </a:cubicBezTo>
                  <a:cubicBezTo>
                    <a:pt x="51" y="89"/>
                    <a:pt x="31" y="86"/>
                    <a:pt x="31" y="90"/>
                  </a:cubicBezTo>
                  <a:cubicBezTo>
                    <a:pt x="30" y="94"/>
                    <a:pt x="0" y="95"/>
                    <a:pt x="0" y="102"/>
                  </a:cubicBezTo>
                  <a:cubicBezTo>
                    <a:pt x="0" y="105"/>
                    <a:pt x="1" y="107"/>
                    <a:pt x="5" y="108"/>
                  </a:cubicBezTo>
                  <a:cubicBezTo>
                    <a:pt x="9" y="109"/>
                    <a:pt x="14" y="107"/>
                    <a:pt x="18" y="112"/>
                  </a:cubicBezTo>
                  <a:cubicBezTo>
                    <a:pt x="22" y="116"/>
                    <a:pt x="33" y="116"/>
                    <a:pt x="40" y="113"/>
                  </a:cubicBezTo>
                  <a:cubicBezTo>
                    <a:pt x="47" y="110"/>
                    <a:pt x="53" y="114"/>
                    <a:pt x="52" y="118"/>
                  </a:cubicBezTo>
                  <a:cubicBezTo>
                    <a:pt x="52" y="122"/>
                    <a:pt x="36" y="116"/>
                    <a:pt x="31" y="120"/>
                  </a:cubicBezTo>
                  <a:cubicBezTo>
                    <a:pt x="26" y="123"/>
                    <a:pt x="10" y="120"/>
                    <a:pt x="11" y="123"/>
                  </a:cubicBezTo>
                  <a:cubicBezTo>
                    <a:pt x="12" y="127"/>
                    <a:pt x="19" y="126"/>
                    <a:pt x="26" y="127"/>
                  </a:cubicBezTo>
                  <a:cubicBezTo>
                    <a:pt x="32" y="128"/>
                    <a:pt x="26" y="131"/>
                    <a:pt x="26" y="134"/>
                  </a:cubicBezTo>
                  <a:cubicBezTo>
                    <a:pt x="26" y="136"/>
                    <a:pt x="29" y="136"/>
                    <a:pt x="35" y="139"/>
                  </a:cubicBezTo>
                  <a:cubicBezTo>
                    <a:pt x="42" y="142"/>
                    <a:pt x="52" y="144"/>
                    <a:pt x="48" y="140"/>
                  </a:cubicBezTo>
                  <a:cubicBezTo>
                    <a:pt x="45" y="137"/>
                    <a:pt x="55" y="137"/>
                    <a:pt x="57" y="139"/>
                  </a:cubicBezTo>
                  <a:cubicBezTo>
                    <a:pt x="58" y="141"/>
                    <a:pt x="63" y="136"/>
                    <a:pt x="67" y="137"/>
                  </a:cubicBezTo>
                  <a:cubicBezTo>
                    <a:pt x="72" y="139"/>
                    <a:pt x="73" y="133"/>
                    <a:pt x="77" y="135"/>
                  </a:cubicBezTo>
                  <a:cubicBezTo>
                    <a:pt x="81" y="138"/>
                    <a:pt x="97" y="139"/>
                    <a:pt x="103" y="142"/>
                  </a:cubicBezTo>
                  <a:cubicBezTo>
                    <a:pt x="109" y="145"/>
                    <a:pt x="116" y="146"/>
                    <a:pt x="116" y="151"/>
                  </a:cubicBezTo>
                  <a:cubicBezTo>
                    <a:pt x="115" y="155"/>
                    <a:pt x="121" y="159"/>
                    <a:pt x="127" y="161"/>
                  </a:cubicBezTo>
                  <a:cubicBezTo>
                    <a:pt x="133" y="164"/>
                    <a:pt x="135" y="170"/>
                    <a:pt x="134" y="174"/>
                  </a:cubicBezTo>
                  <a:cubicBezTo>
                    <a:pt x="134" y="178"/>
                    <a:pt x="141" y="181"/>
                    <a:pt x="140" y="183"/>
                  </a:cubicBezTo>
                  <a:cubicBezTo>
                    <a:pt x="139" y="185"/>
                    <a:pt x="140" y="188"/>
                    <a:pt x="144" y="192"/>
                  </a:cubicBezTo>
                  <a:cubicBezTo>
                    <a:pt x="148" y="195"/>
                    <a:pt x="137" y="198"/>
                    <a:pt x="140" y="202"/>
                  </a:cubicBezTo>
                  <a:cubicBezTo>
                    <a:pt x="143" y="205"/>
                    <a:pt x="136" y="211"/>
                    <a:pt x="144" y="212"/>
                  </a:cubicBezTo>
                  <a:cubicBezTo>
                    <a:pt x="151" y="214"/>
                    <a:pt x="150" y="207"/>
                    <a:pt x="156" y="207"/>
                  </a:cubicBezTo>
                  <a:cubicBezTo>
                    <a:pt x="162" y="207"/>
                    <a:pt x="156" y="212"/>
                    <a:pt x="159" y="215"/>
                  </a:cubicBezTo>
                  <a:cubicBezTo>
                    <a:pt x="162" y="218"/>
                    <a:pt x="168" y="218"/>
                    <a:pt x="174" y="223"/>
                  </a:cubicBezTo>
                  <a:cubicBezTo>
                    <a:pt x="180" y="228"/>
                    <a:pt x="176" y="230"/>
                    <a:pt x="171" y="226"/>
                  </a:cubicBezTo>
                  <a:cubicBezTo>
                    <a:pt x="165" y="222"/>
                    <a:pt x="150" y="223"/>
                    <a:pt x="150" y="224"/>
                  </a:cubicBezTo>
                  <a:cubicBezTo>
                    <a:pt x="150" y="226"/>
                    <a:pt x="167" y="236"/>
                    <a:pt x="171" y="234"/>
                  </a:cubicBezTo>
                  <a:cubicBezTo>
                    <a:pt x="175" y="233"/>
                    <a:pt x="181" y="240"/>
                    <a:pt x="178" y="243"/>
                  </a:cubicBezTo>
                  <a:cubicBezTo>
                    <a:pt x="176" y="245"/>
                    <a:pt x="177" y="251"/>
                    <a:pt x="177" y="254"/>
                  </a:cubicBezTo>
                  <a:cubicBezTo>
                    <a:pt x="176" y="257"/>
                    <a:pt x="170" y="254"/>
                    <a:pt x="166" y="254"/>
                  </a:cubicBezTo>
                  <a:cubicBezTo>
                    <a:pt x="163" y="255"/>
                    <a:pt x="160" y="256"/>
                    <a:pt x="160" y="260"/>
                  </a:cubicBezTo>
                  <a:cubicBezTo>
                    <a:pt x="160" y="264"/>
                    <a:pt x="154" y="267"/>
                    <a:pt x="153" y="272"/>
                  </a:cubicBezTo>
                  <a:cubicBezTo>
                    <a:pt x="153" y="277"/>
                    <a:pt x="158" y="277"/>
                    <a:pt x="161" y="279"/>
                  </a:cubicBezTo>
                  <a:cubicBezTo>
                    <a:pt x="164" y="281"/>
                    <a:pt x="155" y="282"/>
                    <a:pt x="155" y="286"/>
                  </a:cubicBezTo>
                  <a:cubicBezTo>
                    <a:pt x="155" y="290"/>
                    <a:pt x="163" y="296"/>
                    <a:pt x="166" y="298"/>
                  </a:cubicBezTo>
                  <a:cubicBezTo>
                    <a:pt x="169" y="299"/>
                    <a:pt x="166" y="307"/>
                    <a:pt x="168" y="311"/>
                  </a:cubicBezTo>
                  <a:cubicBezTo>
                    <a:pt x="169" y="315"/>
                    <a:pt x="173" y="310"/>
                    <a:pt x="172" y="316"/>
                  </a:cubicBezTo>
                  <a:cubicBezTo>
                    <a:pt x="172" y="321"/>
                    <a:pt x="176" y="321"/>
                    <a:pt x="176" y="324"/>
                  </a:cubicBezTo>
                  <a:cubicBezTo>
                    <a:pt x="177" y="327"/>
                    <a:pt x="184" y="326"/>
                    <a:pt x="183" y="331"/>
                  </a:cubicBezTo>
                  <a:cubicBezTo>
                    <a:pt x="181" y="335"/>
                    <a:pt x="185" y="338"/>
                    <a:pt x="186" y="340"/>
                  </a:cubicBezTo>
                  <a:cubicBezTo>
                    <a:pt x="188" y="343"/>
                    <a:pt x="194" y="347"/>
                    <a:pt x="195" y="350"/>
                  </a:cubicBezTo>
                  <a:cubicBezTo>
                    <a:pt x="197" y="353"/>
                    <a:pt x="200" y="357"/>
                    <a:pt x="204" y="356"/>
                  </a:cubicBezTo>
                  <a:cubicBezTo>
                    <a:pt x="209" y="355"/>
                    <a:pt x="209" y="359"/>
                    <a:pt x="212" y="358"/>
                  </a:cubicBezTo>
                  <a:cubicBezTo>
                    <a:pt x="216" y="358"/>
                    <a:pt x="221" y="360"/>
                    <a:pt x="222" y="362"/>
                  </a:cubicBezTo>
                  <a:cubicBezTo>
                    <a:pt x="223" y="365"/>
                    <a:pt x="233" y="367"/>
                    <a:pt x="236" y="368"/>
                  </a:cubicBezTo>
                  <a:cubicBezTo>
                    <a:pt x="239" y="368"/>
                    <a:pt x="239" y="363"/>
                    <a:pt x="242" y="362"/>
                  </a:cubicBezTo>
                  <a:cubicBezTo>
                    <a:pt x="244" y="360"/>
                    <a:pt x="243" y="350"/>
                    <a:pt x="246" y="349"/>
                  </a:cubicBezTo>
                  <a:cubicBezTo>
                    <a:pt x="248" y="348"/>
                    <a:pt x="247" y="337"/>
                    <a:pt x="245" y="336"/>
                  </a:cubicBezTo>
                  <a:cubicBezTo>
                    <a:pt x="243" y="335"/>
                    <a:pt x="244" y="332"/>
                    <a:pt x="249" y="332"/>
                  </a:cubicBezTo>
                  <a:cubicBezTo>
                    <a:pt x="255" y="333"/>
                    <a:pt x="253" y="328"/>
                    <a:pt x="255" y="327"/>
                  </a:cubicBezTo>
                  <a:cubicBezTo>
                    <a:pt x="258" y="326"/>
                    <a:pt x="257" y="321"/>
                    <a:pt x="259" y="321"/>
                  </a:cubicBezTo>
                  <a:cubicBezTo>
                    <a:pt x="261" y="320"/>
                    <a:pt x="260" y="317"/>
                    <a:pt x="259" y="315"/>
                  </a:cubicBezTo>
                  <a:cubicBezTo>
                    <a:pt x="257" y="313"/>
                    <a:pt x="259" y="312"/>
                    <a:pt x="262" y="311"/>
                  </a:cubicBezTo>
                  <a:cubicBezTo>
                    <a:pt x="265" y="311"/>
                    <a:pt x="264" y="307"/>
                    <a:pt x="260" y="305"/>
                  </a:cubicBezTo>
                  <a:cubicBezTo>
                    <a:pt x="257" y="304"/>
                    <a:pt x="258" y="300"/>
                    <a:pt x="262" y="302"/>
                  </a:cubicBezTo>
                  <a:cubicBezTo>
                    <a:pt x="265" y="305"/>
                    <a:pt x="268" y="303"/>
                    <a:pt x="266" y="300"/>
                  </a:cubicBezTo>
                  <a:cubicBezTo>
                    <a:pt x="264" y="297"/>
                    <a:pt x="269" y="296"/>
                    <a:pt x="274" y="295"/>
                  </a:cubicBezTo>
                  <a:cubicBezTo>
                    <a:pt x="279" y="295"/>
                    <a:pt x="281" y="292"/>
                    <a:pt x="280" y="288"/>
                  </a:cubicBezTo>
                  <a:cubicBezTo>
                    <a:pt x="279" y="285"/>
                    <a:pt x="286" y="285"/>
                    <a:pt x="284" y="288"/>
                  </a:cubicBezTo>
                  <a:cubicBezTo>
                    <a:pt x="283" y="291"/>
                    <a:pt x="284" y="295"/>
                    <a:pt x="286" y="292"/>
                  </a:cubicBezTo>
                  <a:cubicBezTo>
                    <a:pt x="288" y="290"/>
                    <a:pt x="293" y="292"/>
                    <a:pt x="301" y="289"/>
                  </a:cubicBezTo>
                  <a:cubicBezTo>
                    <a:pt x="309" y="287"/>
                    <a:pt x="317" y="280"/>
                    <a:pt x="319" y="274"/>
                  </a:cubicBezTo>
                  <a:cubicBezTo>
                    <a:pt x="321" y="267"/>
                    <a:pt x="330" y="268"/>
                    <a:pt x="329" y="264"/>
                  </a:cubicBezTo>
                  <a:cubicBezTo>
                    <a:pt x="328" y="260"/>
                    <a:pt x="330" y="258"/>
                    <a:pt x="336" y="261"/>
                  </a:cubicBezTo>
                  <a:cubicBezTo>
                    <a:pt x="342" y="264"/>
                    <a:pt x="338" y="259"/>
                    <a:pt x="344" y="259"/>
                  </a:cubicBezTo>
                  <a:cubicBezTo>
                    <a:pt x="351" y="259"/>
                    <a:pt x="350" y="256"/>
                    <a:pt x="356" y="256"/>
                  </a:cubicBezTo>
                  <a:cubicBezTo>
                    <a:pt x="363" y="256"/>
                    <a:pt x="379" y="253"/>
                    <a:pt x="385" y="248"/>
                  </a:cubicBezTo>
                  <a:cubicBezTo>
                    <a:pt x="391" y="244"/>
                    <a:pt x="403" y="240"/>
                    <a:pt x="408" y="237"/>
                  </a:cubicBezTo>
                  <a:cubicBezTo>
                    <a:pt x="413" y="233"/>
                    <a:pt x="414" y="231"/>
                    <a:pt x="411" y="232"/>
                  </a:cubicBezTo>
                  <a:cubicBezTo>
                    <a:pt x="408" y="234"/>
                    <a:pt x="401" y="234"/>
                    <a:pt x="397" y="233"/>
                  </a:cubicBezTo>
                  <a:cubicBezTo>
                    <a:pt x="392" y="232"/>
                    <a:pt x="384" y="228"/>
                    <a:pt x="379" y="231"/>
                  </a:cubicBezTo>
                  <a:cubicBezTo>
                    <a:pt x="373" y="234"/>
                    <a:pt x="377" y="227"/>
                    <a:pt x="381" y="226"/>
                  </a:cubicBezTo>
                  <a:cubicBezTo>
                    <a:pt x="386" y="225"/>
                    <a:pt x="384" y="223"/>
                    <a:pt x="383" y="218"/>
                  </a:cubicBezTo>
                  <a:cubicBezTo>
                    <a:pt x="381" y="213"/>
                    <a:pt x="390" y="217"/>
                    <a:pt x="394" y="222"/>
                  </a:cubicBezTo>
                  <a:cubicBezTo>
                    <a:pt x="398" y="227"/>
                    <a:pt x="405" y="230"/>
                    <a:pt x="412" y="228"/>
                  </a:cubicBezTo>
                  <a:cubicBezTo>
                    <a:pt x="418" y="226"/>
                    <a:pt x="412" y="221"/>
                    <a:pt x="414" y="217"/>
                  </a:cubicBezTo>
                  <a:cubicBezTo>
                    <a:pt x="417" y="214"/>
                    <a:pt x="395" y="203"/>
                    <a:pt x="393" y="199"/>
                  </a:cubicBezTo>
                  <a:cubicBezTo>
                    <a:pt x="392" y="195"/>
                    <a:pt x="399" y="198"/>
                    <a:pt x="405" y="200"/>
                  </a:cubicBezTo>
                  <a:cubicBezTo>
                    <a:pt x="412" y="203"/>
                    <a:pt x="413" y="195"/>
                    <a:pt x="413" y="192"/>
                  </a:cubicBezTo>
                  <a:cubicBezTo>
                    <a:pt x="413" y="188"/>
                    <a:pt x="400" y="188"/>
                    <a:pt x="394" y="192"/>
                  </a:cubicBezTo>
                  <a:cubicBezTo>
                    <a:pt x="388" y="195"/>
                    <a:pt x="382" y="187"/>
                    <a:pt x="390" y="186"/>
                  </a:cubicBezTo>
                  <a:cubicBezTo>
                    <a:pt x="398" y="185"/>
                    <a:pt x="391" y="182"/>
                    <a:pt x="393" y="180"/>
                  </a:cubicBezTo>
                  <a:cubicBezTo>
                    <a:pt x="396" y="177"/>
                    <a:pt x="406" y="187"/>
                    <a:pt x="411" y="185"/>
                  </a:cubicBezTo>
                  <a:cubicBezTo>
                    <a:pt x="416" y="183"/>
                    <a:pt x="420" y="185"/>
                    <a:pt x="425" y="182"/>
                  </a:cubicBezTo>
                  <a:cubicBezTo>
                    <a:pt x="429" y="178"/>
                    <a:pt x="417" y="175"/>
                    <a:pt x="414" y="172"/>
                  </a:cubicBezTo>
                  <a:cubicBezTo>
                    <a:pt x="411" y="168"/>
                    <a:pt x="427" y="170"/>
                    <a:pt x="432" y="170"/>
                  </a:cubicBezTo>
                  <a:cubicBezTo>
                    <a:pt x="437" y="170"/>
                    <a:pt x="438" y="163"/>
                    <a:pt x="434" y="164"/>
                  </a:cubicBezTo>
                  <a:cubicBezTo>
                    <a:pt x="430" y="166"/>
                    <a:pt x="417" y="160"/>
                    <a:pt x="419" y="155"/>
                  </a:cubicBezTo>
                  <a:cubicBezTo>
                    <a:pt x="422" y="151"/>
                    <a:pt x="427" y="156"/>
                    <a:pt x="433" y="153"/>
                  </a:cubicBezTo>
                  <a:cubicBezTo>
                    <a:pt x="439" y="150"/>
                    <a:pt x="434" y="138"/>
                    <a:pt x="430" y="138"/>
                  </a:cubicBezTo>
                  <a:cubicBezTo>
                    <a:pt x="425" y="138"/>
                    <a:pt x="415" y="137"/>
                    <a:pt x="415" y="135"/>
                  </a:cubicBezTo>
                  <a:cubicBezTo>
                    <a:pt x="415" y="133"/>
                    <a:pt x="407" y="131"/>
                    <a:pt x="409" y="129"/>
                  </a:cubicBezTo>
                  <a:cubicBezTo>
                    <a:pt x="412" y="126"/>
                    <a:pt x="415" y="131"/>
                    <a:pt x="420" y="127"/>
                  </a:cubicBezTo>
                  <a:cubicBezTo>
                    <a:pt x="426" y="123"/>
                    <a:pt x="437" y="128"/>
                    <a:pt x="442" y="127"/>
                  </a:cubicBezTo>
                  <a:cubicBezTo>
                    <a:pt x="447" y="126"/>
                    <a:pt x="440" y="117"/>
                    <a:pt x="437" y="119"/>
                  </a:cubicBezTo>
                  <a:cubicBezTo>
                    <a:pt x="434" y="120"/>
                    <a:pt x="425" y="121"/>
                    <a:pt x="424" y="116"/>
                  </a:cubicBezTo>
                  <a:cubicBezTo>
                    <a:pt x="423" y="111"/>
                    <a:pt x="433" y="116"/>
                    <a:pt x="435" y="113"/>
                  </a:cubicBezTo>
                  <a:cubicBezTo>
                    <a:pt x="437" y="111"/>
                    <a:pt x="421" y="105"/>
                    <a:pt x="419" y="110"/>
                  </a:cubicBezTo>
                  <a:cubicBezTo>
                    <a:pt x="416" y="115"/>
                    <a:pt x="408" y="113"/>
                    <a:pt x="412" y="110"/>
                  </a:cubicBezTo>
                  <a:cubicBezTo>
                    <a:pt x="417" y="107"/>
                    <a:pt x="418" y="99"/>
                    <a:pt x="417" y="95"/>
                  </a:cubicBezTo>
                  <a:cubicBezTo>
                    <a:pt x="417" y="91"/>
                    <a:pt x="433" y="91"/>
                    <a:pt x="432" y="84"/>
                  </a:cubicBezTo>
                  <a:cubicBezTo>
                    <a:pt x="430" y="78"/>
                    <a:pt x="439" y="76"/>
                    <a:pt x="445" y="76"/>
                  </a:cubicBezTo>
                  <a:cubicBezTo>
                    <a:pt x="450" y="76"/>
                    <a:pt x="445" y="69"/>
                    <a:pt x="439" y="70"/>
                  </a:cubicBezTo>
                  <a:cubicBezTo>
                    <a:pt x="434" y="71"/>
                    <a:pt x="429" y="76"/>
                    <a:pt x="426" y="74"/>
                  </a:cubicBezTo>
                  <a:cubicBezTo>
                    <a:pt x="423" y="72"/>
                    <a:pt x="432" y="67"/>
                    <a:pt x="437" y="67"/>
                  </a:cubicBezTo>
                  <a:cubicBezTo>
                    <a:pt x="442" y="67"/>
                    <a:pt x="453" y="67"/>
                    <a:pt x="457" y="65"/>
                  </a:cubicBezTo>
                  <a:cubicBezTo>
                    <a:pt x="461" y="62"/>
                    <a:pt x="450" y="60"/>
                    <a:pt x="442" y="61"/>
                  </a:cubicBezTo>
                  <a:cubicBezTo>
                    <a:pt x="435" y="62"/>
                    <a:pt x="435" y="59"/>
                    <a:pt x="446" y="58"/>
                  </a:cubicBezTo>
                  <a:cubicBezTo>
                    <a:pt x="458" y="58"/>
                    <a:pt x="456" y="56"/>
                    <a:pt x="464" y="55"/>
                  </a:cubicBezTo>
                  <a:cubicBezTo>
                    <a:pt x="472" y="54"/>
                    <a:pt x="469" y="51"/>
                    <a:pt x="474" y="50"/>
                  </a:cubicBezTo>
                  <a:cubicBezTo>
                    <a:pt x="479" y="50"/>
                    <a:pt x="492" y="45"/>
                    <a:pt x="492" y="42"/>
                  </a:cubicBezTo>
                  <a:cubicBezTo>
                    <a:pt x="492" y="39"/>
                    <a:pt x="474" y="34"/>
                    <a:pt x="465" y="34"/>
                  </a:cubicBezTo>
                  <a:close/>
                  <a:moveTo>
                    <a:pt x="169" y="241"/>
                  </a:moveTo>
                  <a:cubicBezTo>
                    <a:pt x="169" y="237"/>
                    <a:pt x="164" y="240"/>
                    <a:pt x="162" y="235"/>
                  </a:cubicBezTo>
                  <a:cubicBezTo>
                    <a:pt x="160" y="231"/>
                    <a:pt x="148" y="229"/>
                    <a:pt x="146" y="232"/>
                  </a:cubicBezTo>
                  <a:cubicBezTo>
                    <a:pt x="146" y="234"/>
                    <a:pt x="142" y="236"/>
                    <a:pt x="145" y="239"/>
                  </a:cubicBezTo>
                  <a:cubicBezTo>
                    <a:pt x="148" y="243"/>
                    <a:pt x="150" y="241"/>
                    <a:pt x="154" y="245"/>
                  </a:cubicBezTo>
                  <a:cubicBezTo>
                    <a:pt x="158" y="248"/>
                    <a:pt x="168" y="245"/>
                    <a:pt x="169" y="24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27" name="Google Shape;1027;p65"/>
            <p:cNvSpPr/>
            <p:nvPr/>
          </p:nvSpPr>
          <p:spPr>
            <a:xfrm>
              <a:off x="5050971" y="5433733"/>
              <a:ext cx="52623" cy="39991"/>
            </a:xfrm>
            <a:custGeom>
              <a:rect b="b" l="l" r="r" t="t"/>
              <a:pathLst>
                <a:path extrusionOk="0" h="15" w="20">
                  <a:moveTo>
                    <a:pt x="1" y="2"/>
                  </a:moveTo>
                  <a:cubicBezTo>
                    <a:pt x="1" y="5"/>
                    <a:pt x="5" y="4"/>
                    <a:pt x="8" y="7"/>
                  </a:cubicBezTo>
                  <a:cubicBezTo>
                    <a:pt x="11" y="9"/>
                    <a:pt x="14" y="15"/>
                    <a:pt x="17" y="10"/>
                  </a:cubicBezTo>
                  <a:cubicBezTo>
                    <a:pt x="20" y="5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28" name="Google Shape;1028;p65"/>
            <p:cNvSpPr/>
            <p:nvPr/>
          </p:nvSpPr>
          <p:spPr>
            <a:xfrm>
              <a:off x="2855613" y="1735562"/>
              <a:ext cx="1888051" cy="1456538"/>
            </a:xfrm>
            <a:custGeom>
              <a:rect b="b" l="l" r="r" t="t"/>
              <a:pathLst>
                <a:path extrusionOk="0" h="552" w="717">
                  <a:moveTo>
                    <a:pt x="141" y="484"/>
                  </a:moveTo>
                  <a:cubicBezTo>
                    <a:pt x="139" y="481"/>
                    <a:pt x="133" y="482"/>
                    <a:pt x="132" y="479"/>
                  </a:cubicBezTo>
                  <a:cubicBezTo>
                    <a:pt x="131" y="477"/>
                    <a:pt x="126" y="469"/>
                    <a:pt x="123" y="469"/>
                  </a:cubicBezTo>
                  <a:cubicBezTo>
                    <a:pt x="120" y="469"/>
                    <a:pt x="116" y="469"/>
                    <a:pt x="112" y="467"/>
                  </a:cubicBezTo>
                  <a:cubicBezTo>
                    <a:pt x="109" y="464"/>
                    <a:pt x="106" y="464"/>
                    <a:pt x="104" y="465"/>
                  </a:cubicBezTo>
                  <a:cubicBezTo>
                    <a:pt x="101" y="467"/>
                    <a:pt x="106" y="467"/>
                    <a:pt x="106" y="469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1"/>
                    <a:pt x="113" y="476"/>
                    <a:pt x="115" y="476"/>
                  </a:cubicBezTo>
                  <a:cubicBezTo>
                    <a:pt x="118" y="476"/>
                    <a:pt x="118" y="479"/>
                    <a:pt x="121" y="479"/>
                  </a:cubicBezTo>
                  <a:cubicBezTo>
                    <a:pt x="123" y="479"/>
                    <a:pt x="124" y="482"/>
                    <a:pt x="125" y="484"/>
                  </a:cubicBezTo>
                  <a:cubicBezTo>
                    <a:pt x="126" y="486"/>
                    <a:pt x="129" y="484"/>
                    <a:pt x="129" y="486"/>
                  </a:cubicBezTo>
                  <a:cubicBezTo>
                    <a:pt x="129" y="487"/>
                    <a:pt x="132" y="488"/>
                    <a:pt x="133" y="490"/>
                  </a:cubicBezTo>
                  <a:cubicBezTo>
                    <a:pt x="138" y="491"/>
                    <a:pt x="142" y="491"/>
                    <a:pt x="145" y="490"/>
                  </a:cubicBezTo>
                  <a:cubicBezTo>
                    <a:pt x="146" y="489"/>
                    <a:pt x="146" y="488"/>
                    <a:pt x="146" y="487"/>
                  </a:cubicBezTo>
                  <a:cubicBezTo>
                    <a:pt x="148" y="485"/>
                    <a:pt x="144" y="486"/>
                    <a:pt x="141" y="484"/>
                  </a:cubicBezTo>
                  <a:close/>
                  <a:moveTo>
                    <a:pt x="135" y="200"/>
                  </a:moveTo>
                  <a:cubicBezTo>
                    <a:pt x="142" y="202"/>
                    <a:pt x="142" y="213"/>
                    <a:pt x="147" y="213"/>
                  </a:cubicBezTo>
                  <a:cubicBezTo>
                    <a:pt x="150" y="213"/>
                    <a:pt x="147" y="210"/>
                    <a:pt x="152" y="210"/>
                  </a:cubicBezTo>
                  <a:cubicBezTo>
                    <a:pt x="157" y="210"/>
                    <a:pt x="156" y="207"/>
                    <a:pt x="160" y="208"/>
                  </a:cubicBezTo>
                  <a:cubicBezTo>
                    <a:pt x="164" y="208"/>
                    <a:pt x="168" y="206"/>
                    <a:pt x="168" y="201"/>
                  </a:cubicBezTo>
                  <a:cubicBezTo>
                    <a:pt x="168" y="196"/>
                    <a:pt x="171" y="195"/>
                    <a:pt x="175" y="194"/>
                  </a:cubicBezTo>
                  <a:cubicBezTo>
                    <a:pt x="179" y="193"/>
                    <a:pt x="176" y="187"/>
                    <a:pt x="182" y="186"/>
                  </a:cubicBezTo>
                  <a:cubicBezTo>
                    <a:pt x="188" y="184"/>
                    <a:pt x="204" y="177"/>
                    <a:pt x="207" y="175"/>
                  </a:cubicBezTo>
                  <a:cubicBezTo>
                    <a:pt x="210" y="173"/>
                    <a:pt x="204" y="170"/>
                    <a:pt x="197" y="166"/>
                  </a:cubicBezTo>
                  <a:cubicBezTo>
                    <a:pt x="191" y="162"/>
                    <a:pt x="186" y="161"/>
                    <a:pt x="181" y="164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4"/>
                    <a:pt x="161" y="160"/>
                    <a:pt x="160" y="158"/>
                  </a:cubicBezTo>
                  <a:cubicBezTo>
                    <a:pt x="158" y="156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69"/>
                  </a:cubicBezTo>
                  <a:cubicBezTo>
                    <a:pt x="141" y="172"/>
                    <a:pt x="130" y="180"/>
                    <a:pt x="132" y="181"/>
                  </a:cubicBezTo>
                  <a:cubicBezTo>
                    <a:pt x="135" y="183"/>
                    <a:pt x="130" y="188"/>
                    <a:pt x="125" y="194"/>
                  </a:cubicBezTo>
                  <a:cubicBezTo>
                    <a:pt x="120" y="199"/>
                    <a:pt x="129" y="199"/>
                    <a:pt x="135" y="200"/>
                  </a:cubicBezTo>
                  <a:close/>
                  <a:moveTo>
                    <a:pt x="314" y="230"/>
                  </a:moveTo>
                  <a:cubicBezTo>
                    <a:pt x="316" y="227"/>
                    <a:pt x="325" y="235"/>
                    <a:pt x="325" y="229"/>
                  </a:cubicBezTo>
                  <a:cubicBezTo>
                    <a:pt x="325" y="224"/>
                    <a:pt x="315" y="221"/>
                    <a:pt x="311" y="219"/>
                  </a:cubicBezTo>
                  <a:cubicBezTo>
                    <a:pt x="306" y="216"/>
                    <a:pt x="305" y="217"/>
                    <a:pt x="298" y="212"/>
                  </a:cubicBezTo>
                  <a:cubicBezTo>
                    <a:pt x="291" y="207"/>
                    <a:pt x="300" y="205"/>
                    <a:pt x="295" y="201"/>
                  </a:cubicBezTo>
                  <a:cubicBezTo>
                    <a:pt x="290" y="197"/>
                    <a:pt x="288" y="186"/>
                    <a:pt x="291" y="183"/>
                  </a:cubicBezTo>
                  <a:cubicBezTo>
                    <a:pt x="295" y="179"/>
                    <a:pt x="299" y="174"/>
                    <a:pt x="293" y="171"/>
                  </a:cubicBezTo>
                  <a:cubicBezTo>
                    <a:pt x="286" y="169"/>
                    <a:pt x="276" y="173"/>
                    <a:pt x="277" y="175"/>
                  </a:cubicBezTo>
                  <a:cubicBezTo>
                    <a:pt x="278" y="176"/>
                    <a:pt x="287" y="181"/>
                    <a:pt x="287" y="183"/>
                  </a:cubicBezTo>
                  <a:cubicBezTo>
                    <a:pt x="287" y="185"/>
                    <a:pt x="279" y="177"/>
                    <a:pt x="276" y="179"/>
                  </a:cubicBezTo>
                  <a:cubicBezTo>
                    <a:pt x="273" y="181"/>
                    <a:pt x="270" y="175"/>
                    <a:pt x="267" y="179"/>
                  </a:cubicBezTo>
                  <a:cubicBezTo>
                    <a:pt x="265" y="183"/>
                    <a:pt x="270" y="195"/>
                    <a:pt x="273" y="199"/>
                  </a:cubicBezTo>
                  <a:cubicBezTo>
                    <a:pt x="275" y="202"/>
                    <a:pt x="270" y="202"/>
                    <a:pt x="268" y="203"/>
                  </a:cubicBezTo>
                  <a:cubicBezTo>
                    <a:pt x="265" y="204"/>
                    <a:pt x="264" y="193"/>
                    <a:pt x="262" y="189"/>
                  </a:cubicBezTo>
                  <a:cubicBezTo>
                    <a:pt x="259" y="185"/>
                    <a:pt x="247" y="180"/>
                    <a:pt x="247" y="183"/>
                  </a:cubicBezTo>
                  <a:cubicBezTo>
                    <a:pt x="246" y="186"/>
                    <a:pt x="254" y="186"/>
                    <a:pt x="253" y="190"/>
                  </a:cubicBezTo>
                  <a:cubicBezTo>
                    <a:pt x="252" y="194"/>
                    <a:pt x="247" y="188"/>
                    <a:pt x="243" y="191"/>
                  </a:cubicBezTo>
                  <a:cubicBezTo>
                    <a:pt x="239" y="194"/>
                    <a:pt x="240" y="192"/>
                    <a:pt x="241" y="189"/>
                  </a:cubicBezTo>
                  <a:cubicBezTo>
                    <a:pt x="242" y="185"/>
                    <a:pt x="235" y="182"/>
                    <a:pt x="228" y="183"/>
                  </a:cubicBezTo>
                  <a:cubicBezTo>
                    <a:pt x="221" y="183"/>
                    <a:pt x="225" y="188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3" y="186"/>
                    <a:pt x="221" y="182"/>
                    <a:pt x="218" y="178"/>
                  </a:cubicBezTo>
                  <a:cubicBezTo>
                    <a:pt x="216" y="174"/>
                    <a:pt x="209" y="179"/>
                    <a:pt x="198" y="183"/>
                  </a:cubicBezTo>
                  <a:cubicBezTo>
                    <a:pt x="187" y="187"/>
                    <a:pt x="182" y="191"/>
                    <a:pt x="183" y="191"/>
                  </a:cubicBezTo>
                  <a:cubicBezTo>
                    <a:pt x="184" y="192"/>
                    <a:pt x="185" y="194"/>
                    <a:pt x="181" y="197"/>
                  </a:cubicBezTo>
                  <a:cubicBezTo>
                    <a:pt x="176" y="201"/>
                    <a:pt x="181" y="204"/>
                    <a:pt x="184" y="204"/>
                  </a:cubicBezTo>
                  <a:cubicBezTo>
                    <a:pt x="188" y="204"/>
                    <a:pt x="185" y="207"/>
                    <a:pt x="188" y="208"/>
                  </a:cubicBezTo>
                  <a:cubicBezTo>
                    <a:pt x="190" y="209"/>
                    <a:pt x="203" y="203"/>
                    <a:pt x="207" y="205"/>
                  </a:cubicBezTo>
                  <a:cubicBezTo>
                    <a:pt x="210" y="208"/>
                    <a:pt x="186" y="209"/>
                    <a:pt x="186" y="214"/>
                  </a:cubicBezTo>
                  <a:cubicBezTo>
                    <a:pt x="186" y="218"/>
                    <a:pt x="199" y="220"/>
                    <a:pt x="209" y="219"/>
                  </a:cubicBezTo>
                  <a:cubicBezTo>
                    <a:pt x="219" y="217"/>
                    <a:pt x="237" y="220"/>
                    <a:pt x="237" y="222"/>
                  </a:cubicBezTo>
                  <a:cubicBezTo>
                    <a:pt x="237" y="225"/>
                    <a:pt x="225" y="224"/>
                    <a:pt x="216" y="224"/>
                  </a:cubicBezTo>
                  <a:cubicBezTo>
                    <a:pt x="207" y="224"/>
                    <a:pt x="192" y="226"/>
                    <a:pt x="192" y="229"/>
                  </a:cubicBezTo>
                  <a:cubicBezTo>
                    <a:pt x="193" y="232"/>
                    <a:pt x="194" y="232"/>
                    <a:pt x="203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8"/>
                    <a:pt x="239" y="249"/>
                  </a:cubicBezTo>
                  <a:cubicBezTo>
                    <a:pt x="252" y="249"/>
                    <a:pt x="258" y="243"/>
                    <a:pt x="264" y="243"/>
                  </a:cubicBezTo>
                  <a:cubicBezTo>
                    <a:pt x="270" y="244"/>
                    <a:pt x="273" y="242"/>
                    <a:pt x="275" y="238"/>
                  </a:cubicBezTo>
                  <a:cubicBezTo>
                    <a:pt x="278" y="234"/>
                    <a:pt x="281" y="236"/>
                    <a:pt x="281" y="239"/>
                  </a:cubicBezTo>
                  <a:cubicBezTo>
                    <a:pt x="282" y="241"/>
                    <a:pt x="290" y="240"/>
                    <a:pt x="292" y="242"/>
                  </a:cubicBezTo>
                  <a:cubicBezTo>
                    <a:pt x="296" y="247"/>
                    <a:pt x="311" y="245"/>
                    <a:pt x="317" y="242"/>
                  </a:cubicBezTo>
                  <a:cubicBezTo>
                    <a:pt x="323" y="240"/>
                    <a:pt x="315" y="232"/>
                    <a:pt x="312" y="235"/>
                  </a:cubicBezTo>
                  <a:cubicBezTo>
                    <a:pt x="309" y="239"/>
                    <a:pt x="306" y="237"/>
                    <a:pt x="306" y="235"/>
                  </a:cubicBezTo>
                  <a:cubicBezTo>
                    <a:pt x="305" y="233"/>
                    <a:pt x="311" y="232"/>
                    <a:pt x="314" y="230"/>
                  </a:cubicBezTo>
                  <a:close/>
                  <a:moveTo>
                    <a:pt x="178" y="142"/>
                  </a:moveTo>
                  <a:cubicBezTo>
                    <a:pt x="184" y="143"/>
                    <a:pt x="191" y="137"/>
                    <a:pt x="191" y="134"/>
                  </a:cubicBezTo>
                  <a:cubicBezTo>
                    <a:pt x="190" y="130"/>
                    <a:pt x="175" y="142"/>
                    <a:pt x="178" y="142"/>
                  </a:cubicBezTo>
                  <a:close/>
                  <a:moveTo>
                    <a:pt x="148" y="132"/>
                  </a:moveTo>
                  <a:cubicBezTo>
                    <a:pt x="151" y="133"/>
                    <a:pt x="148" y="138"/>
                    <a:pt x="151" y="137"/>
                  </a:cubicBezTo>
                  <a:cubicBezTo>
                    <a:pt x="154" y="135"/>
                    <a:pt x="155" y="135"/>
                    <a:pt x="157" y="135"/>
                  </a:cubicBezTo>
                  <a:cubicBezTo>
                    <a:pt x="161" y="137"/>
                    <a:pt x="162" y="133"/>
                    <a:pt x="163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2" y="129"/>
                    <a:pt x="176" y="132"/>
                  </a:cubicBezTo>
                  <a:cubicBezTo>
                    <a:pt x="179" y="134"/>
                    <a:pt x="181" y="131"/>
                    <a:pt x="181" y="128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0"/>
                    <a:pt x="187" y="125"/>
                    <a:pt x="188" y="128"/>
                  </a:cubicBezTo>
                  <a:cubicBezTo>
                    <a:pt x="191" y="133"/>
                    <a:pt x="196" y="128"/>
                    <a:pt x="196" y="126"/>
                  </a:cubicBezTo>
                  <a:cubicBezTo>
                    <a:pt x="196" y="124"/>
                    <a:pt x="203" y="125"/>
                    <a:pt x="202" y="123"/>
                  </a:cubicBezTo>
                  <a:cubicBezTo>
                    <a:pt x="202" y="120"/>
                    <a:pt x="204" y="120"/>
                    <a:pt x="202" y="117"/>
                  </a:cubicBezTo>
                  <a:cubicBezTo>
                    <a:pt x="201" y="114"/>
                    <a:pt x="205" y="115"/>
                    <a:pt x="207" y="113"/>
                  </a:cubicBezTo>
                  <a:cubicBezTo>
                    <a:pt x="209" y="110"/>
                    <a:pt x="204" y="112"/>
                    <a:pt x="201" y="109"/>
                  </a:cubicBezTo>
                  <a:cubicBezTo>
                    <a:pt x="197" y="106"/>
                    <a:pt x="196" y="110"/>
                    <a:pt x="196" y="112"/>
                  </a:cubicBezTo>
                  <a:cubicBezTo>
                    <a:pt x="196" y="114"/>
                    <a:pt x="189" y="113"/>
                    <a:pt x="185" y="111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6"/>
                  </a:cubicBezTo>
                  <a:cubicBezTo>
                    <a:pt x="154" y="126"/>
                    <a:pt x="146" y="131"/>
                    <a:pt x="148" y="132"/>
                  </a:cubicBezTo>
                  <a:close/>
                  <a:moveTo>
                    <a:pt x="204" y="130"/>
                  </a:moveTo>
                  <a:cubicBezTo>
                    <a:pt x="199" y="130"/>
                    <a:pt x="199" y="135"/>
                    <a:pt x="205" y="135"/>
                  </a:cubicBezTo>
                  <a:cubicBezTo>
                    <a:pt x="211" y="135"/>
                    <a:pt x="213" y="137"/>
                    <a:pt x="204" y="137"/>
                  </a:cubicBezTo>
                  <a:cubicBezTo>
                    <a:pt x="196" y="137"/>
                    <a:pt x="193" y="144"/>
                    <a:pt x="198" y="142"/>
                  </a:cubicBezTo>
                  <a:cubicBezTo>
                    <a:pt x="204" y="141"/>
                    <a:pt x="211" y="141"/>
                    <a:pt x="207" y="142"/>
                  </a:cubicBezTo>
                  <a:cubicBezTo>
                    <a:pt x="202" y="144"/>
                    <a:pt x="191" y="145"/>
                    <a:pt x="192" y="147"/>
                  </a:cubicBezTo>
                  <a:cubicBezTo>
                    <a:pt x="193" y="148"/>
                    <a:pt x="198" y="148"/>
                    <a:pt x="203" y="150"/>
                  </a:cubicBezTo>
                  <a:cubicBezTo>
                    <a:pt x="207" y="152"/>
                    <a:pt x="210" y="153"/>
                    <a:pt x="214" y="149"/>
                  </a:cubicBezTo>
                  <a:cubicBezTo>
                    <a:pt x="217" y="145"/>
                    <a:pt x="222" y="141"/>
                    <a:pt x="220" y="146"/>
                  </a:cubicBezTo>
                  <a:cubicBezTo>
                    <a:pt x="218" y="152"/>
                    <a:pt x="226" y="148"/>
                    <a:pt x="235" y="147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4"/>
                    <a:pt x="216" y="159"/>
                    <a:pt x="223" y="161"/>
                  </a:cubicBezTo>
                  <a:cubicBezTo>
                    <a:pt x="231" y="163"/>
                    <a:pt x="248" y="156"/>
                    <a:pt x="252" y="152"/>
                  </a:cubicBezTo>
                  <a:cubicBezTo>
                    <a:pt x="256" y="148"/>
                    <a:pt x="259" y="154"/>
                    <a:pt x="263" y="152"/>
                  </a:cubicBezTo>
                  <a:cubicBezTo>
                    <a:pt x="267" y="149"/>
                    <a:pt x="275" y="152"/>
                    <a:pt x="281" y="150"/>
                  </a:cubicBezTo>
                  <a:cubicBezTo>
                    <a:pt x="288" y="149"/>
                    <a:pt x="289" y="136"/>
                    <a:pt x="284" y="134"/>
                  </a:cubicBezTo>
                  <a:cubicBezTo>
                    <a:pt x="279" y="132"/>
                    <a:pt x="279" y="137"/>
                    <a:pt x="275" y="137"/>
                  </a:cubicBezTo>
                  <a:cubicBezTo>
                    <a:pt x="272" y="138"/>
                    <a:pt x="269" y="133"/>
                    <a:pt x="266" y="130"/>
                  </a:cubicBezTo>
                  <a:cubicBezTo>
                    <a:pt x="263" y="127"/>
                    <a:pt x="265" y="120"/>
                    <a:pt x="260" y="121"/>
                  </a:cubicBezTo>
                  <a:cubicBezTo>
                    <a:pt x="256" y="122"/>
                    <a:pt x="246" y="129"/>
                    <a:pt x="252" y="130"/>
                  </a:cubicBezTo>
                  <a:cubicBezTo>
                    <a:pt x="258" y="131"/>
                    <a:pt x="256" y="134"/>
                    <a:pt x="253" y="135"/>
                  </a:cubicBezTo>
                  <a:cubicBezTo>
                    <a:pt x="249" y="137"/>
                    <a:pt x="260" y="139"/>
                    <a:pt x="259" y="142"/>
                  </a:cubicBezTo>
                  <a:cubicBezTo>
                    <a:pt x="257" y="144"/>
                    <a:pt x="241" y="142"/>
                    <a:pt x="240" y="138"/>
                  </a:cubicBezTo>
                  <a:cubicBezTo>
                    <a:pt x="239" y="135"/>
                    <a:pt x="227" y="128"/>
                    <a:pt x="221" y="130"/>
                  </a:cubicBezTo>
                  <a:cubicBezTo>
                    <a:pt x="216" y="131"/>
                    <a:pt x="218" y="125"/>
                    <a:pt x="213" y="125"/>
                  </a:cubicBezTo>
                  <a:cubicBezTo>
                    <a:pt x="207" y="125"/>
                    <a:pt x="209" y="130"/>
                    <a:pt x="204" y="130"/>
                  </a:cubicBezTo>
                  <a:close/>
                  <a:moveTo>
                    <a:pt x="223" y="104"/>
                  </a:moveTo>
                  <a:cubicBezTo>
                    <a:pt x="224" y="100"/>
                    <a:pt x="211" y="101"/>
                    <a:pt x="212" y="102"/>
                  </a:cubicBezTo>
                  <a:cubicBezTo>
                    <a:pt x="214" y="105"/>
                    <a:pt x="221" y="109"/>
                    <a:pt x="223" y="104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8"/>
                    <a:pt x="247" y="99"/>
                  </a:cubicBezTo>
                  <a:cubicBezTo>
                    <a:pt x="240" y="100"/>
                    <a:pt x="227" y="100"/>
                    <a:pt x="227" y="106"/>
                  </a:cubicBezTo>
                  <a:cubicBezTo>
                    <a:pt x="227" y="110"/>
                    <a:pt x="229" y="112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3"/>
                    <a:pt x="252" y="103"/>
                  </a:cubicBezTo>
                  <a:close/>
                  <a:moveTo>
                    <a:pt x="235" y="96"/>
                  </a:moveTo>
                  <a:cubicBezTo>
                    <a:pt x="238" y="97"/>
                    <a:pt x="242" y="93"/>
                    <a:pt x="244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7"/>
                    <a:pt x="244" y="87"/>
                    <a:pt x="240" y="89"/>
                  </a:cubicBezTo>
                  <a:cubicBezTo>
                    <a:pt x="237" y="91"/>
                    <a:pt x="221" y="92"/>
                    <a:pt x="225" y="95"/>
                  </a:cubicBezTo>
                  <a:cubicBezTo>
                    <a:pt x="228" y="97"/>
                    <a:pt x="231" y="94"/>
                    <a:pt x="235" y="96"/>
                  </a:cubicBezTo>
                  <a:close/>
                  <a:moveTo>
                    <a:pt x="294" y="85"/>
                  </a:moveTo>
                  <a:cubicBezTo>
                    <a:pt x="299" y="82"/>
                    <a:pt x="306" y="87"/>
                    <a:pt x="305" y="90"/>
                  </a:cubicBezTo>
                  <a:cubicBezTo>
                    <a:pt x="304" y="93"/>
                    <a:pt x="291" y="89"/>
                    <a:pt x="292" y="92"/>
                  </a:cubicBezTo>
                  <a:cubicBezTo>
                    <a:pt x="293" y="93"/>
                    <a:pt x="294" y="97"/>
                    <a:pt x="303" y="95"/>
                  </a:cubicBezTo>
                  <a:cubicBezTo>
                    <a:pt x="311" y="92"/>
                    <a:pt x="318" y="94"/>
                    <a:pt x="324" y="99"/>
                  </a:cubicBezTo>
                  <a:cubicBezTo>
                    <a:pt x="330" y="103"/>
                    <a:pt x="335" y="105"/>
                    <a:pt x="339" y="100"/>
                  </a:cubicBezTo>
                  <a:cubicBezTo>
                    <a:pt x="343" y="96"/>
                    <a:pt x="334" y="95"/>
                    <a:pt x="336" y="92"/>
                  </a:cubicBezTo>
                  <a:cubicBezTo>
                    <a:pt x="337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0"/>
                  </a:cubicBezTo>
                  <a:cubicBezTo>
                    <a:pt x="314" y="82"/>
                    <a:pt x="312" y="84"/>
                    <a:pt x="312" y="79"/>
                  </a:cubicBezTo>
                  <a:cubicBezTo>
                    <a:pt x="312" y="75"/>
                    <a:pt x="294" y="74"/>
                    <a:pt x="289" y="76"/>
                  </a:cubicBezTo>
                  <a:cubicBezTo>
                    <a:pt x="284" y="78"/>
                    <a:pt x="290" y="88"/>
                    <a:pt x="294" y="85"/>
                  </a:cubicBezTo>
                  <a:close/>
                  <a:moveTo>
                    <a:pt x="297" y="115"/>
                  </a:moveTo>
                  <a:cubicBezTo>
                    <a:pt x="300" y="111"/>
                    <a:pt x="285" y="100"/>
                    <a:pt x="285" y="105"/>
                  </a:cubicBezTo>
                  <a:cubicBezTo>
                    <a:pt x="284" y="110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0"/>
                    <a:pt x="333" y="64"/>
                  </a:cubicBezTo>
                  <a:cubicBezTo>
                    <a:pt x="335" y="66"/>
                    <a:pt x="341" y="72"/>
                    <a:pt x="343" y="68"/>
                  </a:cubicBezTo>
                  <a:close/>
                  <a:moveTo>
                    <a:pt x="303" y="149"/>
                  </a:moveTo>
                  <a:cubicBezTo>
                    <a:pt x="305" y="146"/>
                    <a:pt x="298" y="140"/>
                    <a:pt x="295" y="145"/>
                  </a:cubicBezTo>
                  <a:cubicBezTo>
                    <a:pt x="293" y="150"/>
                    <a:pt x="300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3"/>
                    <a:pt x="328" y="121"/>
                  </a:cubicBezTo>
                  <a:cubicBezTo>
                    <a:pt x="322" y="118"/>
                    <a:pt x="326" y="126"/>
                    <a:pt x="331" y="130"/>
                  </a:cubicBezTo>
                  <a:cubicBezTo>
                    <a:pt x="336" y="134"/>
                    <a:pt x="328" y="132"/>
                    <a:pt x="321" y="128"/>
                  </a:cubicBezTo>
                  <a:cubicBezTo>
                    <a:pt x="315" y="123"/>
                    <a:pt x="315" y="131"/>
                    <a:pt x="319" y="133"/>
                  </a:cubicBezTo>
                  <a:cubicBezTo>
                    <a:pt x="322" y="136"/>
                    <a:pt x="318" y="139"/>
                    <a:pt x="314" y="134"/>
                  </a:cubicBezTo>
                  <a:cubicBezTo>
                    <a:pt x="309" y="128"/>
                    <a:pt x="307" y="122"/>
                    <a:pt x="300" y="122"/>
                  </a:cubicBezTo>
                  <a:cubicBezTo>
                    <a:pt x="294" y="121"/>
                    <a:pt x="297" y="128"/>
                    <a:pt x="299" y="132"/>
                  </a:cubicBezTo>
                  <a:cubicBezTo>
                    <a:pt x="303" y="136"/>
                    <a:pt x="306" y="137"/>
                    <a:pt x="312" y="140"/>
                  </a:cubicBezTo>
                  <a:cubicBezTo>
                    <a:pt x="318" y="144"/>
                    <a:pt x="327" y="139"/>
                    <a:pt x="331" y="140"/>
                  </a:cubicBezTo>
                  <a:cubicBezTo>
                    <a:pt x="336" y="141"/>
                    <a:pt x="327" y="147"/>
                    <a:pt x="330" y="150"/>
                  </a:cubicBezTo>
                  <a:cubicBezTo>
                    <a:pt x="333" y="154"/>
                    <a:pt x="340" y="151"/>
                    <a:pt x="346" y="151"/>
                  </a:cubicBezTo>
                  <a:cubicBezTo>
                    <a:pt x="352" y="150"/>
                    <a:pt x="350" y="147"/>
                    <a:pt x="353" y="144"/>
                  </a:cubicBezTo>
                  <a:cubicBezTo>
                    <a:pt x="357" y="142"/>
                    <a:pt x="350" y="142"/>
                    <a:pt x="352" y="136"/>
                  </a:cubicBezTo>
                  <a:cubicBezTo>
                    <a:pt x="355" y="130"/>
                    <a:pt x="344" y="120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2"/>
                    <a:pt x="372" y="100"/>
                  </a:cubicBezTo>
                  <a:cubicBezTo>
                    <a:pt x="377" y="99"/>
                    <a:pt x="370" y="99"/>
                    <a:pt x="373" y="94"/>
                  </a:cubicBezTo>
                  <a:cubicBezTo>
                    <a:pt x="376" y="90"/>
                    <a:pt x="365" y="90"/>
                    <a:pt x="365" y="91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89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6" y="103"/>
                    <a:pt x="359" y="106"/>
                    <a:pt x="364" y="109"/>
                  </a:cubicBezTo>
                  <a:cubicBezTo>
                    <a:pt x="371" y="114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6"/>
                    <a:pt x="386" y="149"/>
                    <a:pt x="379" y="143"/>
                  </a:cubicBezTo>
                  <a:cubicBezTo>
                    <a:pt x="372" y="138"/>
                    <a:pt x="356" y="149"/>
                    <a:pt x="359" y="151"/>
                  </a:cubicBezTo>
                  <a:cubicBezTo>
                    <a:pt x="362" y="154"/>
                    <a:pt x="377" y="157"/>
                    <a:pt x="383" y="157"/>
                  </a:cubicBezTo>
                  <a:close/>
                  <a:moveTo>
                    <a:pt x="337" y="207"/>
                  </a:moveTo>
                  <a:cubicBezTo>
                    <a:pt x="345" y="212"/>
                    <a:pt x="343" y="203"/>
                    <a:pt x="352" y="203"/>
                  </a:cubicBezTo>
                  <a:cubicBezTo>
                    <a:pt x="361" y="203"/>
                    <a:pt x="361" y="189"/>
                    <a:pt x="362" y="183"/>
                  </a:cubicBezTo>
                  <a:cubicBezTo>
                    <a:pt x="364" y="178"/>
                    <a:pt x="355" y="178"/>
                    <a:pt x="357" y="182"/>
                  </a:cubicBezTo>
                  <a:cubicBezTo>
                    <a:pt x="360" y="186"/>
                    <a:pt x="357" y="190"/>
                    <a:pt x="356" y="185"/>
                  </a:cubicBezTo>
                  <a:cubicBezTo>
                    <a:pt x="356" y="181"/>
                    <a:pt x="349" y="185"/>
                    <a:pt x="346" y="181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8"/>
                    <a:pt x="349" y="169"/>
                    <a:pt x="351" y="165"/>
                  </a:cubicBezTo>
                  <a:cubicBezTo>
                    <a:pt x="354" y="162"/>
                    <a:pt x="335" y="166"/>
                    <a:pt x="341" y="168"/>
                  </a:cubicBezTo>
                  <a:cubicBezTo>
                    <a:pt x="346" y="170"/>
                    <a:pt x="341" y="173"/>
                    <a:pt x="336" y="169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4" y="192"/>
                    <a:pt x="321" y="180"/>
                    <a:pt x="315" y="181"/>
                  </a:cubicBezTo>
                  <a:cubicBezTo>
                    <a:pt x="309" y="183"/>
                    <a:pt x="311" y="190"/>
                    <a:pt x="321" y="193"/>
                  </a:cubicBezTo>
                  <a:cubicBezTo>
                    <a:pt x="331" y="196"/>
                    <a:pt x="330" y="201"/>
                    <a:pt x="337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59"/>
                    <a:pt x="418" y="156"/>
                  </a:cubicBezTo>
                  <a:cubicBezTo>
                    <a:pt x="421" y="154"/>
                    <a:pt x="423" y="152"/>
                    <a:pt x="424" y="154"/>
                  </a:cubicBezTo>
                  <a:cubicBezTo>
                    <a:pt x="426" y="158"/>
                    <a:pt x="433" y="159"/>
                    <a:pt x="451" y="159"/>
                  </a:cubicBezTo>
                  <a:cubicBezTo>
                    <a:pt x="468" y="159"/>
                    <a:pt x="463" y="152"/>
                    <a:pt x="468" y="155"/>
                  </a:cubicBezTo>
                  <a:cubicBezTo>
                    <a:pt x="473" y="158"/>
                    <a:pt x="485" y="158"/>
                    <a:pt x="490" y="156"/>
                  </a:cubicBezTo>
                  <a:cubicBezTo>
                    <a:pt x="495" y="155"/>
                    <a:pt x="497" y="148"/>
                    <a:pt x="497" y="144"/>
                  </a:cubicBezTo>
                  <a:cubicBezTo>
                    <a:pt x="497" y="140"/>
                    <a:pt x="458" y="137"/>
                    <a:pt x="452" y="140"/>
                  </a:cubicBezTo>
                  <a:cubicBezTo>
                    <a:pt x="445" y="144"/>
                    <a:pt x="434" y="139"/>
                    <a:pt x="429" y="142"/>
                  </a:cubicBezTo>
                  <a:cubicBezTo>
                    <a:pt x="423" y="144"/>
                    <a:pt x="425" y="138"/>
                    <a:pt x="416" y="138"/>
                  </a:cubicBezTo>
                  <a:cubicBezTo>
                    <a:pt x="406" y="137"/>
                    <a:pt x="416" y="132"/>
                    <a:pt x="418" y="130"/>
                  </a:cubicBezTo>
                  <a:cubicBezTo>
                    <a:pt x="420" y="128"/>
                    <a:pt x="403" y="122"/>
                    <a:pt x="397" y="124"/>
                  </a:cubicBezTo>
                  <a:cubicBezTo>
                    <a:pt x="390" y="125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5"/>
                    <a:pt x="382" y="133"/>
                    <a:pt x="385" y="129"/>
                  </a:cubicBezTo>
                  <a:cubicBezTo>
                    <a:pt x="387" y="125"/>
                    <a:pt x="392" y="133"/>
                    <a:pt x="395" y="137"/>
                  </a:cubicBezTo>
                  <a:cubicBezTo>
                    <a:pt x="398" y="141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7" y="104"/>
                    <a:pt x="399" y="111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2" y="68"/>
                  </a:moveTo>
                  <a:cubicBezTo>
                    <a:pt x="368" y="70"/>
                    <a:pt x="365" y="74"/>
                    <a:pt x="370" y="76"/>
                  </a:cubicBezTo>
                  <a:cubicBezTo>
                    <a:pt x="376" y="79"/>
                    <a:pt x="392" y="73"/>
                    <a:pt x="394" y="77"/>
                  </a:cubicBezTo>
                  <a:cubicBezTo>
                    <a:pt x="395" y="81"/>
                    <a:pt x="377" y="81"/>
                    <a:pt x="380" y="84"/>
                  </a:cubicBezTo>
                  <a:cubicBezTo>
                    <a:pt x="382" y="86"/>
                    <a:pt x="392" y="90"/>
                    <a:pt x="391" y="92"/>
                  </a:cubicBezTo>
                  <a:cubicBezTo>
                    <a:pt x="390" y="94"/>
                    <a:pt x="408" y="100"/>
                    <a:pt x="410" y="98"/>
                  </a:cubicBezTo>
                  <a:cubicBezTo>
                    <a:pt x="412" y="95"/>
                    <a:pt x="417" y="96"/>
                    <a:pt x="421" y="97"/>
                  </a:cubicBezTo>
                  <a:cubicBezTo>
                    <a:pt x="426" y="99"/>
                    <a:pt x="426" y="86"/>
                    <a:pt x="430" y="88"/>
                  </a:cubicBezTo>
                  <a:cubicBezTo>
                    <a:pt x="433" y="91"/>
                    <a:pt x="432" y="84"/>
                    <a:pt x="438" y="82"/>
                  </a:cubicBezTo>
                  <a:cubicBezTo>
                    <a:pt x="443" y="79"/>
                    <a:pt x="451" y="79"/>
                    <a:pt x="451" y="77"/>
                  </a:cubicBezTo>
                  <a:cubicBezTo>
                    <a:pt x="452" y="75"/>
                    <a:pt x="450" y="73"/>
                    <a:pt x="443" y="73"/>
                  </a:cubicBezTo>
                  <a:cubicBezTo>
                    <a:pt x="437" y="74"/>
                    <a:pt x="433" y="72"/>
                    <a:pt x="436" y="68"/>
                  </a:cubicBezTo>
                  <a:cubicBezTo>
                    <a:pt x="438" y="64"/>
                    <a:pt x="428" y="63"/>
                    <a:pt x="432" y="61"/>
                  </a:cubicBezTo>
                  <a:cubicBezTo>
                    <a:pt x="436" y="58"/>
                    <a:pt x="425" y="55"/>
                    <a:pt x="426" y="59"/>
                  </a:cubicBezTo>
                  <a:cubicBezTo>
                    <a:pt x="427" y="63"/>
                    <a:pt x="420" y="59"/>
                    <a:pt x="419" y="56"/>
                  </a:cubicBezTo>
                  <a:cubicBezTo>
                    <a:pt x="418" y="52"/>
                    <a:pt x="403" y="50"/>
                    <a:pt x="394" y="42"/>
                  </a:cubicBezTo>
                  <a:cubicBezTo>
                    <a:pt x="384" y="33"/>
                    <a:pt x="374" y="39"/>
                    <a:pt x="380" y="40"/>
                  </a:cubicBezTo>
                  <a:cubicBezTo>
                    <a:pt x="385" y="41"/>
                    <a:pt x="385" y="44"/>
                    <a:pt x="380" y="43"/>
                  </a:cubicBezTo>
                  <a:cubicBezTo>
                    <a:pt x="376" y="43"/>
                    <a:pt x="367" y="44"/>
                    <a:pt x="375" y="47"/>
                  </a:cubicBezTo>
                  <a:cubicBezTo>
                    <a:pt x="382" y="49"/>
                    <a:pt x="374" y="51"/>
                    <a:pt x="368" y="51"/>
                  </a:cubicBezTo>
                  <a:cubicBezTo>
                    <a:pt x="362" y="51"/>
                    <a:pt x="362" y="58"/>
                    <a:pt x="370" y="59"/>
                  </a:cubicBezTo>
                  <a:cubicBezTo>
                    <a:pt x="377" y="61"/>
                    <a:pt x="372" y="65"/>
                    <a:pt x="365" y="63"/>
                  </a:cubicBezTo>
                  <a:cubicBezTo>
                    <a:pt x="359" y="62"/>
                    <a:pt x="357" y="65"/>
                    <a:pt x="362" y="68"/>
                  </a:cubicBezTo>
                  <a:close/>
                  <a:moveTo>
                    <a:pt x="406" y="32"/>
                  </a:moveTo>
                  <a:cubicBezTo>
                    <a:pt x="411" y="29"/>
                    <a:pt x="415" y="31"/>
                    <a:pt x="410" y="33"/>
                  </a:cubicBezTo>
                  <a:cubicBezTo>
                    <a:pt x="406" y="36"/>
                    <a:pt x="407" y="37"/>
                    <a:pt x="413" y="37"/>
                  </a:cubicBezTo>
                  <a:cubicBezTo>
                    <a:pt x="420" y="36"/>
                    <a:pt x="411" y="38"/>
                    <a:pt x="411" y="42"/>
                  </a:cubicBezTo>
                  <a:cubicBezTo>
                    <a:pt x="411" y="46"/>
                    <a:pt x="418" y="43"/>
                    <a:pt x="418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3" y="43"/>
                    <a:pt x="442" y="49"/>
                    <a:pt x="441" y="52"/>
                  </a:cubicBezTo>
                  <a:cubicBezTo>
                    <a:pt x="441" y="54"/>
                    <a:pt x="463" y="57"/>
                    <a:pt x="464" y="53"/>
                  </a:cubicBezTo>
                  <a:cubicBezTo>
                    <a:pt x="465" y="50"/>
                    <a:pt x="468" y="51"/>
                    <a:pt x="473" y="52"/>
                  </a:cubicBezTo>
                  <a:cubicBezTo>
                    <a:pt x="477" y="53"/>
                    <a:pt x="498" y="48"/>
                    <a:pt x="498" y="44"/>
                  </a:cubicBezTo>
                  <a:cubicBezTo>
                    <a:pt x="499" y="40"/>
                    <a:pt x="505" y="46"/>
                    <a:pt x="498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8"/>
                    <a:pt x="476" y="63"/>
                    <a:pt x="482" y="67"/>
                  </a:cubicBezTo>
                  <a:cubicBezTo>
                    <a:pt x="488" y="72"/>
                    <a:pt x="474" y="69"/>
                    <a:pt x="468" y="63"/>
                  </a:cubicBezTo>
                  <a:cubicBezTo>
                    <a:pt x="463" y="57"/>
                    <a:pt x="450" y="57"/>
                    <a:pt x="443" y="58"/>
                  </a:cubicBezTo>
                  <a:cubicBezTo>
                    <a:pt x="436" y="58"/>
                    <a:pt x="438" y="71"/>
                    <a:pt x="443" y="71"/>
                  </a:cubicBezTo>
                  <a:cubicBezTo>
                    <a:pt x="448" y="71"/>
                    <a:pt x="453" y="72"/>
                    <a:pt x="458" y="80"/>
                  </a:cubicBezTo>
                  <a:cubicBezTo>
                    <a:pt x="463" y="88"/>
                    <a:pt x="474" y="86"/>
                    <a:pt x="474" y="90"/>
                  </a:cubicBezTo>
                  <a:cubicBezTo>
                    <a:pt x="474" y="93"/>
                    <a:pt x="460" y="87"/>
                    <a:pt x="452" y="86"/>
                  </a:cubicBezTo>
                  <a:cubicBezTo>
                    <a:pt x="445" y="84"/>
                    <a:pt x="432" y="89"/>
                    <a:pt x="432" y="95"/>
                  </a:cubicBezTo>
                  <a:cubicBezTo>
                    <a:pt x="431" y="100"/>
                    <a:pt x="443" y="100"/>
                    <a:pt x="451" y="95"/>
                  </a:cubicBezTo>
                  <a:cubicBezTo>
                    <a:pt x="459" y="91"/>
                    <a:pt x="453" y="97"/>
                    <a:pt x="449" y="100"/>
                  </a:cubicBezTo>
                  <a:cubicBezTo>
                    <a:pt x="445" y="104"/>
                    <a:pt x="458" y="107"/>
                    <a:pt x="458" y="111"/>
                  </a:cubicBezTo>
                  <a:cubicBezTo>
                    <a:pt x="458" y="115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3"/>
                    <a:pt x="427" y="110"/>
                    <a:pt x="433" y="110"/>
                  </a:cubicBezTo>
                  <a:cubicBezTo>
                    <a:pt x="438" y="111"/>
                    <a:pt x="439" y="115"/>
                    <a:pt x="432" y="115"/>
                  </a:cubicBezTo>
                  <a:cubicBezTo>
                    <a:pt x="426" y="115"/>
                    <a:pt x="411" y="120"/>
                    <a:pt x="416" y="124"/>
                  </a:cubicBezTo>
                  <a:cubicBezTo>
                    <a:pt x="421" y="128"/>
                    <a:pt x="439" y="124"/>
                    <a:pt x="442" y="127"/>
                  </a:cubicBezTo>
                  <a:cubicBezTo>
                    <a:pt x="446" y="129"/>
                    <a:pt x="454" y="130"/>
                    <a:pt x="457" y="127"/>
                  </a:cubicBezTo>
                  <a:cubicBezTo>
                    <a:pt x="459" y="124"/>
                    <a:pt x="466" y="125"/>
                    <a:pt x="473" y="125"/>
                  </a:cubicBezTo>
                  <a:cubicBezTo>
                    <a:pt x="480" y="125"/>
                    <a:pt x="482" y="127"/>
                    <a:pt x="485" y="129"/>
                  </a:cubicBezTo>
                  <a:cubicBezTo>
                    <a:pt x="488" y="132"/>
                    <a:pt x="494" y="131"/>
                    <a:pt x="498" y="128"/>
                  </a:cubicBezTo>
                  <a:cubicBezTo>
                    <a:pt x="502" y="125"/>
                    <a:pt x="502" y="125"/>
                    <a:pt x="507" y="125"/>
                  </a:cubicBezTo>
                  <a:cubicBezTo>
                    <a:pt x="512" y="125"/>
                    <a:pt x="513" y="122"/>
                    <a:pt x="510" y="118"/>
                  </a:cubicBezTo>
                  <a:cubicBezTo>
                    <a:pt x="508" y="114"/>
                    <a:pt x="502" y="121"/>
                    <a:pt x="501" y="118"/>
                  </a:cubicBezTo>
                  <a:cubicBezTo>
                    <a:pt x="500" y="115"/>
                    <a:pt x="494" y="114"/>
                    <a:pt x="484" y="115"/>
                  </a:cubicBezTo>
                  <a:cubicBezTo>
                    <a:pt x="474" y="117"/>
                    <a:pt x="478" y="109"/>
                    <a:pt x="484" y="110"/>
                  </a:cubicBezTo>
                  <a:cubicBezTo>
                    <a:pt x="491" y="112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99"/>
                    <a:pt x="515" y="101"/>
                    <a:pt x="522" y="101"/>
                  </a:cubicBezTo>
                  <a:cubicBezTo>
                    <a:pt x="528" y="101"/>
                    <a:pt x="538" y="91"/>
                    <a:pt x="538" y="84"/>
                  </a:cubicBezTo>
                  <a:cubicBezTo>
                    <a:pt x="538" y="78"/>
                    <a:pt x="524" y="80"/>
                    <a:pt x="517" y="80"/>
                  </a:cubicBezTo>
                  <a:cubicBezTo>
                    <a:pt x="509" y="80"/>
                    <a:pt x="521" y="74"/>
                    <a:pt x="535" y="75"/>
                  </a:cubicBezTo>
                  <a:cubicBezTo>
                    <a:pt x="548" y="76"/>
                    <a:pt x="542" y="70"/>
                    <a:pt x="545" y="68"/>
                  </a:cubicBezTo>
                  <a:cubicBezTo>
                    <a:pt x="547" y="66"/>
                    <a:pt x="554" y="70"/>
                    <a:pt x="560" y="69"/>
                  </a:cubicBezTo>
                  <a:cubicBezTo>
                    <a:pt x="567" y="67"/>
                    <a:pt x="563" y="62"/>
                    <a:pt x="567" y="62"/>
                  </a:cubicBezTo>
                  <a:cubicBezTo>
                    <a:pt x="570" y="62"/>
                    <a:pt x="578" y="57"/>
                    <a:pt x="593" y="48"/>
                  </a:cubicBezTo>
                  <a:cubicBezTo>
                    <a:pt x="607" y="40"/>
                    <a:pt x="619" y="42"/>
                    <a:pt x="619" y="37"/>
                  </a:cubicBezTo>
                  <a:cubicBezTo>
                    <a:pt x="620" y="32"/>
                    <a:pt x="599" y="37"/>
                    <a:pt x="595" y="36"/>
                  </a:cubicBezTo>
                  <a:cubicBezTo>
                    <a:pt x="592" y="34"/>
                    <a:pt x="610" y="30"/>
                    <a:pt x="614" y="31"/>
                  </a:cubicBezTo>
                  <a:cubicBezTo>
                    <a:pt x="619" y="32"/>
                    <a:pt x="624" y="31"/>
                    <a:pt x="639" y="24"/>
                  </a:cubicBezTo>
                  <a:cubicBezTo>
                    <a:pt x="654" y="17"/>
                    <a:pt x="647" y="15"/>
                    <a:pt x="641" y="16"/>
                  </a:cubicBezTo>
                  <a:cubicBezTo>
                    <a:pt x="635" y="17"/>
                    <a:pt x="628" y="15"/>
                    <a:pt x="629" y="11"/>
                  </a:cubicBezTo>
                  <a:cubicBezTo>
                    <a:pt x="629" y="7"/>
                    <a:pt x="620" y="11"/>
                    <a:pt x="619" y="9"/>
                  </a:cubicBezTo>
                  <a:cubicBezTo>
                    <a:pt x="619" y="7"/>
                    <a:pt x="610" y="8"/>
                    <a:pt x="601" y="11"/>
                  </a:cubicBezTo>
                  <a:cubicBezTo>
                    <a:pt x="592" y="15"/>
                    <a:pt x="600" y="8"/>
                    <a:pt x="604" y="6"/>
                  </a:cubicBezTo>
                  <a:cubicBezTo>
                    <a:pt x="608" y="5"/>
                    <a:pt x="581" y="6"/>
                    <a:pt x="576" y="3"/>
                  </a:cubicBezTo>
                  <a:cubicBezTo>
                    <a:pt x="571" y="0"/>
                    <a:pt x="566" y="8"/>
                    <a:pt x="562" y="4"/>
                  </a:cubicBezTo>
                  <a:cubicBezTo>
                    <a:pt x="558" y="0"/>
                    <a:pt x="547" y="3"/>
                    <a:pt x="548" y="7"/>
                  </a:cubicBezTo>
                  <a:cubicBezTo>
                    <a:pt x="549" y="10"/>
                    <a:pt x="546" y="10"/>
                    <a:pt x="542" y="6"/>
                  </a:cubicBezTo>
                  <a:cubicBezTo>
                    <a:pt x="538" y="3"/>
                    <a:pt x="529" y="7"/>
                    <a:pt x="522" y="6"/>
                  </a:cubicBezTo>
                  <a:cubicBezTo>
                    <a:pt x="514" y="5"/>
                    <a:pt x="518" y="12"/>
                    <a:pt x="509" y="8"/>
                  </a:cubicBezTo>
                  <a:cubicBezTo>
                    <a:pt x="501" y="5"/>
                    <a:pt x="492" y="6"/>
                    <a:pt x="495" y="7"/>
                  </a:cubicBezTo>
                  <a:cubicBezTo>
                    <a:pt x="497" y="8"/>
                    <a:pt x="494" y="11"/>
                    <a:pt x="491" y="10"/>
                  </a:cubicBezTo>
                  <a:cubicBezTo>
                    <a:pt x="487" y="8"/>
                    <a:pt x="484" y="10"/>
                    <a:pt x="486" y="13"/>
                  </a:cubicBezTo>
                  <a:cubicBezTo>
                    <a:pt x="487" y="17"/>
                    <a:pt x="472" y="12"/>
                    <a:pt x="472" y="16"/>
                  </a:cubicBezTo>
                  <a:cubicBezTo>
                    <a:pt x="472" y="20"/>
                    <a:pt x="467" y="22"/>
                    <a:pt x="463" y="19"/>
                  </a:cubicBezTo>
                  <a:cubicBezTo>
                    <a:pt x="458" y="15"/>
                    <a:pt x="445" y="14"/>
                    <a:pt x="449" y="17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5"/>
                    <a:pt x="436" y="28"/>
                    <a:pt x="436" y="26"/>
                  </a:cubicBezTo>
                  <a:cubicBezTo>
                    <a:pt x="436" y="24"/>
                    <a:pt x="427" y="21"/>
                    <a:pt x="423" y="24"/>
                  </a:cubicBezTo>
                  <a:cubicBezTo>
                    <a:pt x="420" y="27"/>
                    <a:pt x="418" y="31"/>
                    <a:pt x="417" y="29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3"/>
                    <a:pt x="401" y="36"/>
                    <a:pt x="406" y="32"/>
                  </a:cubicBezTo>
                  <a:close/>
                  <a:moveTo>
                    <a:pt x="496" y="340"/>
                  </a:moveTo>
                  <a:cubicBezTo>
                    <a:pt x="498" y="340"/>
                    <a:pt x="503" y="331"/>
                    <a:pt x="497" y="331"/>
                  </a:cubicBezTo>
                  <a:cubicBezTo>
                    <a:pt x="490" y="332"/>
                    <a:pt x="492" y="341"/>
                    <a:pt x="496" y="340"/>
                  </a:cubicBezTo>
                  <a:close/>
                  <a:moveTo>
                    <a:pt x="464" y="332"/>
                  </a:moveTo>
                  <a:cubicBezTo>
                    <a:pt x="470" y="336"/>
                    <a:pt x="478" y="326"/>
                    <a:pt x="478" y="323"/>
                  </a:cubicBezTo>
                  <a:cubicBezTo>
                    <a:pt x="477" y="321"/>
                    <a:pt x="457" y="328"/>
                    <a:pt x="464" y="332"/>
                  </a:cubicBezTo>
                  <a:close/>
                  <a:moveTo>
                    <a:pt x="490" y="313"/>
                  </a:moveTo>
                  <a:cubicBezTo>
                    <a:pt x="491" y="309"/>
                    <a:pt x="478" y="308"/>
                    <a:pt x="479" y="304"/>
                  </a:cubicBezTo>
                  <a:cubicBezTo>
                    <a:pt x="479" y="300"/>
                    <a:pt x="467" y="297"/>
                    <a:pt x="463" y="295"/>
                  </a:cubicBezTo>
                  <a:cubicBezTo>
                    <a:pt x="459" y="292"/>
                    <a:pt x="453" y="291"/>
                    <a:pt x="453" y="287"/>
                  </a:cubicBezTo>
                  <a:cubicBezTo>
                    <a:pt x="453" y="283"/>
                    <a:pt x="445" y="286"/>
                    <a:pt x="444" y="292"/>
                  </a:cubicBezTo>
                  <a:cubicBezTo>
                    <a:pt x="444" y="299"/>
                    <a:pt x="440" y="297"/>
                    <a:pt x="442" y="303"/>
                  </a:cubicBezTo>
                  <a:cubicBezTo>
                    <a:pt x="444" y="310"/>
                    <a:pt x="434" y="311"/>
                    <a:pt x="435" y="314"/>
                  </a:cubicBezTo>
                  <a:cubicBezTo>
                    <a:pt x="436" y="317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0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8" y="309"/>
                    <a:pt x="473" y="312"/>
                  </a:cubicBezTo>
                  <a:cubicBezTo>
                    <a:pt x="478" y="316"/>
                    <a:pt x="489" y="316"/>
                    <a:pt x="490" y="313"/>
                  </a:cubicBezTo>
                  <a:close/>
                  <a:moveTo>
                    <a:pt x="606" y="281"/>
                  </a:moveTo>
                  <a:cubicBezTo>
                    <a:pt x="611" y="282"/>
                    <a:pt x="611" y="287"/>
                    <a:pt x="618" y="293"/>
                  </a:cubicBezTo>
                  <a:cubicBezTo>
                    <a:pt x="625" y="298"/>
                    <a:pt x="626" y="295"/>
                    <a:pt x="627" y="291"/>
                  </a:cubicBezTo>
                  <a:cubicBezTo>
                    <a:pt x="628" y="287"/>
                    <a:pt x="635" y="290"/>
                    <a:pt x="635" y="286"/>
                  </a:cubicBezTo>
                  <a:cubicBezTo>
                    <a:pt x="635" y="282"/>
                    <a:pt x="641" y="277"/>
                    <a:pt x="645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0" y="270"/>
                    <a:pt x="629" y="266"/>
                    <a:pt x="629" y="264"/>
                  </a:cubicBezTo>
                  <a:cubicBezTo>
                    <a:pt x="629" y="261"/>
                    <a:pt x="619" y="255"/>
                    <a:pt x="615" y="256"/>
                  </a:cubicBezTo>
                  <a:cubicBezTo>
                    <a:pt x="611" y="257"/>
                    <a:pt x="605" y="252"/>
                    <a:pt x="601" y="251"/>
                  </a:cubicBezTo>
                  <a:cubicBezTo>
                    <a:pt x="596" y="251"/>
                    <a:pt x="589" y="247"/>
                    <a:pt x="590" y="242"/>
                  </a:cubicBezTo>
                  <a:cubicBezTo>
                    <a:pt x="591" y="237"/>
                    <a:pt x="599" y="244"/>
                    <a:pt x="601" y="240"/>
                  </a:cubicBezTo>
                  <a:cubicBezTo>
                    <a:pt x="603" y="236"/>
                    <a:pt x="592" y="238"/>
                    <a:pt x="592" y="235"/>
                  </a:cubicBezTo>
                  <a:cubicBezTo>
                    <a:pt x="591" y="232"/>
                    <a:pt x="594" y="234"/>
                    <a:pt x="596" y="232"/>
                  </a:cubicBezTo>
                  <a:cubicBezTo>
                    <a:pt x="599" y="230"/>
                    <a:pt x="595" y="226"/>
                    <a:pt x="592" y="225"/>
                  </a:cubicBezTo>
                  <a:cubicBezTo>
                    <a:pt x="590" y="224"/>
                    <a:pt x="589" y="228"/>
                    <a:pt x="586" y="228"/>
                  </a:cubicBezTo>
                  <a:cubicBezTo>
                    <a:pt x="584" y="228"/>
                    <a:pt x="586" y="224"/>
                    <a:pt x="588" y="221"/>
                  </a:cubicBezTo>
                  <a:cubicBezTo>
                    <a:pt x="590" y="219"/>
                    <a:pt x="580" y="216"/>
                    <a:pt x="575" y="217"/>
                  </a:cubicBezTo>
                  <a:cubicBezTo>
                    <a:pt x="571" y="219"/>
                    <a:pt x="570" y="216"/>
                    <a:pt x="570" y="214"/>
                  </a:cubicBezTo>
                  <a:cubicBezTo>
                    <a:pt x="570" y="211"/>
                    <a:pt x="562" y="214"/>
                    <a:pt x="559" y="216"/>
                  </a:cubicBezTo>
                  <a:cubicBezTo>
                    <a:pt x="557" y="218"/>
                    <a:pt x="553" y="214"/>
                    <a:pt x="557" y="213"/>
                  </a:cubicBezTo>
                  <a:cubicBezTo>
                    <a:pt x="560" y="213"/>
                    <a:pt x="564" y="210"/>
                    <a:pt x="563" y="207"/>
                  </a:cubicBezTo>
                  <a:cubicBezTo>
                    <a:pt x="562" y="204"/>
                    <a:pt x="553" y="203"/>
                    <a:pt x="551" y="207"/>
                  </a:cubicBezTo>
                  <a:cubicBezTo>
                    <a:pt x="549" y="211"/>
                    <a:pt x="542" y="203"/>
                    <a:pt x="542" y="200"/>
                  </a:cubicBezTo>
                  <a:cubicBezTo>
                    <a:pt x="542" y="196"/>
                    <a:pt x="530" y="199"/>
                    <a:pt x="532" y="194"/>
                  </a:cubicBezTo>
                  <a:cubicBezTo>
                    <a:pt x="533" y="189"/>
                    <a:pt x="519" y="187"/>
                    <a:pt x="515" y="187"/>
                  </a:cubicBezTo>
                  <a:cubicBezTo>
                    <a:pt x="511" y="187"/>
                    <a:pt x="505" y="190"/>
                    <a:pt x="506" y="194"/>
                  </a:cubicBezTo>
                  <a:cubicBezTo>
                    <a:pt x="507" y="198"/>
                    <a:pt x="502" y="196"/>
                    <a:pt x="501" y="192"/>
                  </a:cubicBezTo>
                  <a:cubicBezTo>
                    <a:pt x="500" y="188"/>
                    <a:pt x="491" y="196"/>
                    <a:pt x="488" y="196"/>
                  </a:cubicBezTo>
                  <a:cubicBezTo>
                    <a:pt x="485" y="196"/>
                    <a:pt x="489" y="186"/>
                    <a:pt x="488" y="183"/>
                  </a:cubicBezTo>
                  <a:cubicBezTo>
                    <a:pt x="487" y="180"/>
                    <a:pt x="484" y="179"/>
                    <a:pt x="482" y="173"/>
                  </a:cubicBezTo>
                  <a:cubicBezTo>
                    <a:pt x="480" y="168"/>
                    <a:pt x="469" y="170"/>
                    <a:pt x="467" y="173"/>
                  </a:cubicBezTo>
                  <a:cubicBezTo>
                    <a:pt x="464" y="176"/>
                    <a:pt x="454" y="175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6"/>
                    <a:pt x="448" y="199"/>
                  </a:cubicBezTo>
                  <a:cubicBezTo>
                    <a:pt x="451" y="202"/>
                    <a:pt x="456" y="201"/>
                    <a:pt x="456" y="205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6"/>
                    <a:pt x="443" y="193"/>
                    <a:pt x="441" y="190"/>
                  </a:cubicBezTo>
                  <a:cubicBezTo>
                    <a:pt x="438" y="187"/>
                    <a:pt x="441" y="183"/>
                    <a:pt x="445" y="178"/>
                  </a:cubicBezTo>
                  <a:cubicBezTo>
                    <a:pt x="450" y="173"/>
                    <a:pt x="453" y="174"/>
                    <a:pt x="453" y="171"/>
                  </a:cubicBezTo>
                  <a:cubicBezTo>
                    <a:pt x="453" y="168"/>
                    <a:pt x="433" y="168"/>
                    <a:pt x="422" y="179"/>
                  </a:cubicBezTo>
                  <a:cubicBezTo>
                    <a:pt x="410" y="190"/>
                    <a:pt x="413" y="204"/>
                    <a:pt x="414" y="207"/>
                  </a:cubicBezTo>
                  <a:cubicBezTo>
                    <a:pt x="415" y="210"/>
                    <a:pt x="425" y="208"/>
                    <a:pt x="431" y="210"/>
                  </a:cubicBezTo>
                  <a:cubicBezTo>
                    <a:pt x="437" y="212"/>
                    <a:pt x="434" y="214"/>
                    <a:pt x="430" y="214"/>
                  </a:cubicBezTo>
                  <a:cubicBezTo>
                    <a:pt x="425" y="213"/>
                    <a:pt x="417" y="211"/>
                    <a:pt x="417" y="215"/>
                  </a:cubicBezTo>
                  <a:cubicBezTo>
                    <a:pt x="418" y="218"/>
                    <a:pt x="427" y="224"/>
                    <a:pt x="433" y="222"/>
                  </a:cubicBezTo>
                  <a:cubicBezTo>
                    <a:pt x="439" y="221"/>
                    <a:pt x="439" y="221"/>
                    <a:pt x="441" y="224"/>
                  </a:cubicBezTo>
                  <a:cubicBezTo>
                    <a:pt x="444" y="227"/>
                    <a:pt x="451" y="226"/>
                    <a:pt x="457" y="227"/>
                  </a:cubicBezTo>
                  <a:cubicBezTo>
                    <a:pt x="464" y="227"/>
                    <a:pt x="472" y="230"/>
                    <a:pt x="475" y="230"/>
                  </a:cubicBezTo>
                  <a:cubicBezTo>
                    <a:pt x="478" y="230"/>
                    <a:pt x="482" y="228"/>
                    <a:pt x="483" y="226"/>
                  </a:cubicBezTo>
                  <a:cubicBezTo>
                    <a:pt x="484" y="225"/>
                    <a:pt x="498" y="229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8"/>
                    <a:pt x="502" y="220"/>
                  </a:cubicBezTo>
                  <a:cubicBezTo>
                    <a:pt x="506" y="222"/>
                    <a:pt x="511" y="223"/>
                    <a:pt x="512" y="226"/>
                  </a:cubicBezTo>
                  <a:cubicBezTo>
                    <a:pt x="513" y="229"/>
                    <a:pt x="516" y="227"/>
                    <a:pt x="516" y="230"/>
                  </a:cubicBezTo>
                  <a:cubicBezTo>
                    <a:pt x="517" y="232"/>
                    <a:pt x="528" y="235"/>
                    <a:pt x="528" y="238"/>
                  </a:cubicBezTo>
                  <a:cubicBezTo>
                    <a:pt x="529" y="241"/>
                    <a:pt x="517" y="242"/>
                    <a:pt x="520" y="245"/>
                  </a:cubicBezTo>
                  <a:cubicBezTo>
                    <a:pt x="524" y="247"/>
                    <a:pt x="529" y="242"/>
                    <a:pt x="533" y="241"/>
                  </a:cubicBezTo>
                  <a:cubicBezTo>
                    <a:pt x="537" y="241"/>
                    <a:pt x="537" y="251"/>
                    <a:pt x="540" y="249"/>
                  </a:cubicBezTo>
                  <a:cubicBezTo>
                    <a:pt x="545" y="247"/>
                    <a:pt x="548" y="251"/>
                    <a:pt x="553" y="257"/>
                  </a:cubicBezTo>
                  <a:cubicBezTo>
                    <a:pt x="557" y="263"/>
                    <a:pt x="552" y="269"/>
                    <a:pt x="553" y="271"/>
                  </a:cubicBezTo>
                  <a:cubicBezTo>
                    <a:pt x="553" y="273"/>
                    <a:pt x="561" y="272"/>
                    <a:pt x="566" y="270"/>
                  </a:cubicBezTo>
                  <a:cubicBezTo>
                    <a:pt x="570" y="267"/>
                    <a:pt x="575" y="273"/>
                    <a:pt x="578" y="276"/>
                  </a:cubicBezTo>
                  <a:cubicBezTo>
                    <a:pt x="582" y="279"/>
                    <a:pt x="565" y="285"/>
                    <a:pt x="566" y="282"/>
                  </a:cubicBezTo>
                  <a:cubicBezTo>
                    <a:pt x="568" y="279"/>
                    <a:pt x="557" y="270"/>
                    <a:pt x="546" y="274"/>
                  </a:cubicBezTo>
                  <a:cubicBezTo>
                    <a:pt x="536" y="278"/>
                    <a:pt x="543" y="284"/>
                    <a:pt x="544" y="288"/>
                  </a:cubicBezTo>
                  <a:cubicBezTo>
                    <a:pt x="545" y="291"/>
                    <a:pt x="535" y="295"/>
                    <a:pt x="525" y="292"/>
                  </a:cubicBezTo>
                  <a:cubicBezTo>
                    <a:pt x="515" y="288"/>
                    <a:pt x="518" y="294"/>
                    <a:pt x="514" y="294"/>
                  </a:cubicBezTo>
                  <a:cubicBezTo>
                    <a:pt x="510" y="294"/>
                    <a:pt x="506" y="300"/>
                    <a:pt x="510" y="304"/>
                  </a:cubicBezTo>
                  <a:cubicBezTo>
                    <a:pt x="513" y="308"/>
                    <a:pt x="521" y="304"/>
                    <a:pt x="528" y="305"/>
                  </a:cubicBezTo>
                  <a:cubicBezTo>
                    <a:pt x="534" y="305"/>
                    <a:pt x="535" y="307"/>
                    <a:pt x="535" y="303"/>
                  </a:cubicBezTo>
                  <a:cubicBezTo>
                    <a:pt x="536" y="300"/>
                    <a:pt x="543" y="301"/>
                    <a:pt x="548" y="302"/>
                  </a:cubicBezTo>
                  <a:cubicBezTo>
                    <a:pt x="552" y="303"/>
                    <a:pt x="551" y="310"/>
                    <a:pt x="557" y="311"/>
                  </a:cubicBezTo>
                  <a:cubicBezTo>
                    <a:pt x="563" y="311"/>
                    <a:pt x="558" y="317"/>
                    <a:pt x="562" y="321"/>
                  </a:cubicBezTo>
                  <a:cubicBezTo>
                    <a:pt x="565" y="325"/>
                    <a:pt x="576" y="323"/>
                    <a:pt x="581" y="327"/>
                  </a:cubicBezTo>
                  <a:cubicBezTo>
                    <a:pt x="585" y="331"/>
                    <a:pt x="603" y="340"/>
                    <a:pt x="606" y="337"/>
                  </a:cubicBezTo>
                  <a:cubicBezTo>
                    <a:pt x="609" y="333"/>
                    <a:pt x="590" y="317"/>
                    <a:pt x="585" y="315"/>
                  </a:cubicBezTo>
                  <a:cubicBezTo>
                    <a:pt x="579" y="314"/>
                    <a:pt x="590" y="312"/>
                    <a:pt x="597" y="317"/>
                  </a:cubicBezTo>
                  <a:cubicBezTo>
                    <a:pt x="604" y="323"/>
                    <a:pt x="614" y="325"/>
                    <a:pt x="619" y="319"/>
                  </a:cubicBezTo>
                  <a:cubicBezTo>
                    <a:pt x="624" y="312"/>
                    <a:pt x="614" y="314"/>
                    <a:pt x="614" y="310"/>
                  </a:cubicBezTo>
                  <a:cubicBezTo>
                    <a:pt x="614" y="305"/>
                    <a:pt x="611" y="298"/>
                    <a:pt x="606" y="298"/>
                  </a:cubicBezTo>
                  <a:cubicBezTo>
                    <a:pt x="601" y="298"/>
                    <a:pt x="588" y="288"/>
                    <a:pt x="593" y="286"/>
                  </a:cubicBezTo>
                  <a:cubicBezTo>
                    <a:pt x="598" y="284"/>
                    <a:pt x="591" y="281"/>
                    <a:pt x="595" y="277"/>
                  </a:cubicBezTo>
                  <a:cubicBezTo>
                    <a:pt x="599" y="273"/>
                    <a:pt x="602" y="281"/>
                    <a:pt x="606" y="281"/>
                  </a:cubicBezTo>
                  <a:close/>
                  <a:moveTo>
                    <a:pt x="531" y="264"/>
                  </a:moveTo>
                  <a:cubicBezTo>
                    <a:pt x="535" y="264"/>
                    <a:pt x="535" y="257"/>
                    <a:pt x="532" y="254"/>
                  </a:cubicBezTo>
                  <a:cubicBezTo>
                    <a:pt x="530" y="251"/>
                    <a:pt x="526" y="251"/>
                    <a:pt x="522" y="251"/>
                  </a:cubicBezTo>
                  <a:cubicBezTo>
                    <a:pt x="518" y="251"/>
                    <a:pt x="511" y="257"/>
                    <a:pt x="515" y="264"/>
                  </a:cubicBezTo>
                  <a:cubicBezTo>
                    <a:pt x="518" y="270"/>
                    <a:pt x="527" y="265"/>
                    <a:pt x="531" y="264"/>
                  </a:cubicBezTo>
                  <a:close/>
                  <a:moveTo>
                    <a:pt x="487" y="171"/>
                  </a:moveTo>
                  <a:cubicBezTo>
                    <a:pt x="484" y="176"/>
                    <a:pt x="491" y="176"/>
                    <a:pt x="492" y="181"/>
                  </a:cubicBezTo>
                  <a:cubicBezTo>
                    <a:pt x="492" y="187"/>
                    <a:pt x="499" y="189"/>
                    <a:pt x="504" y="185"/>
                  </a:cubicBezTo>
                  <a:cubicBezTo>
                    <a:pt x="509" y="182"/>
                    <a:pt x="523" y="186"/>
                    <a:pt x="523" y="182"/>
                  </a:cubicBezTo>
                  <a:cubicBezTo>
                    <a:pt x="523" y="178"/>
                    <a:pt x="508" y="171"/>
                    <a:pt x="503" y="172"/>
                  </a:cubicBezTo>
                  <a:cubicBezTo>
                    <a:pt x="497" y="173"/>
                    <a:pt x="489" y="167"/>
                    <a:pt x="487" y="171"/>
                  </a:cubicBezTo>
                  <a:close/>
                  <a:moveTo>
                    <a:pt x="620" y="475"/>
                  </a:moveTo>
                  <a:cubicBezTo>
                    <a:pt x="621" y="478"/>
                    <a:pt x="642" y="486"/>
                    <a:pt x="642" y="483"/>
                  </a:cubicBezTo>
                  <a:cubicBezTo>
                    <a:pt x="643" y="479"/>
                    <a:pt x="620" y="473"/>
                    <a:pt x="620" y="475"/>
                  </a:cubicBezTo>
                  <a:close/>
                  <a:moveTo>
                    <a:pt x="711" y="496"/>
                  </a:moveTo>
                  <a:cubicBezTo>
                    <a:pt x="709" y="499"/>
                    <a:pt x="707" y="494"/>
                    <a:pt x="710" y="492"/>
                  </a:cubicBezTo>
                  <a:cubicBezTo>
                    <a:pt x="713" y="490"/>
                    <a:pt x="710" y="489"/>
                    <a:pt x="707" y="490"/>
                  </a:cubicBezTo>
                  <a:cubicBezTo>
                    <a:pt x="704" y="492"/>
                    <a:pt x="705" y="484"/>
                    <a:pt x="708" y="482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3"/>
                    <a:pt x="695" y="482"/>
                    <a:pt x="694" y="479"/>
                  </a:cubicBezTo>
                  <a:cubicBezTo>
                    <a:pt x="693" y="477"/>
                    <a:pt x="689" y="476"/>
                    <a:pt x="690" y="474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3" y="478"/>
                    <a:pt x="681" y="473"/>
                    <a:pt x="685" y="469"/>
                  </a:cubicBezTo>
                  <a:cubicBezTo>
                    <a:pt x="688" y="465"/>
                    <a:pt x="687" y="462"/>
                    <a:pt x="691" y="460"/>
                  </a:cubicBezTo>
                  <a:cubicBezTo>
                    <a:pt x="694" y="458"/>
                    <a:pt x="690" y="456"/>
                    <a:pt x="687" y="457"/>
                  </a:cubicBezTo>
                  <a:cubicBezTo>
                    <a:pt x="683" y="459"/>
                    <a:pt x="674" y="472"/>
                    <a:pt x="674" y="475"/>
                  </a:cubicBezTo>
                  <a:cubicBezTo>
                    <a:pt x="674" y="479"/>
                    <a:pt x="674" y="483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5"/>
                    <a:pt x="663" y="498"/>
                  </a:cubicBezTo>
                  <a:cubicBezTo>
                    <a:pt x="666" y="499"/>
                    <a:pt x="671" y="497"/>
                    <a:pt x="676" y="497"/>
                  </a:cubicBezTo>
                  <a:cubicBezTo>
                    <a:pt x="680" y="498"/>
                    <a:pt x="683" y="498"/>
                    <a:pt x="687" y="495"/>
                  </a:cubicBezTo>
                  <a:cubicBezTo>
                    <a:pt x="691" y="493"/>
                    <a:pt x="691" y="498"/>
                    <a:pt x="694" y="497"/>
                  </a:cubicBezTo>
                  <a:cubicBezTo>
                    <a:pt x="698" y="497"/>
                    <a:pt x="692" y="500"/>
                    <a:pt x="693" y="503"/>
                  </a:cubicBezTo>
                  <a:cubicBezTo>
                    <a:pt x="693" y="506"/>
                    <a:pt x="697" y="502"/>
                    <a:pt x="699" y="500"/>
                  </a:cubicBezTo>
                  <a:cubicBezTo>
                    <a:pt x="702" y="499"/>
                    <a:pt x="706" y="500"/>
                    <a:pt x="704" y="502"/>
                  </a:cubicBezTo>
                  <a:cubicBezTo>
                    <a:pt x="703" y="505"/>
                    <a:pt x="712" y="507"/>
                    <a:pt x="714" y="503"/>
                  </a:cubicBezTo>
                  <a:cubicBezTo>
                    <a:pt x="717" y="500"/>
                    <a:pt x="712" y="494"/>
                    <a:pt x="711" y="496"/>
                  </a:cubicBezTo>
                  <a:close/>
                  <a:moveTo>
                    <a:pt x="66" y="431"/>
                  </a:moveTo>
                  <a:cubicBezTo>
                    <a:pt x="60" y="434"/>
                    <a:pt x="75" y="450"/>
                    <a:pt x="78" y="448"/>
                  </a:cubicBezTo>
                  <a:cubicBezTo>
                    <a:pt x="81" y="447"/>
                    <a:pt x="75" y="440"/>
                    <a:pt x="75" y="436"/>
                  </a:cubicBezTo>
                  <a:cubicBezTo>
                    <a:pt x="75" y="432"/>
                    <a:pt x="73" y="427"/>
                    <a:pt x="66" y="431"/>
                  </a:cubicBezTo>
                  <a:close/>
                  <a:moveTo>
                    <a:pt x="654" y="512"/>
                  </a:moveTo>
                  <a:cubicBezTo>
                    <a:pt x="651" y="512"/>
                    <a:pt x="653" y="509"/>
                    <a:pt x="654" y="507"/>
                  </a:cubicBezTo>
                  <a:cubicBezTo>
                    <a:pt x="654" y="505"/>
                    <a:pt x="648" y="507"/>
                    <a:pt x="648" y="510"/>
                  </a:cubicBezTo>
                  <a:cubicBezTo>
                    <a:pt x="648" y="512"/>
                    <a:pt x="644" y="513"/>
                    <a:pt x="644" y="514"/>
                  </a:cubicBezTo>
                  <a:cubicBezTo>
                    <a:pt x="644" y="519"/>
                    <a:pt x="644" y="516"/>
                    <a:pt x="641" y="518"/>
                  </a:cubicBezTo>
                  <a:cubicBezTo>
                    <a:pt x="638" y="519"/>
                    <a:pt x="627" y="518"/>
                    <a:pt x="626" y="515"/>
                  </a:cubicBezTo>
                  <a:cubicBezTo>
                    <a:pt x="626" y="513"/>
                    <a:pt x="618" y="512"/>
                    <a:pt x="618" y="508"/>
                  </a:cubicBezTo>
                  <a:cubicBezTo>
                    <a:pt x="617" y="505"/>
                    <a:pt x="613" y="504"/>
                    <a:pt x="617" y="500"/>
                  </a:cubicBezTo>
                  <a:cubicBezTo>
                    <a:pt x="620" y="496"/>
                    <a:pt x="616" y="494"/>
                    <a:pt x="613" y="497"/>
                  </a:cubicBezTo>
                  <a:cubicBezTo>
                    <a:pt x="610" y="500"/>
                    <a:pt x="608" y="496"/>
                    <a:pt x="612" y="494"/>
                  </a:cubicBezTo>
                  <a:cubicBezTo>
                    <a:pt x="616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5" y="489"/>
                  </a:cubicBezTo>
                  <a:cubicBezTo>
                    <a:pt x="579" y="493"/>
                    <a:pt x="571" y="504"/>
                    <a:pt x="568" y="504"/>
                  </a:cubicBezTo>
                  <a:cubicBezTo>
                    <a:pt x="565" y="504"/>
                    <a:pt x="574" y="498"/>
                    <a:pt x="575" y="496"/>
                  </a:cubicBezTo>
                  <a:cubicBezTo>
                    <a:pt x="577" y="494"/>
                    <a:pt x="575" y="491"/>
                    <a:pt x="577" y="492"/>
                  </a:cubicBezTo>
                  <a:cubicBezTo>
                    <a:pt x="579" y="493"/>
                    <a:pt x="584" y="485"/>
                    <a:pt x="588" y="482"/>
                  </a:cubicBezTo>
                  <a:cubicBezTo>
                    <a:pt x="592" y="479"/>
                    <a:pt x="596" y="482"/>
                    <a:pt x="596" y="479"/>
                  </a:cubicBezTo>
                  <a:cubicBezTo>
                    <a:pt x="597" y="477"/>
                    <a:pt x="599" y="475"/>
                    <a:pt x="602" y="472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4"/>
                    <a:pt x="667" y="461"/>
                  </a:cubicBezTo>
                  <a:cubicBezTo>
                    <a:pt x="669" y="457"/>
                    <a:pt x="672" y="457"/>
                    <a:pt x="678" y="458"/>
                  </a:cubicBezTo>
                  <a:cubicBezTo>
                    <a:pt x="684" y="458"/>
                    <a:pt x="687" y="453"/>
                    <a:pt x="689" y="451"/>
                  </a:cubicBezTo>
                  <a:cubicBezTo>
                    <a:pt x="692" y="449"/>
                    <a:pt x="691" y="448"/>
                    <a:pt x="689" y="447"/>
                  </a:cubicBezTo>
                  <a:cubicBezTo>
                    <a:pt x="686" y="447"/>
                    <a:pt x="684" y="445"/>
                    <a:pt x="686" y="445"/>
                  </a:cubicBezTo>
                  <a:cubicBezTo>
                    <a:pt x="689" y="445"/>
                    <a:pt x="690" y="443"/>
                    <a:pt x="691" y="440"/>
                  </a:cubicBezTo>
                  <a:cubicBezTo>
                    <a:pt x="692" y="437"/>
                    <a:pt x="690" y="438"/>
                    <a:pt x="687" y="434"/>
                  </a:cubicBezTo>
                  <a:cubicBezTo>
                    <a:pt x="683" y="430"/>
                    <a:pt x="682" y="435"/>
                    <a:pt x="678" y="435"/>
                  </a:cubicBezTo>
                  <a:cubicBezTo>
                    <a:pt x="675" y="435"/>
                    <a:pt x="681" y="430"/>
                    <a:pt x="678" y="429"/>
                  </a:cubicBezTo>
                  <a:cubicBezTo>
                    <a:pt x="675" y="427"/>
                    <a:pt x="670" y="428"/>
                    <a:pt x="665" y="432"/>
                  </a:cubicBezTo>
                  <a:cubicBezTo>
                    <a:pt x="661" y="435"/>
                    <a:pt x="661" y="432"/>
                    <a:pt x="658" y="435"/>
                  </a:cubicBezTo>
                  <a:cubicBezTo>
                    <a:pt x="654" y="439"/>
                    <a:pt x="654" y="433"/>
                    <a:pt x="656" y="432"/>
                  </a:cubicBezTo>
                  <a:cubicBezTo>
                    <a:pt x="657" y="430"/>
                    <a:pt x="659" y="432"/>
                    <a:pt x="660" y="430"/>
                  </a:cubicBezTo>
                  <a:cubicBezTo>
                    <a:pt x="662" y="428"/>
                    <a:pt x="664" y="430"/>
                    <a:pt x="668" y="427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19"/>
                    <a:pt x="671" y="420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8"/>
                    <a:pt x="660" y="414"/>
                    <a:pt x="657" y="416"/>
                  </a:cubicBezTo>
                  <a:cubicBezTo>
                    <a:pt x="654" y="417"/>
                    <a:pt x="652" y="415"/>
                    <a:pt x="651" y="412"/>
                  </a:cubicBezTo>
                  <a:cubicBezTo>
                    <a:pt x="650" y="408"/>
                    <a:pt x="642" y="403"/>
                    <a:pt x="637" y="401"/>
                  </a:cubicBezTo>
                  <a:cubicBezTo>
                    <a:pt x="633" y="400"/>
                    <a:pt x="636" y="397"/>
                    <a:pt x="638" y="399"/>
                  </a:cubicBezTo>
                  <a:cubicBezTo>
                    <a:pt x="641" y="401"/>
                    <a:pt x="644" y="397"/>
                    <a:pt x="645" y="396"/>
                  </a:cubicBezTo>
                  <a:cubicBezTo>
                    <a:pt x="646" y="394"/>
                    <a:pt x="643" y="392"/>
                    <a:pt x="642" y="392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5" y="382"/>
                  </a:cubicBezTo>
                  <a:cubicBezTo>
                    <a:pt x="635" y="380"/>
                    <a:pt x="632" y="379"/>
                    <a:pt x="632" y="377"/>
                  </a:cubicBezTo>
                  <a:cubicBezTo>
                    <a:pt x="632" y="376"/>
                    <a:pt x="629" y="373"/>
                    <a:pt x="629" y="371"/>
                  </a:cubicBezTo>
                  <a:cubicBezTo>
                    <a:pt x="629" y="369"/>
                    <a:pt x="624" y="365"/>
                    <a:pt x="624" y="362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3"/>
                    <a:pt x="616" y="358"/>
                  </a:cubicBezTo>
                  <a:cubicBezTo>
                    <a:pt x="615" y="362"/>
                    <a:pt x="611" y="362"/>
                    <a:pt x="612" y="363"/>
                  </a:cubicBezTo>
                  <a:cubicBezTo>
                    <a:pt x="615" y="366"/>
                    <a:pt x="613" y="366"/>
                    <a:pt x="611" y="368"/>
                  </a:cubicBezTo>
                  <a:cubicBezTo>
                    <a:pt x="610" y="370"/>
                    <a:pt x="612" y="372"/>
                    <a:pt x="610" y="372"/>
                  </a:cubicBezTo>
                  <a:cubicBezTo>
                    <a:pt x="607" y="372"/>
                    <a:pt x="608" y="378"/>
                    <a:pt x="607" y="376"/>
                  </a:cubicBezTo>
                  <a:cubicBezTo>
                    <a:pt x="605" y="373"/>
                    <a:pt x="602" y="374"/>
                    <a:pt x="602" y="376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7"/>
                  </a:cubicBezTo>
                  <a:cubicBezTo>
                    <a:pt x="588" y="379"/>
                    <a:pt x="588" y="373"/>
                    <a:pt x="585" y="373"/>
                  </a:cubicBezTo>
                  <a:cubicBezTo>
                    <a:pt x="582" y="374"/>
                    <a:pt x="580" y="373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3"/>
                    <a:pt x="577" y="361"/>
                    <a:pt x="577" y="356"/>
                  </a:cubicBezTo>
                  <a:cubicBezTo>
                    <a:pt x="576" y="351"/>
                    <a:pt x="579" y="351"/>
                    <a:pt x="579" y="349"/>
                  </a:cubicBezTo>
                  <a:cubicBezTo>
                    <a:pt x="579" y="347"/>
                    <a:pt x="577" y="347"/>
                    <a:pt x="575" y="349"/>
                  </a:cubicBezTo>
                  <a:cubicBezTo>
                    <a:pt x="573" y="350"/>
                    <a:pt x="573" y="347"/>
                    <a:pt x="571" y="347"/>
                  </a:cubicBezTo>
                  <a:cubicBezTo>
                    <a:pt x="568" y="347"/>
                    <a:pt x="561" y="347"/>
                    <a:pt x="561" y="344"/>
                  </a:cubicBezTo>
                  <a:cubicBezTo>
                    <a:pt x="561" y="340"/>
                    <a:pt x="558" y="342"/>
                    <a:pt x="557" y="339"/>
                  </a:cubicBezTo>
                  <a:cubicBezTo>
                    <a:pt x="556" y="336"/>
                    <a:pt x="553" y="338"/>
                    <a:pt x="553" y="336"/>
                  </a:cubicBezTo>
                  <a:cubicBezTo>
                    <a:pt x="553" y="334"/>
                    <a:pt x="552" y="333"/>
                    <a:pt x="550" y="333"/>
                  </a:cubicBezTo>
                  <a:cubicBezTo>
                    <a:pt x="548" y="333"/>
                    <a:pt x="547" y="330"/>
                    <a:pt x="544" y="330"/>
                  </a:cubicBezTo>
                  <a:cubicBezTo>
                    <a:pt x="541" y="330"/>
                    <a:pt x="538" y="332"/>
                    <a:pt x="536" y="333"/>
                  </a:cubicBezTo>
                  <a:cubicBezTo>
                    <a:pt x="535" y="333"/>
                    <a:pt x="530" y="330"/>
                    <a:pt x="529" y="331"/>
                  </a:cubicBezTo>
                  <a:cubicBezTo>
                    <a:pt x="527" y="333"/>
                    <a:pt x="527" y="331"/>
                    <a:pt x="522" y="329"/>
                  </a:cubicBezTo>
                  <a:cubicBezTo>
                    <a:pt x="518" y="328"/>
                    <a:pt x="512" y="328"/>
                    <a:pt x="512" y="329"/>
                  </a:cubicBezTo>
                  <a:cubicBezTo>
                    <a:pt x="511" y="331"/>
                    <a:pt x="508" y="331"/>
                    <a:pt x="508" y="335"/>
                  </a:cubicBezTo>
                  <a:cubicBezTo>
                    <a:pt x="509" y="339"/>
                    <a:pt x="513" y="338"/>
                    <a:pt x="514" y="341"/>
                  </a:cubicBezTo>
                  <a:cubicBezTo>
                    <a:pt x="514" y="343"/>
                    <a:pt x="512" y="342"/>
                    <a:pt x="512" y="345"/>
                  </a:cubicBezTo>
                  <a:cubicBezTo>
                    <a:pt x="511" y="347"/>
                    <a:pt x="509" y="347"/>
                    <a:pt x="509" y="348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2" y="356"/>
                    <a:pt x="514" y="356"/>
                    <a:pt x="515" y="360"/>
                  </a:cubicBezTo>
                  <a:cubicBezTo>
                    <a:pt x="515" y="364"/>
                    <a:pt x="513" y="364"/>
                    <a:pt x="512" y="364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2"/>
                    <a:pt x="505" y="376"/>
                    <a:pt x="507" y="377"/>
                  </a:cubicBezTo>
                  <a:cubicBezTo>
                    <a:pt x="509" y="379"/>
                    <a:pt x="516" y="382"/>
                    <a:pt x="519" y="387"/>
                  </a:cubicBezTo>
                  <a:cubicBezTo>
                    <a:pt x="522" y="392"/>
                    <a:pt x="521" y="399"/>
                    <a:pt x="520" y="405"/>
                  </a:cubicBezTo>
                  <a:cubicBezTo>
                    <a:pt x="520" y="410"/>
                    <a:pt x="514" y="411"/>
                    <a:pt x="509" y="416"/>
                  </a:cubicBezTo>
                  <a:cubicBezTo>
                    <a:pt x="505" y="420"/>
                    <a:pt x="500" y="420"/>
                    <a:pt x="498" y="420"/>
                  </a:cubicBezTo>
                  <a:cubicBezTo>
                    <a:pt x="496" y="420"/>
                    <a:pt x="497" y="424"/>
                    <a:pt x="500" y="428"/>
                  </a:cubicBezTo>
                  <a:cubicBezTo>
                    <a:pt x="503" y="431"/>
                    <a:pt x="501" y="432"/>
                    <a:pt x="502" y="436"/>
                  </a:cubicBezTo>
                  <a:cubicBezTo>
                    <a:pt x="504" y="439"/>
                    <a:pt x="502" y="442"/>
                    <a:pt x="504" y="445"/>
                  </a:cubicBezTo>
                  <a:cubicBezTo>
                    <a:pt x="507" y="449"/>
                    <a:pt x="505" y="450"/>
                    <a:pt x="503" y="452"/>
                  </a:cubicBezTo>
                  <a:cubicBezTo>
                    <a:pt x="500" y="455"/>
                    <a:pt x="504" y="453"/>
                    <a:pt x="504" y="456"/>
                  </a:cubicBezTo>
                  <a:cubicBezTo>
                    <a:pt x="504" y="459"/>
                    <a:pt x="503" y="458"/>
                    <a:pt x="500" y="456"/>
                  </a:cubicBezTo>
                  <a:cubicBezTo>
                    <a:pt x="498" y="454"/>
                    <a:pt x="496" y="459"/>
                    <a:pt x="496" y="461"/>
                  </a:cubicBezTo>
                  <a:cubicBezTo>
                    <a:pt x="496" y="463"/>
                    <a:pt x="490" y="458"/>
                    <a:pt x="489" y="458"/>
                  </a:cubicBezTo>
                  <a:cubicBezTo>
                    <a:pt x="488" y="459"/>
                    <a:pt x="489" y="455"/>
                    <a:pt x="486" y="453"/>
                  </a:cubicBezTo>
                  <a:cubicBezTo>
                    <a:pt x="483" y="450"/>
                    <a:pt x="481" y="450"/>
                    <a:pt x="481" y="447"/>
                  </a:cubicBezTo>
                  <a:cubicBezTo>
                    <a:pt x="481" y="445"/>
                    <a:pt x="475" y="443"/>
                    <a:pt x="475" y="440"/>
                  </a:cubicBezTo>
                  <a:cubicBezTo>
                    <a:pt x="475" y="437"/>
                    <a:pt x="476" y="430"/>
                    <a:pt x="474" y="428"/>
                  </a:cubicBezTo>
                  <a:cubicBezTo>
                    <a:pt x="473" y="426"/>
                    <a:pt x="474" y="423"/>
                    <a:pt x="475" y="422"/>
                  </a:cubicBezTo>
                  <a:cubicBezTo>
                    <a:pt x="476" y="420"/>
                    <a:pt x="474" y="417"/>
                    <a:pt x="471" y="417"/>
                  </a:cubicBezTo>
                  <a:cubicBezTo>
                    <a:pt x="468" y="417"/>
                    <a:pt x="463" y="415"/>
                    <a:pt x="459" y="416"/>
                  </a:cubicBezTo>
                  <a:cubicBezTo>
                    <a:pt x="454" y="416"/>
                    <a:pt x="452" y="415"/>
                    <a:pt x="450" y="414"/>
                  </a:cubicBezTo>
                  <a:cubicBezTo>
                    <a:pt x="449" y="413"/>
                    <a:pt x="445" y="410"/>
                    <a:pt x="439" y="409"/>
                  </a:cubicBezTo>
                  <a:cubicBezTo>
                    <a:pt x="434" y="407"/>
                    <a:pt x="431" y="405"/>
                    <a:pt x="431" y="403"/>
                  </a:cubicBezTo>
                  <a:cubicBezTo>
                    <a:pt x="430" y="401"/>
                    <a:pt x="425" y="400"/>
                    <a:pt x="423" y="399"/>
                  </a:cubicBezTo>
                  <a:cubicBezTo>
                    <a:pt x="422" y="397"/>
                    <a:pt x="417" y="396"/>
                    <a:pt x="415" y="396"/>
                  </a:cubicBezTo>
                  <a:cubicBezTo>
                    <a:pt x="413" y="397"/>
                    <a:pt x="407" y="392"/>
                    <a:pt x="404" y="392"/>
                  </a:cubicBezTo>
                  <a:cubicBezTo>
                    <a:pt x="401" y="392"/>
                    <a:pt x="393" y="395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0"/>
                    <a:pt x="390" y="385"/>
                    <a:pt x="390" y="382"/>
                  </a:cubicBezTo>
                  <a:cubicBezTo>
                    <a:pt x="389" y="378"/>
                    <a:pt x="387" y="374"/>
                    <a:pt x="384" y="375"/>
                  </a:cubicBezTo>
                  <a:cubicBezTo>
                    <a:pt x="380" y="375"/>
                    <a:pt x="376" y="373"/>
                    <a:pt x="375" y="372"/>
                  </a:cubicBezTo>
                  <a:cubicBezTo>
                    <a:pt x="374" y="372"/>
                    <a:pt x="374" y="362"/>
                    <a:pt x="374" y="357"/>
                  </a:cubicBezTo>
                  <a:cubicBezTo>
                    <a:pt x="375" y="353"/>
                    <a:pt x="380" y="347"/>
                    <a:pt x="380" y="344"/>
                  </a:cubicBezTo>
                  <a:cubicBezTo>
                    <a:pt x="380" y="341"/>
                    <a:pt x="383" y="340"/>
                    <a:pt x="386" y="339"/>
                  </a:cubicBezTo>
                  <a:cubicBezTo>
                    <a:pt x="388" y="339"/>
                    <a:pt x="386" y="333"/>
                    <a:pt x="389" y="333"/>
                  </a:cubicBezTo>
                  <a:cubicBezTo>
                    <a:pt x="392" y="333"/>
                    <a:pt x="392" y="332"/>
                    <a:pt x="392" y="329"/>
                  </a:cubicBezTo>
                  <a:cubicBezTo>
                    <a:pt x="393" y="327"/>
                    <a:pt x="396" y="329"/>
                    <a:pt x="394" y="327"/>
                  </a:cubicBezTo>
                  <a:cubicBezTo>
                    <a:pt x="392" y="325"/>
                    <a:pt x="394" y="325"/>
                    <a:pt x="398" y="325"/>
                  </a:cubicBezTo>
                  <a:cubicBezTo>
                    <a:pt x="402" y="325"/>
                    <a:pt x="408" y="323"/>
                    <a:pt x="407" y="319"/>
                  </a:cubicBezTo>
                  <a:cubicBezTo>
                    <a:pt x="406" y="315"/>
                    <a:pt x="396" y="318"/>
                    <a:pt x="396" y="315"/>
                  </a:cubicBezTo>
                  <a:cubicBezTo>
                    <a:pt x="396" y="311"/>
                    <a:pt x="382" y="311"/>
                    <a:pt x="383" y="309"/>
                  </a:cubicBezTo>
                  <a:cubicBezTo>
                    <a:pt x="384" y="307"/>
                    <a:pt x="397" y="311"/>
                    <a:pt x="401" y="312"/>
                  </a:cubicBezTo>
                  <a:cubicBezTo>
                    <a:pt x="406" y="314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3" y="305"/>
                    <a:pt x="421" y="310"/>
                    <a:pt x="425" y="309"/>
                  </a:cubicBezTo>
                  <a:cubicBezTo>
                    <a:pt x="429" y="308"/>
                    <a:pt x="433" y="299"/>
                    <a:pt x="436" y="297"/>
                  </a:cubicBezTo>
                  <a:cubicBezTo>
                    <a:pt x="440" y="295"/>
                    <a:pt x="436" y="293"/>
                    <a:pt x="430" y="293"/>
                  </a:cubicBezTo>
                  <a:cubicBezTo>
                    <a:pt x="423" y="294"/>
                    <a:pt x="420" y="291"/>
                    <a:pt x="416" y="288"/>
                  </a:cubicBezTo>
                  <a:cubicBezTo>
                    <a:pt x="412" y="286"/>
                    <a:pt x="413" y="284"/>
                    <a:pt x="417" y="284"/>
                  </a:cubicBezTo>
                  <a:cubicBezTo>
                    <a:pt x="420" y="284"/>
                    <a:pt x="429" y="292"/>
                    <a:pt x="433" y="292"/>
                  </a:cubicBezTo>
                  <a:cubicBezTo>
                    <a:pt x="436" y="292"/>
                    <a:pt x="442" y="285"/>
                    <a:pt x="445" y="283"/>
                  </a:cubicBezTo>
                  <a:cubicBezTo>
                    <a:pt x="448" y="281"/>
                    <a:pt x="442" y="280"/>
                    <a:pt x="440" y="278"/>
                  </a:cubicBezTo>
                  <a:cubicBezTo>
                    <a:pt x="438" y="277"/>
                    <a:pt x="443" y="276"/>
                    <a:pt x="446" y="276"/>
                  </a:cubicBezTo>
                  <a:cubicBezTo>
                    <a:pt x="449" y="276"/>
                    <a:pt x="450" y="278"/>
                    <a:pt x="451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1" y="271"/>
                    <a:pt x="456" y="268"/>
                    <a:pt x="457" y="271"/>
                  </a:cubicBezTo>
                  <a:cubicBezTo>
                    <a:pt x="458" y="273"/>
                    <a:pt x="461" y="273"/>
                    <a:pt x="463" y="276"/>
                  </a:cubicBezTo>
                  <a:cubicBezTo>
                    <a:pt x="465" y="280"/>
                    <a:pt x="466" y="277"/>
                    <a:pt x="469" y="276"/>
                  </a:cubicBezTo>
                  <a:cubicBezTo>
                    <a:pt x="473" y="275"/>
                    <a:pt x="475" y="272"/>
                    <a:pt x="477" y="270"/>
                  </a:cubicBezTo>
                  <a:cubicBezTo>
                    <a:pt x="479" y="268"/>
                    <a:pt x="479" y="271"/>
                    <a:pt x="481" y="267"/>
                  </a:cubicBezTo>
                  <a:cubicBezTo>
                    <a:pt x="484" y="264"/>
                    <a:pt x="480" y="261"/>
                    <a:pt x="478" y="259"/>
                  </a:cubicBezTo>
                  <a:cubicBezTo>
                    <a:pt x="475" y="256"/>
                    <a:pt x="478" y="254"/>
                    <a:pt x="475" y="253"/>
                  </a:cubicBezTo>
                  <a:cubicBezTo>
                    <a:pt x="472" y="251"/>
                    <a:pt x="471" y="249"/>
                    <a:pt x="475" y="249"/>
                  </a:cubicBezTo>
                  <a:cubicBezTo>
                    <a:pt x="479" y="250"/>
                    <a:pt x="481" y="249"/>
                    <a:pt x="483" y="247"/>
                  </a:cubicBezTo>
                  <a:cubicBezTo>
                    <a:pt x="485" y="244"/>
                    <a:pt x="478" y="244"/>
                    <a:pt x="481" y="242"/>
                  </a:cubicBezTo>
                  <a:cubicBezTo>
                    <a:pt x="484" y="240"/>
                    <a:pt x="481" y="238"/>
                    <a:pt x="478" y="238"/>
                  </a:cubicBezTo>
                  <a:cubicBezTo>
                    <a:pt x="475" y="238"/>
                    <a:pt x="472" y="237"/>
                    <a:pt x="472" y="234"/>
                  </a:cubicBezTo>
                  <a:cubicBezTo>
                    <a:pt x="472" y="231"/>
                    <a:pt x="466" y="233"/>
                    <a:pt x="463" y="231"/>
                  </a:cubicBezTo>
                  <a:cubicBezTo>
                    <a:pt x="460" y="230"/>
                    <a:pt x="452" y="230"/>
                    <a:pt x="450" y="230"/>
                  </a:cubicBezTo>
                  <a:cubicBezTo>
                    <a:pt x="449" y="231"/>
                    <a:pt x="448" y="238"/>
                    <a:pt x="451" y="238"/>
                  </a:cubicBezTo>
                  <a:cubicBezTo>
                    <a:pt x="454" y="238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5"/>
                  </a:cubicBezTo>
                  <a:cubicBezTo>
                    <a:pt x="450" y="245"/>
                    <a:pt x="448" y="244"/>
                    <a:pt x="447" y="249"/>
                  </a:cubicBezTo>
                  <a:cubicBezTo>
                    <a:pt x="446" y="254"/>
                    <a:pt x="446" y="255"/>
                    <a:pt x="443" y="257"/>
                  </a:cubicBezTo>
                  <a:cubicBezTo>
                    <a:pt x="440" y="259"/>
                    <a:pt x="442" y="252"/>
                    <a:pt x="440" y="252"/>
                  </a:cubicBezTo>
                  <a:cubicBezTo>
                    <a:pt x="437" y="252"/>
                    <a:pt x="436" y="258"/>
                    <a:pt x="438" y="258"/>
                  </a:cubicBezTo>
                  <a:cubicBezTo>
                    <a:pt x="441" y="259"/>
                    <a:pt x="441" y="261"/>
                    <a:pt x="441" y="263"/>
                  </a:cubicBezTo>
                  <a:cubicBezTo>
                    <a:pt x="442" y="266"/>
                    <a:pt x="438" y="264"/>
                    <a:pt x="436" y="267"/>
                  </a:cubicBezTo>
                  <a:cubicBezTo>
                    <a:pt x="434" y="270"/>
                    <a:pt x="434" y="266"/>
                    <a:pt x="431" y="264"/>
                  </a:cubicBezTo>
                  <a:cubicBezTo>
                    <a:pt x="429" y="262"/>
                    <a:pt x="426" y="258"/>
                    <a:pt x="426" y="255"/>
                  </a:cubicBezTo>
                  <a:cubicBezTo>
                    <a:pt x="426" y="253"/>
                    <a:pt x="427" y="252"/>
                    <a:pt x="429" y="252"/>
                  </a:cubicBezTo>
                  <a:cubicBezTo>
                    <a:pt x="431" y="251"/>
                    <a:pt x="429" y="250"/>
                    <a:pt x="429" y="246"/>
                  </a:cubicBezTo>
                  <a:cubicBezTo>
                    <a:pt x="429" y="243"/>
                    <a:pt x="427" y="244"/>
                    <a:pt x="424" y="241"/>
                  </a:cubicBezTo>
                  <a:cubicBezTo>
                    <a:pt x="421" y="237"/>
                    <a:pt x="418" y="237"/>
                    <a:pt x="416" y="239"/>
                  </a:cubicBezTo>
                  <a:cubicBezTo>
                    <a:pt x="415" y="241"/>
                    <a:pt x="416" y="244"/>
                    <a:pt x="413" y="245"/>
                  </a:cubicBezTo>
                  <a:cubicBezTo>
                    <a:pt x="411" y="246"/>
                    <a:pt x="412" y="251"/>
                    <a:pt x="410" y="251"/>
                  </a:cubicBezTo>
                  <a:cubicBezTo>
                    <a:pt x="408" y="252"/>
                    <a:pt x="409" y="242"/>
                    <a:pt x="407" y="242"/>
                  </a:cubicBezTo>
                  <a:cubicBezTo>
                    <a:pt x="405" y="241"/>
                    <a:pt x="405" y="239"/>
                    <a:pt x="408" y="238"/>
                  </a:cubicBezTo>
                  <a:cubicBezTo>
                    <a:pt x="411" y="238"/>
                    <a:pt x="412" y="235"/>
                    <a:pt x="410" y="235"/>
                  </a:cubicBezTo>
                  <a:cubicBezTo>
                    <a:pt x="408" y="235"/>
                    <a:pt x="404" y="232"/>
                    <a:pt x="402" y="232"/>
                  </a:cubicBezTo>
                  <a:cubicBezTo>
                    <a:pt x="400" y="231"/>
                    <a:pt x="398" y="235"/>
                    <a:pt x="396" y="233"/>
                  </a:cubicBezTo>
                  <a:cubicBezTo>
                    <a:pt x="394" y="232"/>
                    <a:pt x="396" y="228"/>
                    <a:pt x="396" y="226"/>
                  </a:cubicBezTo>
                  <a:cubicBezTo>
                    <a:pt x="397" y="224"/>
                    <a:pt x="399" y="227"/>
                    <a:pt x="401" y="225"/>
                  </a:cubicBezTo>
                  <a:cubicBezTo>
                    <a:pt x="403" y="222"/>
                    <a:pt x="396" y="222"/>
                    <a:pt x="396" y="220"/>
                  </a:cubicBezTo>
                  <a:cubicBezTo>
                    <a:pt x="396" y="217"/>
                    <a:pt x="391" y="216"/>
                    <a:pt x="389" y="215"/>
                  </a:cubicBezTo>
                  <a:cubicBezTo>
                    <a:pt x="387" y="214"/>
                    <a:pt x="390" y="210"/>
                    <a:pt x="389" y="208"/>
                  </a:cubicBezTo>
                  <a:cubicBezTo>
                    <a:pt x="388" y="206"/>
                    <a:pt x="382" y="201"/>
                    <a:pt x="379" y="201"/>
                  </a:cubicBezTo>
                  <a:cubicBezTo>
                    <a:pt x="376" y="202"/>
                    <a:pt x="375" y="197"/>
                    <a:pt x="377" y="198"/>
                  </a:cubicBezTo>
                  <a:cubicBezTo>
                    <a:pt x="379" y="198"/>
                    <a:pt x="380" y="197"/>
                    <a:pt x="383" y="193"/>
                  </a:cubicBezTo>
                  <a:cubicBezTo>
                    <a:pt x="386" y="190"/>
                    <a:pt x="386" y="189"/>
                    <a:pt x="384" y="188"/>
                  </a:cubicBezTo>
                  <a:cubicBezTo>
                    <a:pt x="382" y="187"/>
                    <a:pt x="381" y="185"/>
                    <a:pt x="385" y="185"/>
                  </a:cubicBezTo>
                  <a:cubicBezTo>
                    <a:pt x="388" y="186"/>
                    <a:pt x="395" y="188"/>
                    <a:pt x="397" y="186"/>
                  </a:cubicBezTo>
                  <a:cubicBezTo>
                    <a:pt x="399" y="185"/>
                    <a:pt x="406" y="174"/>
                    <a:pt x="409" y="171"/>
                  </a:cubicBezTo>
                  <a:cubicBezTo>
                    <a:pt x="411" y="167"/>
                    <a:pt x="407" y="166"/>
                    <a:pt x="400" y="167"/>
                  </a:cubicBezTo>
                  <a:cubicBezTo>
                    <a:pt x="394" y="168"/>
                    <a:pt x="392" y="165"/>
                    <a:pt x="387" y="164"/>
                  </a:cubicBezTo>
                  <a:cubicBezTo>
                    <a:pt x="382" y="164"/>
                    <a:pt x="372" y="165"/>
                    <a:pt x="370" y="167"/>
                  </a:cubicBezTo>
                  <a:cubicBezTo>
                    <a:pt x="369" y="168"/>
                    <a:pt x="373" y="170"/>
                    <a:pt x="372" y="172"/>
                  </a:cubicBezTo>
                  <a:cubicBezTo>
                    <a:pt x="372" y="173"/>
                    <a:pt x="369" y="170"/>
                    <a:pt x="367" y="171"/>
                  </a:cubicBezTo>
                  <a:cubicBezTo>
                    <a:pt x="366" y="172"/>
                    <a:pt x="368" y="174"/>
                    <a:pt x="367" y="180"/>
                  </a:cubicBezTo>
                  <a:cubicBezTo>
                    <a:pt x="367" y="187"/>
                    <a:pt x="369" y="187"/>
                    <a:pt x="370" y="189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2"/>
                    <a:pt x="367" y="203"/>
                  </a:cubicBezTo>
                  <a:cubicBezTo>
                    <a:pt x="366" y="204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7"/>
                  </a:cubicBezTo>
                  <a:cubicBezTo>
                    <a:pt x="361" y="208"/>
                    <a:pt x="359" y="214"/>
                    <a:pt x="361" y="216"/>
                  </a:cubicBezTo>
                  <a:cubicBezTo>
                    <a:pt x="363" y="218"/>
                    <a:pt x="364" y="218"/>
                    <a:pt x="362" y="220"/>
                  </a:cubicBezTo>
                  <a:cubicBezTo>
                    <a:pt x="361" y="222"/>
                    <a:pt x="359" y="226"/>
                    <a:pt x="363" y="229"/>
                  </a:cubicBezTo>
                  <a:cubicBezTo>
                    <a:pt x="367" y="232"/>
                    <a:pt x="375" y="232"/>
                    <a:pt x="379" y="235"/>
                  </a:cubicBezTo>
                  <a:cubicBezTo>
                    <a:pt x="383" y="237"/>
                    <a:pt x="377" y="236"/>
                    <a:pt x="379" y="239"/>
                  </a:cubicBezTo>
                  <a:cubicBezTo>
                    <a:pt x="381" y="242"/>
                    <a:pt x="376" y="243"/>
                    <a:pt x="377" y="245"/>
                  </a:cubicBezTo>
                  <a:cubicBezTo>
                    <a:pt x="377" y="248"/>
                    <a:pt x="378" y="246"/>
                    <a:pt x="380" y="242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0"/>
                    <a:pt x="381" y="248"/>
                    <a:pt x="379" y="252"/>
                  </a:cubicBezTo>
                  <a:cubicBezTo>
                    <a:pt x="376" y="255"/>
                    <a:pt x="374" y="256"/>
                    <a:pt x="371" y="255"/>
                  </a:cubicBezTo>
                  <a:cubicBezTo>
                    <a:pt x="367" y="254"/>
                    <a:pt x="369" y="260"/>
                    <a:pt x="371" y="263"/>
                  </a:cubicBezTo>
                  <a:cubicBezTo>
                    <a:pt x="372" y="266"/>
                    <a:pt x="370" y="267"/>
                    <a:pt x="366" y="266"/>
                  </a:cubicBezTo>
                  <a:cubicBezTo>
                    <a:pt x="362" y="265"/>
                    <a:pt x="360" y="262"/>
                    <a:pt x="362" y="259"/>
                  </a:cubicBezTo>
                  <a:cubicBezTo>
                    <a:pt x="364" y="256"/>
                    <a:pt x="366" y="253"/>
                    <a:pt x="363" y="253"/>
                  </a:cubicBezTo>
                  <a:cubicBezTo>
                    <a:pt x="361" y="253"/>
                    <a:pt x="356" y="253"/>
                    <a:pt x="354" y="250"/>
                  </a:cubicBezTo>
                  <a:cubicBezTo>
                    <a:pt x="352" y="248"/>
                    <a:pt x="355" y="249"/>
                    <a:pt x="360" y="249"/>
                  </a:cubicBezTo>
                  <a:cubicBezTo>
                    <a:pt x="365" y="250"/>
                    <a:pt x="361" y="246"/>
                    <a:pt x="364" y="246"/>
                  </a:cubicBezTo>
                  <a:cubicBezTo>
                    <a:pt x="368" y="246"/>
                    <a:pt x="370" y="248"/>
                    <a:pt x="373" y="245"/>
                  </a:cubicBezTo>
                  <a:cubicBezTo>
                    <a:pt x="376" y="243"/>
                    <a:pt x="371" y="238"/>
                    <a:pt x="369" y="239"/>
                  </a:cubicBezTo>
                  <a:cubicBezTo>
                    <a:pt x="366" y="239"/>
                    <a:pt x="362" y="241"/>
                    <a:pt x="362" y="238"/>
                  </a:cubicBezTo>
                  <a:cubicBezTo>
                    <a:pt x="362" y="236"/>
                    <a:pt x="367" y="237"/>
                    <a:pt x="369" y="237"/>
                  </a:cubicBezTo>
                  <a:cubicBezTo>
                    <a:pt x="371" y="236"/>
                    <a:pt x="368" y="233"/>
                    <a:pt x="364" y="234"/>
                  </a:cubicBezTo>
                  <a:cubicBezTo>
                    <a:pt x="361" y="235"/>
                    <a:pt x="358" y="235"/>
                    <a:pt x="355" y="232"/>
                  </a:cubicBezTo>
                  <a:cubicBezTo>
                    <a:pt x="352" y="229"/>
                    <a:pt x="347" y="227"/>
                    <a:pt x="346" y="234"/>
                  </a:cubicBezTo>
                  <a:cubicBezTo>
                    <a:pt x="345" y="241"/>
                    <a:pt x="340" y="237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3" y="248"/>
                    <a:pt x="351" y="248"/>
                  </a:cubicBezTo>
                  <a:cubicBezTo>
                    <a:pt x="349" y="248"/>
                    <a:pt x="350" y="252"/>
                    <a:pt x="347" y="250"/>
                  </a:cubicBezTo>
                  <a:cubicBezTo>
                    <a:pt x="345" y="249"/>
                    <a:pt x="342" y="250"/>
                    <a:pt x="344" y="253"/>
                  </a:cubicBezTo>
                  <a:cubicBezTo>
                    <a:pt x="346" y="255"/>
                    <a:pt x="343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2" y="257"/>
                    <a:pt x="325" y="259"/>
                    <a:pt x="320" y="260"/>
                  </a:cubicBezTo>
                  <a:cubicBezTo>
                    <a:pt x="315" y="261"/>
                    <a:pt x="310" y="259"/>
                    <a:pt x="308" y="257"/>
                  </a:cubicBezTo>
                  <a:cubicBezTo>
                    <a:pt x="306" y="254"/>
                    <a:pt x="303" y="255"/>
                    <a:pt x="299" y="255"/>
                  </a:cubicBezTo>
                  <a:cubicBezTo>
                    <a:pt x="296" y="255"/>
                    <a:pt x="297" y="251"/>
                    <a:pt x="292" y="251"/>
                  </a:cubicBezTo>
                  <a:cubicBezTo>
                    <a:pt x="287" y="251"/>
                    <a:pt x="288" y="247"/>
                    <a:pt x="288" y="245"/>
                  </a:cubicBezTo>
                  <a:cubicBezTo>
                    <a:pt x="287" y="242"/>
                    <a:pt x="278" y="243"/>
                    <a:pt x="275" y="245"/>
                  </a:cubicBezTo>
                  <a:cubicBezTo>
                    <a:pt x="271" y="247"/>
                    <a:pt x="265" y="246"/>
                    <a:pt x="263" y="250"/>
                  </a:cubicBezTo>
                  <a:cubicBezTo>
                    <a:pt x="261" y="254"/>
                    <a:pt x="265" y="254"/>
                    <a:pt x="267" y="254"/>
                  </a:cubicBezTo>
                  <a:cubicBezTo>
                    <a:pt x="269" y="254"/>
                    <a:pt x="269" y="250"/>
                    <a:pt x="274" y="251"/>
                  </a:cubicBezTo>
                  <a:cubicBezTo>
                    <a:pt x="279" y="252"/>
                    <a:pt x="283" y="246"/>
                    <a:pt x="285" y="248"/>
                  </a:cubicBezTo>
                  <a:cubicBezTo>
                    <a:pt x="287" y="250"/>
                    <a:pt x="276" y="254"/>
                    <a:pt x="272" y="255"/>
                  </a:cubicBezTo>
                  <a:cubicBezTo>
                    <a:pt x="267" y="256"/>
                    <a:pt x="268" y="260"/>
                    <a:pt x="272" y="266"/>
                  </a:cubicBezTo>
                  <a:cubicBezTo>
                    <a:pt x="277" y="273"/>
                    <a:pt x="270" y="269"/>
                    <a:pt x="270" y="272"/>
                  </a:cubicBezTo>
                  <a:cubicBezTo>
                    <a:pt x="270" y="275"/>
                    <a:pt x="262" y="271"/>
                    <a:pt x="265" y="270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1"/>
                    <a:pt x="260" y="264"/>
                    <a:pt x="260" y="261"/>
                  </a:cubicBezTo>
                  <a:cubicBezTo>
                    <a:pt x="261" y="259"/>
                    <a:pt x="258" y="261"/>
                    <a:pt x="255" y="259"/>
                  </a:cubicBezTo>
                  <a:cubicBezTo>
                    <a:pt x="253" y="257"/>
                    <a:pt x="251" y="256"/>
                    <a:pt x="248" y="258"/>
                  </a:cubicBezTo>
                  <a:cubicBezTo>
                    <a:pt x="245" y="259"/>
                    <a:pt x="241" y="259"/>
                    <a:pt x="233" y="260"/>
                  </a:cubicBezTo>
                  <a:cubicBezTo>
                    <a:pt x="226" y="261"/>
                    <a:pt x="212" y="261"/>
                    <a:pt x="209" y="259"/>
                  </a:cubicBezTo>
                  <a:cubicBezTo>
                    <a:pt x="207" y="256"/>
                    <a:pt x="216" y="252"/>
                    <a:pt x="219" y="252"/>
                  </a:cubicBezTo>
                  <a:cubicBezTo>
                    <a:pt x="221" y="253"/>
                    <a:pt x="220" y="249"/>
                    <a:pt x="216" y="246"/>
                  </a:cubicBezTo>
                  <a:cubicBezTo>
                    <a:pt x="211" y="243"/>
                    <a:pt x="202" y="241"/>
                    <a:pt x="202" y="243"/>
                  </a:cubicBezTo>
                  <a:cubicBezTo>
                    <a:pt x="203" y="245"/>
                    <a:pt x="197" y="243"/>
                    <a:pt x="191" y="242"/>
                  </a:cubicBezTo>
                  <a:cubicBezTo>
                    <a:pt x="184" y="241"/>
                    <a:pt x="183" y="238"/>
                    <a:pt x="179" y="238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6" y="230"/>
                    <a:pt x="145" y="234"/>
                  </a:cubicBezTo>
                  <a:cubicBezTo>
                    <a:pt x="144" y="237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6" y="226"/>
                    <a:pt x="133" y="226"/>
                  </a:cubicBezTo>
                  <a:cubicBezTo>
                    <a:pt x="131" y="225"/>
                    <a:pt x="128" y="237"/>
                    <a:pt x="123" y="237"/>
                  </a:cubicBezTo>
                  <a:cubicBezTo>
                    <a:pt x="117" y="237"/>
                    <a:pt x="115" y="224"/>
                    <a:pt x="110" y="221"/>
                  </a:cubicBezTo>
                  <a:cubicBezTo>
                    <a:pt x="106" y="218"/>
                    <a:pt x="102" y="217"/>
                    <a:pt x="106" y="222"/>
                  </a:cubicBezTo>
                  <a:cubicBezTo>
                    <a:pt x="109" y="227"/>
                    <a:pt x="102" y="224"/>
                    <a:pt x="103" y="227"/>
                  </a:cubicBezTo>
                  <a:cubicBezTo>
                    <a:pt x="103" y="230"/>
                    <a:pt x="97" y="234"/>
                    <a:pt x="97" y="232"/>
                  </a:cubicBezTo>
                  <a:cubicBezTo>
                    <a:pt x="97" y="230"/>
                    <a:pt x="93" y="228"/>
                    <a:pt x="89" y="233"/>
                  </a:cubicBezTo>
                  <a:cubicBezTo>
                    <a:pt x="85" y="238"/>
                    <a:pt x="82" y="238"/>
                    <a:pt x="81" y="236"/>
                  </a:cubicBezTo>
                  <a:cubicBezTo>
                    <a:pt x="81" y="234"/>
                    <a:pt x="68" y="241"/>
                    <a:pt x="69" y="243"/>
                  </a:cubicBezTo>
                  <a:cubicBezTo>
                    <a:pt x="69" y="245"/>
                    <a:pt x="67" y="246"/>
                    <a:pt x="64" y="246"/>
                  </a:cubicBezTo>
                  <a:cubicBezTo>
                    <a:pt x="60" y="246"/>
                    <a:pt x="63" y="243"/>
                    <a:pt x="66" y="242"/>
                  </a:cubicBezTo>
                  <a:cubicBezTo>
                    <a:pt x="69" y="240"/>
                    <a:pt x="77" y="234"/>
                    <a:pt x="81" y="233"/>
                  </a:cubicBezTo>
                  <a:cubicBezTo>
                    <a:pt x="85" y="232"/>
                    <a:pt x="94" y="229"/>
                    <a:pt x="94" y="227"/>
                  </a:cubicBezTo>
                  <a:cubicBezTo>
                    <a:pt x="94" y="225"/>
                    <a:pt x="90" y="226"/>
                    <a:pt x="87" y="226"/>
                  </a:cubicBezTo>
                  <a:cubicBezTo>
                    <a:pt x="84" y="225"/>
                    <a:pt x="79" y="229"/>
                    <a:pt x="74" y="231"/>
                  </a:cubicBezTo>
                  <a:cubicBezTo>
                    <a:pt x="69" y="233"/>
                    <a:pt x="64" y="232"/>
                    <a:pt x="65" y="235"/>
                  </a:cubicBezTo>
                  <a:cubicBezTo>
                    <a:pt x="67" y="238"/>
                    <a:pt x="61" y="235"/>
                    <a:pt x="59" y="237"/>
                  </a:cubicBezTo>
                  <a:cubicBezTo>
                    <a:pt x="58" y="239"/>
                    <a:pt x="56" y="236"/>
                    <a:pt x="58" y="235"/>
                  </a:cubicBezTo>
                  <a:cubicBezTo>
                    <a:pt x="59" y="234"/>
                    <a:pt x="53" y="232"/>
                    <a:pt x="53" y="234"/>
                  </a:cubicBezTo>
                  <a:cubicBezTo>
                    <a:pt x="53" y="235"/>
                    <a:pt x="52" y="236"/>
                    <a:pt x="48" y="236"/>
                  </a:cubicBezTo>
                  <a:cubicBezTo>
                    <a:pt x="44" y="236"/>
                    <a:pt x="39" y="239"/>
                    <a:pt x="42" y="242"/>
                  </a:cubicBezTo>
                  <a:cubicBezTo>
                    <a:pt x="45" y="244"/>
                    <a:pt x="47" y="245"/>
                    <a:pt x="46" y="246"/>
                  </a:cubicBezTo>
                  <a:cubicBezTo>
                    <a:pt x="44" y="248"/>
                    <a:pt x="40" y="242"/>
                    <a:pt x="33" y="243"/>
                  </a:cubicBezTo>
                  <a:cubicBezTo>
                    <a:pt x="27" y="244"/>
                    <a:pt x="15" y="236"/>
                    <a:pt x="15" y="234"/>
                  </a:cubicBezTo>
                  <a:cubicBezTo>
                    <a:pt x="15" y="233"/>
                    <a:pt x="6" y="234"/>
                    <a:pt x="0" y="233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356"/>
                    <a:pt x="3" y="359"/>
                    <a:pt x="4" y="357"/>
                  </a:cubicBezTo>
                  <a:cubicBezTo>
                    <a:pt x="5" y="356"/>
                    <a:pt x="7" y="358"/>
                    <a:pt x="11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7" y="371"/>
                    <a:pt x="29" y="374"/>
                    <a:pt x="31" y="372"/>
                  </a:cubicBezTo>
                  <a:cubicBezTo>
                    <a:pt x="34" y="370"/>
                    <a:pt x="39" y="369"/>
                    <a:pt x="39" y="366"/>
                  </a:cubicBezTo>
                  <a:cubicBezTo>
                    <a:pt x="39" y="363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6"/>
                  </a:cubicBezTo>
                  <a:cubicBezTo>
                    <a:pt x="73" y="397"/>
                    <a:pt x="72" y="400"/>
                    <a:pt x="81" y="403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0" y="419"/>
                  </a:cubicBezTo>
                  <a:cubicBezTo>
                    <a:pt x="89" y="420"/>
                    <a:pt x="87" y="422"/>
                    <a:pt x="85" y="423"/>
                  </a:cubicBezTo>
                  <a:cubicBezTo>
                    <a:pt x="85" y="425"/>
                    <a:pt x="87" y="426"/>
                    <a:pt x="88" y="427"/>
                  </a:cubicBezTo>
                  <a:cubicBezTo>
                    <a:pt x="90" y="429"/>
                    <a:pt x="84" y="429"/>
                    <a:pt x="86" y="431"/>
                  </a:cubicBezTo>
                  <a:cubicBezTo>
                    <a:pt x="88" y="432"/>
                    <a:pt x="86" y="435"/>
                    <a:pt x="88" y="437"/>
                  </a:cubicBezTo>
                  <a:cubicBezTo>
                    <a:pt x="89" y="439"/>
                    <a:pt x="93" y="438"/>
                    <a:pt x="95" y="436"/>
                  </a:cubicBezTo>
                  <a:cubicBezTo>
                    <a:pt x="97" y="435"/>
                    <a:pt x="98" y="438"/>
                    <a:pt x="96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1" y="442"/>
                    <a:pt x="105" y="447"/>
                    <a:pt x="106" y="448"/>
                  </a:cubicBezTo>
                  <a:cubicBezTo>
                    <a:pt x="108" y="449"/>
                    <a:pt x="110" y="451"/>
                    <a:pt x="107" y="451"/>
                  </a:cubicBezTo>
                  <a:cubicBezTo>
                    <a:pt x="104" y="451"/>
                    <a:pt x="105" y="456"/>
                    <a:pt x="107" y="456"/>
                  </a:cubicBezTo>
                  <a:cubicBezTo>
                    <a:pt x="109" y="456"/>
                    <a:pt x="108" y="459"/>
                    <a:pt x="108" y="460"/>
                  </a:cubicBezTo>
                  <a:cubicBezTo>
                    <a:pt x="108" y="462"/>
                    <a:pt x="115" y="464"/>
                    <a:pt x="117" y="464"/>
                  </a:cubicBezTo>
                  <a:cubicBezTo>
                    <a:pt x="119" y="463"/>
                    <a:pt x="121" y="465"/>
                    <a:pt x="122" y="467"/>
                  </a:cubicBezTo>
                  <a:cubicBezTo>
                    <a:pt x="123" y="469"/>
                    <a:pt x="128" y="470"/>
                    <a:pt x="129" y="469"/>
                  </a:cubicBezTo>
                  <a:cubicBezTo>
                    <a:pt x="131" y="468"/>
                    <a:pt x="132" y="471"/>
                    <a:pt x="132" y="474"/>
                  </a:cubicBezTo>
                  <a:cubicBezTo>
                    <a:pt x="133" y="476"/>
                    <a:pt x="136" y="475"/>
                    <a:pt x="138" y="475"/>
                  </a:cubicBezTo>
                  <a:cubicBezTo>
                    <a:pt x="141" y="475"/>
                    <a:pt x="142" y="478"/>
                    <a:pt x="143" y="477"/>
                  </a:cubicBezTo>
                  <a:cubicBezTo>
                    <a:pt x="146" y="476"/>
                    <a:pt x="147" y="481"/>
                    <a:pt x="149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6" y="482"/>
                    <a:pt x="374" y="485"/>
                    <a:pt x="377" y="486"/>
                  </a:cubicBezTo>
                  <a:cubicBezTo>
                    <a:pt x="380" y="487"/>
                    <a:pt x="382" y="489"/>
                    <a:pt x="384" y="488"/>
                  </a:cubicBezTo>
                  <a:cubicBezTo>
                    <a:pt x="386" y="488"/>
                    <a:pt x="389" y="485"/>
                    <a:pt x="391" y="489"/>
                  </a:cubicBezTo>
                  <a:cubicBezTo>
                    <a:pt x="394" y="492"/>
                    <a:pt x="396" y="489"/>
                    <a:pt x="398" y="491"/>
                  </a:cubicBezTo>
                  <a:cubicBezTo>
                    <a:pt x="400" y="493"/>
                    <a:pt x="403" y="495"/>
                    <a:pt x="405" y="493"/>
                  </a:cubicBezTo>
                  <a:cubicBezTo>
                    <a:pt x="407" y="490"/>
                    <a:pt x="413" y="493"/>
                    <a:pt x="417" y="494"/>
                  </a:cubicBezTo>
                  <a:cubicBezTo>
                    <a:pt x="420" y="491"/>
                    <a:pt x="424" y="484"/>
                    <a:pt x="427" y="484"/>
                  </a:cubicBezTo>
                  <a:cubicBezTo>
                    <a:pt x="432" y="484"/>
                    <a:pt x="443" y="485"/>
                    <a:pt x="444" y="491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3" y="502"/>
                    <a:pt x="458" y="506"/>
                    <a:pt x="457" y="509"/>
                  </a:cubicBezTo>
                  <a:cubicBezTo>
                    <a:pt x="459" y="510"/>
                    <a:pt x="460" y="511"/>
                    <a:pt x="462" y="512"/>
                  </a:cubicBezTo>
                  <a:cubicBezTo>
                    <a:pt x="464" y="511"/>
                    <a:pt x="470" y="512"/>
                    <a:pt x="474" y="514"/>
                  </a:cubicBezTo>
                  <a:cubicBezTo>
                    <a:pt x="479" y="515"/>
                    <a:pt x="487" y="511"/>
                    <a:pt x="489" y="517"/>
                  </a:cubicBezTo>
                  <a:cubicBezTo>
                    <a:pt x="492" y="524"/>
                    <a:pt x="497" y="528"/>
                    <a:pt x="492" y="529"/>
                  </a:cubicBezTo>
                  <a:cubicBezTo>
                    <a:pt x="487" y="529"/>
                    <a:pt x="481" y="522"/>
                    <a:pt x="482" y="526"/>
                  </a:cubicBezTo>
                  <a:cubicBezTo>
                    <a:pt x="482" y="530"/>
                    <a:pt x="479" y="528"/>
                    <a:pt x="479" y="533"/>
                  </a:cubicBezTo>
                  <a:cubicBezTo>
                    <a:pt x="479" y="539"/>
                    <a:pt x="476" y="546"/>
                    <a:pt x="473" y="546"/>
                  </a:cubicBezTo>
                  <a:cubicBezTo>
                    <a:pt x="473" y="546"/>
                    <a:pt x="473" y="546"/>
                    <a:pt x="473" y="546"/>
                  </a:cubicBezTo>
                  <a:cubicBezTo>
                    <a:pt x="473" y="548"/>
                    <a:pt x="473" y="550"/>
                    <a:pt x="474" y="552"/>
                  </a:cubicBezTo>
                  <a:cubicBezTo>
                    <a:pt x="477" y="550"/>
                    <a:pt x="481" y="547"/>
                    <a:pt x="484" y="547"/>
                  </a:cubicBezTo>
                  <a:cubicBezTo>
                    <a:pt x="490" y="547"/>
                    <a:pt x="491" y="550"/>
                    <a:pt x="495" y="548"/>
                  </a:cubicBezTo>
                  <a:cubicBezTo>
                    <a:pt x="498" y="545"/>
                    <a:pt x="499" y="544"/>
                    <a:pt x="500" y="546"/>
                  </a:cubicBezTo>
                  <a:cubicBezTo>
                    <a:pt x="500" y="546"/>
                    <a:pt x="500" y="547"/>
                    <a:pt x="500" y="547"/>
                  </a:cubicBezTo>
                  <a:cubicBezTo>
                    <a:pt x="501" y="546"/>
                    <a:pt x="502" y="545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2"/>
                    <a:pt x="497" y="542"/>
                    <a:pt x="496" y="540"/>
                  </a:cubicBezTo>
                  <a:cubicBezTo>
                    <a:pt x="494" y="536"/>
                    <a:pt x="507" y="533"/>
                    <a:pt x="512" y="534"/>
                  </a:cubicBezTo>
                  <a:cubicBezTo>
                    <a:pt x="518" y="534"/>
                    <a:pt x="521" y="530"/>
                    <a:pt x="523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6" y="525"/>
                    <a:pt x="562" y="524"/>
                    <a:pt x="562" y="524"/>
                  </a:cubicBezTo>
                  <a:cubicBezTo>
                    <a:pt x="562" y="524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2"/>
                    <a:pt x="592" y="500"/>
                    <a:pt x="593" y="503"/>
                  </a:cubicBezTo>
                  <a:cubicBezTo>
                    <a:pt x="593" y="505"/>
                    <a:pt x="590" y="513"/>
                    <a:pt x="599" y="525"/>
                  </a:cubicBezTo>
                  <a:cubicBezTo>
                    <a:pt x="603" y="523"/>
                    <a:pt x="606" y="521"/>
                    <a:pt x="608" y="522"/>
                  </a:cubicBezTo>
                  <a:cubicBezTo>
                    <a:pt x="611" y="522"/>
                    <a:pt x="616" y="517"/>
                    <a:pt x="617" y="515"/>
                  </a:cubicBezTo>
                  <a:cubicBezTo>
                    <a:pt x="619" y="512"/>
                    <a:pt x="621" y="517"/>
                    <a:pt x="618" y="518"/>
                  </a:cubicBezTo>
                  <a:cubicBezTo>
                    <a:pt x="615" y="519"/>
                    <a:pt x="620" y="521"/>
                    <a:pt x="625" y="521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5" y="522"/>
                    <a:pt x="614" y="523"/>
                    <a:pt x="609" y="528"/>
                  </a:cubicBezTo>
                  <a:cubicBezTo>
                    <a:pt x="604" y="533"/>
                    <a:pt x="605" y="534"/>
                    <a:pt x="608" y="537"/>
                  </a:cubicBezTo>
                  <a:cubicBezTo>
                    <a:pt x="611" y="539"/>
                    <a:pt x="614" y="538"/>
                    <a:pt x="618" y="535"/>
                  </a:cubicBezTo>
                  <a:cubicBezTo>
                    <a:pt x="622" y="532"/>
                    <a:pt x="622" y="528"/>
                    <a:pt x="626" y="528"/>
                  </a:cubicBezTo>
                  <a:cubicBezTo>
                    <a:pt x="630" y="529"/>
                    <a:pt x="640" y="525"/>
                    <a:pt x="645" y="523"/>
                  </a:cubicBezTo>
                  <a:cubicBezTo>
                    <a:pt x="649" y="522"/>
                    <a:pt x="646" y="521"/>
                    <a:pt x="646" y="519"/>
                  </a:cubicBezTo>
                  <a:cubicBezTo>
                    <a:pt x="646" y="517"/>
                    <a:pt x="654" y="517"/>
                    <a:pt x="657" y="515"/>
                  </a:cubicBezTo>
                  <a:cubicBezTo>
                    <a:pt x="660" y="513"/>
                    <a:pt x="656" y="512"/>
                    <a:pt x="654" y="512"/>
                  </a:cubicBezTo>
                  <a:close/>
                  <a:moveTo>
                    <a:pt x="190" y="281"/>
                  </a:moveTo>
                  <a:cubicBezTo>
                    <a:pt x="185" y="287"/>
                    <a:pt x="183" y="288"/>
                    <a:pt x="179" y="287"/>
                  </a:cubicBezTo>
                  <a:cubicBezTo>
                    <a:pt x="174" y="286"/>
                    <a:pt x="171" y="288"/>
                    <a:pt x="173" y="290"/>
                  </a:cubicBezTo>
                  <a:cubicBezTo>
                    <a:pt x="176" y="292"/>
                    <a:pt x="176" y="293"/>
                    <a:pt x="171" y="294"/>
                  </a:cubicBezTo>
                  <a:cubicBezTo>
                    <a:pt x="166" y="295"/>
                    <a:pt x="163" y="299"/>
                    <a:pt x="161" y="299"/>
                  </a:cubicBezTo>
                  <a:cubicBezTo>
                    <a:pt x="159" y="298"/>
                    <a:pt x="169" y="291"/>
                    <a:pt x="166" y="289"/>
                  </a:cubicBezTo>
                  <a:cubicBezTo>
                    <a:pt x="164" y="287"/>
                    <a:pt x="157" y="292"/>
                    <a:pt x="157" y="295"/>
                  </a:cubicBezTo>
                  <a:cubicBezTo>
                    <a:pt x="157" y="297"/>
                    <a:pt x="152" y="297"/>
                    <a:pt x="150" y="297"/>
                  </a:cubicBezTo>
                  <a:cubicBezTo>
                    <a:pt x="147" y="297"/>
                    <a:pt x="143" y="294"/>
                    <a:pt x="146" y="294"/>
                  </a:cubicBezTo>
                  <a:cubicBezTo>
                    <a:pt x="149" y="294"/>
                    <a:pt x="147" y="291"/>
                    <a:pt x="151" y="289"/>
                  </a:cubicBezTo>
                  <a:cubicBezTo>
                    <a:pt x="154" y="288"/>
                    <a:pt x="150" y="286"/>
                    <a:pt x="151" y="284"/>
                  </a:cubicBezTo>
                  <a:cubicBezTo>
                    <a:pt x="152" y="283"/>
                    <a:pt x="160" y="286"/>
                    <a:pt x="160" y="283"/>
                  </a:cubicBezTo>
                  <a:cubicBezTo>
                    <a:pt x="160" y="280"/>
                    <a:pt x="152" y="278"/>
                    <a:pt x="150" y="280"/>
                  </a:cubicBezTo>
                  <a:cubicBezTo>
                    <a:pt x="147" y="281"/>
                    <a:pt x="141" y="285"/>
                    <a:pt x="134" y="282"/>
                  </a:cubicBezTo>
                  <a:cubicBezTo>
                    <a:pt x="132" y="281"/>
                    <a:pt x="152" y="279"/>
                    <a:pt x="156" y="276"/>
                  </a:cubicBezTo>
                  <a:cubicBezTo>
                    <a:pt x="159" y="273"/>
                    <a:pt x="174" y="269"/>
                    <a:pt x="175" y="272"/>
                  </a:cubicBezTo>
                  <a:cubicBezTo>
                    <a:pt x="177" y="275"/>
                    <a:pt x="167" y="277"/>
                    <a:pt x="172" y="279"/>
                  </a:cubicBezTo>
                  <a:cubicBezTo>
                    <a:pt x="176" y="282"/>
                    <a:pt x="184" y="280"/>
                    <a:pt x="185" y="277"/>
                  </a:cubicBezTo>
                  <a:cubicBezTo>
                    <a:pt x="187" y="275"/>
                    <a:pt x="194" y="275"/>
                    <a:pt x="190" y="281"/>
                  </a:cubicBezTo>
                  <a:close/>
                  <a:moveTo>
                    <a:pt x="235" y="338"/>
                  </a:moveTo>
                  <a:cubicBezTo>
                    <a:pt x="229" y="343"/>
                    <a:pt x="230" y="342"/>
                    <a:pt x="225" y="343"/>
                  </a:cubicBezTo>
                  <a:cubicBezTo>
                    <a:pt x="220" y="343"/>
                    <a:pt x="224" y="348"/>
                    <a:pt x="218" y="349"/>
                  </a:cubicBezTo>
                  <a:cubicBezTo>
                    <a:pt x="212" y="349"/>
                    <a:pt x="198" y="350"/>
                    <a:pt x="196" y="346"/>
                  </a:cubicBezTo>
                  <a:cubicBezTo>
                    <a:pt x="196" y="345"/>
                    <a:pt x="204" y="346"/>
                    <a:pt x="204" y="344"/>
                  </a:cubicBezTo>
                  <a:cubicBezTo>
                    <a:pt x="205" y="341"/>
                    <a:pt x="207" y="338"/>
                    <a:pt x="211" y="338"/>
                  </a:cubicBezTo>
                  <a:cubicBezTo>
                    <a:pt x="214" y="338"/>
                    <a:pt x="214" y="333"/>
                    <a:pt x="208" y="330"/>
                  </a:cubicBezTo>
                  <a:cubicBezTo>
                    <a:pt x="202" y="327"/>
                    <a:pt x="217" y="325"/>
                    <a:pt x="220" y="330"/>
                  </a:cubicBezTo>
                  <a:cubicBezTo>
                    <a:pt x="223" y="334"/>
                    <a:pt x="229" y="338"/>
                    <a:pt x="232" y="334"/>
                  </a:cubicBezTo>
                  <a:cubicBezTo>
                    <a:pt x="235" y="331"/>
                    <a:pt x="254" y="322"/>
                    <a:pt x="254" y="326"/>
                  </a:cubicBezTo>
                  <a:cubicBezTo>
                    <a:pt x="254" y="331"/>
                    <a:pt x="240" y="333"/>
                    <a:pt x="235" y="338"/>
                  </a:cubicBezTo>
                  <a:close/>
                  <a:moveTo>
                    <a:pt x="359" y="468"/>
                  </a:moveTo>
                  <a:cubicBezTo>
                    <a:pt x="355" y="468"/>
                    <a:pt x="359" y="458"/>
                    <a:pt x="352" y="454"/>
                  </a:cubicBezTo>
                  <a:cubicBezTo>
                    <a:pt x="344" y="449"/>
                    <a:pt x="340" y="440"/>
                    <a:pt x="340" y="436"/>
                  </a:cubicBezTo>
                  <a:cubicBezTo>
                    <a:pt x="340" y="431"/>
                    <a:pt x="347" y="429"/>
                    <a:pt x="350" y="433"/>
                  </a:cubicBezTo>
                  <a:cubicBezTo>
                    <a:pt x="353" y="436"/>
                    <a:pt x="357" y="451"/>
                    <a:pt x="360" y="455"/>
                  </a:cubicBezTo>
                  <a:cubicBezTo>
                    <a:pt x="362" y="460"/>
                    <a:pt x="362" y="468"/>
                    <a:pt x="359" y="46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29" name="Google Shape;1029;p65"/>
            <p:cNvSpPr/>
            <p:nvPr/>
          </p:nvSpPr>
          <p:spPr>
            <a:xfrm>
              <a:off x="2531466" y="3716200"/>
              <a:ext cx="31573" cy="33677"/>
            </a:xfrm>
            <a:custGeom>
              <a:rect b="b" l="l" r="r" t="t"/>
              <a:pathLst>
                <a:path extrusionOk="0" h="13" w="12">
                  <a:moveTo>
                    <a:pt x="5" y="1"/>
                  </a:moveTo>
                  <a:cubicBezTo>
                    <a:pt x="0" y="2"/>
                    <a:pt x="3" y="13"/>
                    <a:pt x="5" y="11"/>
                  </a:cubicBezTo>
                  <a:cubicBezTo>
                    <a:pt x="7" y="10"/>
                    <a:pt x="10" y="9"/>
                    <a:pt x="11" y="8"/>
                  </a:cubicBezTo>
                  <a:cubicBezTo>
                    <a:pt x="12" y="5"/>
                    <a:pt x="9" y="0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30" name="Google Shape;1030;p65"/>
            <p:cNvSpPr/>
            <p:nvPr/>
          </p:nvSpPr>
          <p:spPr>
            <a:xfrm>
              <a:off x="2560934" y="2729038"/>
              <a:ext cx="63145" cy="61040"/>
            </a:xfrm>
            <a:custGeom>
              <a:rect b="b" l="l" r="r" t="t"/>
              <a:pathLst>
                <a:path extrusionOk="0" h="23" w="24">
                  <a:moveTo>
                    <a:pt x="21" y="2"/>
                  </a:moveTo>
                  <a:cubicBezTo>
                    <a:pt x="21" y="0"/>
                    <a:pt x="18" y="0"/>
                    <a:pt x="14" y="5"/>
                  </a:cubicBezTo>
                  <a:cubicBezTo>
                    <a:pt x="11" y="9"/>
                    <a:pt x="8" y="11"/>
                    <a:pt x="7" y="13"/>
                  </a:cubicBezTo>
                  <a:cubicBezTo>
                    <a:pt x="7" y="15"/>
                    <a:pt x="3" y="12"/>
                    <a:pt x="1" y="15"/>
                  </a:cubicBezTo>
                  <a:cubicBezTo>
                    <a:pt x="0" y="17"/>
                    <a:pt x="2" y="23"/>
                    <a:pt x="5" y="21"/>
                  </a:cubicBezTo>
                  <a:cubicBezTo>
                    <a:pt x="7" y="19"/>
                    <a:pt x="7" y="21"/>
                    <a:pt x="9" y="21"/>
                  </a:cubicBezTo>
                  <a:cubicBezTo>
                    <a:pt x="11" y="21"/>
                    <a:pt x="18" y="16"/>
                    <a:pt x="20" y="14"/>
                  </a:cubicBezTo>
                  <a:cubicBezTo>
                    <a:pt x="21" y="11"/>
                    <a:pt x="17" y="10"/>
                    <a:pt x="16" y="9"/>
                  </a:cubicBezTo>
                  <a:cubicBezTo>
                    <a:pt x="16" y="7"/>
                    <a:pt x="20" y="7"/>
                    <a:pt x="22" y="6"/>
                  </a:cubicBezTo>
                  <a:cubicBezTo>
                    <a:pt x="24" y="5"/>
                    <a:pt x="20" y="4"/>
                    <a:pt x="21" y="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31" name="Google Shape;1031;p65"/>
            <p:cNvSpPr/>
            <p:nvPr/>
          </p:nvSpPr>
          <p:spPr>
            <a:xfrm>
              <a:off x="3207124" y="2996350"/>
              <a:ext cx="1225023" cy="614608"/>
            </a:xfrm>
            <a:custGeom>
              <a:rect b="b" l="l" r="r" t="t"/>
              <a:pathLst>
                <a:path extrusionOk="0" h="233" w="466">
                  <a:moveTo>
                    <a:pt x="460" y="25"/>
                  </a:moveTo>
                  <a:cubicBezTo>
                    <a:pt x="459" y="22"/>
                    <a:pt x="452" y="24"/>
                    <a:pt x="449" y="22"/>
                  </a:cubicBezTo>
                  <a:cubicBezTo>
                    <a:pt x="446" y="19"/>
                    <a:pt x="440" y="31"/>
                    <a:pt x="439" y="36"/>
                  </a:cubicBezTo>
                  <a:cubicBezTo>
                    <a:pt x="438" y="41"/>
                    <a:pt x="429" y="46"/>
                    <a:pt x="429" y="46"/>
                  </a:cubicBezTo>
                  <a:cubicBezTo>
                    <a:pt x="429" y="46"/>
                    <a:pt x="403" y="47"/>
                    <a:pt x="401" y="47"/>
                  </a:cubicBezTo>
                  <a:cubicBezTo>
                    <a:pt x="400" y="47"/>
                    <a:pt x="394" y="52"/>
                    <a:pt x="390" y="55"/>
                  </a:cubicBezTo>
                  <a:cubicBezTo>
                    <a:pt x="390" y="55"/>
                    <a:pt x="391" y="55"/>
                    <a:pt x="391" y="55"/>
                  </a:cubicBezTo>
                  <a:cubicBezTo>
                    <a:pt x="393" y="60"/>
                    <a:pt x="384" y="63"/>
                    <a:pt x="375" y="63"/>
                  </a:cubicBezTo>
                  <a:cubicBezTo>
                    <a:pt x="372" y="63"/>
                    <a:pt x="370" y="63"/>
                    <a:pt x="369" y="64"/>
                  </a:cubicBezTo>
                  <a:cubicBezTo>
                    <a:pt x="369" y="65"/>
                    <a:pt x="369" y="66"/>
                    <a:pt x="369" y="67"/>
                  </a:cubicBezTo>
                  <a:cubicBezTo>
                    <a:pt x="369" y="67"/>
                    <a:pt x="368" y="68"/>
                    <a:pt x="367" y="69"/>
                  </a:cubicBezTo>
                  <a:cubicBezTo>
                    <a:pt x="365" y="72"/>
                    <a:pt x="354" y="77"/>
                    <a:pt x="348" y="80"/>
                  </a:cubicBezTo>
                  <a:cubicBezTo>
                    <a:pt x="341" y="84"/>
                    <a:pt x="332" y="82"/>
                    <a:pt x="332" y="77"/>
                  </a:cubicBezTo>
                  <a:cubicBezTo>
                    <a:pt x="332" y="71"/>
                    <a:pt x="337" y="72"/>
                    <a:pt x="338" y="75"/>
                  </a:cubicBezTo>
                  <a:cubicBezTo>
                    <a:pt x="339" y="76"/>
                    <a:pt x="340" y="75"/>
                    <a:pt x="341" y="74"/>
                  </a:cubicBezTo>
                  <a:cubicBezTo>
                    <a:pt x="340" y="72"/>
                    <a:pt x="340" y="70"/>
                    <a:pt x="340" y="68"/>
                  </a:cubicBezTo>
                  <a:cubicBezTo>
                    <a:pt x="338" y="67"/>
                    <a:pt x="341" y="59"/>
                    <a:pt x="337" y="57"/>
                  </a:cubicBezTo>
                  <a:cubicBezTo>
                    <a:pt x="333" y="56"/>
                    <a:pt x="328" y="63"/>
                    <a:pt x="329" y="59"/>
                  </a:cubicBezTo>
                  <a:cubicBezTo>
                    <a:pt x="329" y="54"/>
                    <a:pt x="336" y="50"/>
                    <a:pt x="332" y="44"/>
                  </a:cubicBezTo>
                  <a:cubicBezTo>
                    <a:pt x="328" y="38"/>
                    <a:pt x="321" y="38"/>
                    <a:pt x="319" y="43"/>
                  </a:cubicBezTo>
                  <a:cubicBezTo>
                    <a:pt x="318" y="47"/>
                    <a:pt x="313" y="45"/>
                    <a:pt x="311" y="49"/>
                  </a:cubicBezTo>
                  <a:cubicBezTo>
                    <a:pt x="309" y="52"/>
                    <a:pt x="308" y="60"/>
                    <a:pt x="309" y="66"/>
                  </a:cubicBezTo>
                  <a:cubicBezTo>
                    <a:pt x="310" y="72"/>
                    <a:pt x="309" y="74"/>
                    <a:pt x="303" y="78"/>
                  </a:cubicBezTo>
                  <a:cubicBezTo>
                    <a:pt x="298" y="81"/>
                    <a:pt x="295" y="73"/>
                    <a:pt x="297" y="62"/>
                  </a:cubicBezTo>
                  <a:cubicBezTo>
                    <a:pt x="299" y="55"/>
                    <a:pt x="303" y="48"/>
                    <a:pt x="299" y="48"/>
                  </a:cubicBezTo>
                  <a:cubicBezTo>
                    <a:pt x="295" y="48"/>
                    <a:pt x="304" y="40"/>
                    <a:pt x="311" y="38"/>
                  </a:cubicBezTo>
                  <a:cubicBezTo>
                    <a:pt x="319" y="36"/>
                    <a:pt x="328" y="37"/>
                    <a:pt x="328" y="35"/>
                  </a:cubicBezTo>
                  <a:cubicBezTo>
                    <a:pt x="328" y="34"/>
                    <a:pt x="328" y="34"/>
                    <a:pt x="329" y="34"/>
                  </a:cubicBezTo>
                  <a:cubicBezTo>
                    <a:pt x="327" y="33"/>
                    <a:pt x="326" y="32"/>
                    <a:pt x="324" y="31"/>
                  </a:cubicBezTo>
                  <a:cubicBezTo>
                    <a:pt x="324" y="31"/>
                    <a:pt x="324" y="32"/>
                    <a:pt x="323" y="32"/>
                  </a:cubicBezTo>
                  <a:cubicBezTo>
                    <a:pt x="320" y="34"/>
                    <a:pt x="321" y="29"/>
                    <a:pt x="316" y="29"/>
                  </a:cubicBezTo>
                  <a:cubicBezTo>
                    <a:pt x="310" y="29"/>
                    <a:pt x="305" y="34"/>
                    <a:pt x="301" y="32"/>
                  </a:cubicBezTo>
                  <a:cubicBezTo>
                    <a:pt x="297" y="29"/>
                    <a:pt x="299" y="27"/>
                    <a:pt x="295" y="27"/>
                  </a:cubicBezTo>
                  <a:cubicBezTo>
                    <a:pt x="291" y="27"/>
                    <a:pt x="298" y="19"/>
                    <a:pt x="292" y="22"/>
                  </a:cubicBezTo>
                  <a:cubicBezTo>
                    <a:pt x="286" y="26"/>
                    <a:pt x="278" y="33"/>
                    <a:pt x="274" y="30"/>
                  </a:cubicBezTo>
                  <a:cubicBezTo>
                    <a:pt x="270" y="26"/>
                    <a:pt x="266" y="31"/>
                    <a:pt x="263" y="28"/>
                  </a:cubicBezTo>
                  <a:cubicBezTo>
                    <a:pt x="261" y="25"/>
                    <a:pt x="273" y="17"/>
                    <a:pt x="279" y="18"/>
                  </a:cubicBezTo>
                  <a:cubicBezTo>
                    <a:pt x="281" y="18"/>
                    <a:pt x="282" y="17"/>
                    <a:pt x="284" y="16"/>
                  </a:cubicBezTo>
                  <a:cubicBezTo>
                    <a:pt x="280" y="15"/>
                    <a:pt x="274" y="12"/>
                    <a:pt x="272" y="15"/>
                  </a:cubicBezTo>
                  <a:cubicBezTo>
                    <a:pt x="270" y="17"/>
                    <a:pt x="267" y="15"/>
                    <a:pt x="265" y="13"/>
                  </a:cubicBezTo>
                  <a:cubicBezTo>
                    <a:pt x="263" y="11"/>
                    <a:pt x="261" y="14"/>
                    <a:pt x="258" y="11"/>
                  </a:cubicBezTo>
                  <a:cubicBezTo>
                    <a:pt x="256" y="7"/>
                    <a:pt x="253" y="10"/>
                    <a:pt x="251" y="10"/>
                  </a:cubicBezTo>
                  <a:cubicBezTo>
                    <a:pt x="249" y="11"/>
                    <a:pt x="247" y="9"/>
                    <a:pt x="244" y="8"/>
                  </a:cubicBezTo>
                  <a:cubicBezTo>
                    <a:pt x="241" y="7"/>
                    <a:pt x="243" y="4"/>
                    <a:pt x="241" y="2"/>
                  </a:cubicBezTo>
                  <a:cubicBezTo>
                    <a:pt x="238" y="0"/>
                    <a:pt x="238" y="6"/>
                    <a:pt x="238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8"/>
                  </a:cubicBezTo>
                  <a:cubicBezTo>
                    <a:pt x="20" y="11"/>
                    <a:pt x="18" y="13"/>
                    <a:pt x="19" y="16"/>
                  </a:cubicBezTo>
                  <a:cubicBezTo>
                    <a:pt x="20" y="20"/>
                    <a:pt x="19" y="24"/>
                    <a:pt x="16" y="24"/>
                  </a:cubicBezTo>
                  <a:cubicBezTo>
                    <a:pt x="13" y="24"/>
                    <a:pt x="13" y="21"/>
                    <a:pt x="15" y="20"/>
                  </a:cubicBezTo>
                  <a:cubicBezTo>
                    <a:pt x="17" y="19"/>
                    <a:pt x="16" y="15"/>
                    <a:pt x="14" y="15"/>
                  </a:cubicBezTo>
                  <a:cubicBezTo>
                    <a:pt x="13" y="15"/>
                    <a:pt x="12" y="14"/>
                    <a:pt x="12" y="12"/>
                  </a:cubicBezTo>
                  <a:cubicBezTo>
                    <a:pt x="9" y="13"/>
                    <a:pt x="5" y="13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5"/>
                    <a:pt x="1" y="20"/>
                    <a:pt x="4" y="24"/>
                  </a:cubicBezTo>
                  <a:cubicBezTo>
                    <a:pt x="7" y="27"/>
                    <a:pt x="5" y="30"/>
                    <a:pt x="8" y="31"/>
                  </a:cubicBezTo>
                  <a:cubicBezTo>
                    <a:pt x="10" y="33"/>
                    <a:pt x="10" y="34"/>
                    <a:pt x="8" y="34"/>
                  </a:cubicBezTo>
                  <a:cubicBezTo>
                    <a:pt x="5" y="33"/>
                    <a:pt x="7" y="36"/>
                    <a:pt x="6" y="41"/>
                  </a:cubicBezTo>
                  <a:cubicBezTo>
                    <a:pt x="5" y="46"/>
                    <a:pt x="5" y="57"/>
                    <a:pt x="5" y="61"/>
                  </a:cubicBezTo>
                  <a:cubicBezTo>
                    <a:pt x="4" y="64"/>
                    <a:pt x="0" y="70"/>
                    <a:pt x="3" y="73"/>
                  </a:cubicBezTo>
                  <a:cubicBezTo>
                    <a:pt x="5" y="77"/>
                    <a:pt x="7" y="82"/>
                    <a:pt x="5" y="86"/>
                  </a:cubicBezTo>
                  <a:cubicBezTo>
                    <a:pt x="4" y="91"/>
                    <a:pt x="4" y="94"/>
                    <a:pt x="6" y="97"/>
                  </a:cubicBezTo>
                  <a:cubicBezTo>
                    <a:pt x="8" y="100"/>
                    <a:pt x="7" y="106"/>
                    <a:pt x="9" y="107"/>
                  </a:cubicBezTo>
                  <a:cubicBezTo>
                    <a:pt x="11" y="109"/>
                    <a:pt x="13" y="111"/>
                    <a:pt x="15" y="114"/>
                  </a:cubicBezTo>
                  <a:cubicBezTo>
                    <a:pt x="17" y="118"/>
                    <a:pt x="18" y="116"/>
                    <a:pt x="19" y="119"/>
                  </a:cubicBezTo>
                  <a:cubicBezTo>
                    <a:pt x="19" y="122"/>
                    <a:pt x="19" y="123"/>
                    <a:pt x="22" y="124"/>
                  </a:cubicBezTo>
                  <a:cubicBezTo>
                    <a:pt x="25" y="125"/>
                    <a:pt x="23" y="128"/>
                    <a:pt x="23" y="130"/>
                  </a:cubicBezTo>
                  <a:cubicBezTo>
                    <a:pt x="23" y="132"/>
                    <a:pt x="27" y="135"/>
                    <a:pt x="32" y="139"/>
                  </a:cubicBezTo>
                  <a:cubicBezTo>
                    <a:pt x="36" y="143"/>
                    <a:pt x="32" y="147"/>
                    <a:pt x="36" y="147"/>
                  </a:cubicBezTo>
                  <a:cubicBezTo>
                    <a:pt x="39" y="147"/>
                    <a:pt x="42" y="149"/>
                    <a:pt x="46" y="151"/>
                  </a:cubicBezTo>
                  <a:cubicBezTo>
                    <a:pt x="49" y="153"/>
                    <a:pt x="50" y="152"/>
                    <a:pt x="52" y="152"/>
                  </a:cubicBezTo>
                  <a:cubicBezTo>
                    <a:pt x="55" y="153"/>
                    <a:pt x="59" y="158"/>
                    <a:pt x="60" y="161"/>
                  </a:cubicBezTo>
                  <a:cubicBezTo>
                    <a:pt x="60" y="163"/>
                    <a:pt x="61" y="164"/>
                    <a:pt x="62" y="166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80" y="164"/>
                    <a:pt x="86" y="168"/>
                    <a:pt x="89" y="169"/>
                  </a:cubicBezTo>
                  <a:cubicBezTo>
                    <a:pt x="92" y="169"/>
                    <a:pt x="110" y="176"/>
                    <a:pt x="110" y="176"/>
                  </a:cubicBezTo>
                  <a:cubicBezTo>
                    <a:pt x="133" y="176"/>
                    <a:pt x="133" y="176"/>
                    <a:pt x="133" y="176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48" y="172"/>
                    <a:pt x="148" y="172"/>
                    <a:pt x="148" y="172"/>
                  </a:cubicBezTo>
                  <a:cubicBezTo>
                    <a:pt x="148" y="172"/>
                    <a:pt x="156" y="180"/>
                    <a:pt x="157" y="180"/>
                  </a:cubicBezTo>
                  <a:cubicBezTo>
                    <a:pt x="158" y="181"/>
                    <a:pt x="162" y="184"/>
                    <a:pt x="162" y="187"/>
                  </a:cubicBezTo>
                  <a:cubicBezTo>
                    <a:pt x="162" y="189"/>
                    <a:pt x="163" y="191"/>
                    <a:pt x="165" y="192"/>
                  </a:cubicBezTo>
                  <a:cubicBezTo>
                    <a:pt x="167" y="193"/>
                    <a:pt x="174" y="197"/>
                    <a:pt x="174" y="197"/>
                  </a:cubicBezTo>
                  <a:cubicBezTo>
                    <a:pt x="175" y="196"/>
                    <a:pt x="177" y="189"/>
                    <a:pt x="181" y="189"/>
                  </a:cubicBezTo>
                  <a:cubicBezTo>
                    <a:pt x="184" y="189"/>
                    <a:pt x="194" y="192"/>
                    <a:pt x="195" y="197"/>
                  </a:cubicBezTo>
                  <a:cubicBezTo>
                    <a:pt x="197" y="203"/>
                    <a:pt x="201" y="207"/>
                    <a:pt x="203" y="208"/>
                  </a:cubicBezTo>
                  <a:cubicBezTo>
                    <a:pt x="204" y="209"/>
                    <a:pt x="203" y="213"/>
                    <a:pt x="205" y="214"/>
                  </a:cubicBezTo>
                  <a:cubicBezTo>
                    <a:pt x="206" y="216"/>
                    <a:pt x="206" y="219"/>
                    <a:pt x="207" y="219"/>
                  </a:cubicBezTo>
                  <a:cubicBezTo>
                    <a:pt x="208" y="219"/>
                    <a:pt x="215" y="223"/>
                    <a:pt x="218" y="223"/>
                  </a:cubicBezTo>
                  <a:cubicBezTo>
                    <a:pt x="219" y="223"/>
                    <a:pt x="220" y="224"/>
                    <a:pt x="221" y="224"/>
                  </a:cubicBezTo>
                  <a:cubicBezTo>
                    <a:pt x="222" y="218"/>
                    <a:pt x="215" y="217"/>
                    <a:pt x="219" y="214"/>
                  </a:cubicBezTo>
                  <a:cubicBezTo>
                    <a:pt x="224" y="211"/>
                    <a:pt x="219" y="208"/>
                    <a:pt x="221" y="206"/>
                  </a:cubicBezTo>
                  <a:cubicBezTo>
                    <a:pt x="223" y="205"/>
                    <a:pt x="227" y="204"/>
                    <a:pt x="227" y="201"/>
                  </a:cubicBezTo>
                  <a:cubicBezTo>
                    <a:pt x="227" y="199"/>
                    <a:pt x="229" y="199"/>
                    <a:pt x="232" y="200"/>
                  </a:cubicBezTo>
                  <a:cubicBezTo>
                    <a:pt x="235" y="200"/>
                    <a:pt x="240" y="195"/>
                    <a:pt x="240" y="193"/>
                  </a:cubicBezTo>
                  <a:cubicBezTo>
                    <a:pt x="239" y="191"/>
                    <a:pt x="240" y="191"/>
                    <a:pt x="244" y="191"/>
                  </a:cubicBezTo>
                  <a:cubicBezTo>
                    <a:pt x="247" y="192"/>
                    <a:pt x="246" y="188"/>
                    <a:pt x="249" y="188"/>
                  </a:cubicBezTo>
                  <a:cubicBezTo>
                    <a:pt x="251" y="189"/>
                    <a:pt x="252" y="190"/>
                    <a:pt x="253" y="189"/>
                  </a:cubicBezTo>
                  <a:cubicBezTo>
                    <a:pt x="253" y="187"/>
                    <a:pt x="255" y="187"/>
                    <a:pt x="257" y="189"/>
                  </a:cubicBezTo>
                  <a:cubicBezTo>
                    <a:pt x="258" y="192"/>
                    <a:pt x="263" y="192"/>
                    <a:pt x="263" y="190"/>
                  </a:cubicBezTo>
                  <a:cubicBezTo>
                    <a:pt x="264" y="187"/>
                    <a:pt x="266" y="190"/>
                    <a:pt x="269" y="192"/>
                  </a:cubicBezTo>
                  <a:cubicBezTo>
                    <a:pt x="271" y="195"/>
                    <a:pt x="272" y="194"/>
                    <a:pt x="275" y="194"/>
                  </a:cubicBezTo>
                  <a:cubicBezTo>
                    <a:pt x="279" y="194"/>
                    <a:pt x="279" y="193"/>
                    <a:pt x="279" y="191"/>
                  </a:cubicBezTo>
                  <a:cubicBezTo>
                    <a:pt x="279" y="189"/>
                    <a:pt x="283" y="196"/>
                    <a:pt x="286" y="196"/>
                  </a:cubicBezTo>
                  <a:cubicBezTo>
                    <a:pt x="289" y="197"/>
                    <a:pt x="287" y="194"/>
                    <a:pt x="284" y="192"/>
                  </a:cubicBezTo>
                  <a:cubicBezTo>
                    <a:pt x="282" y="190"/>
                    <a:pt x="285" y="189"/>
                    <a:pt x="283" y="188"/>
                  </a:cubicBezTo>
                  <a:cubicBezTo>
                    <a:pt x="280" y="186"/>
                    <a:pt x="285" y="184"/>
                    <a:pt x="290" y="184"/>
                  </a:cubicBezTo>
                  <a:cubicBezTo>
                    <a:pt x="294" y="184"/>
                    <a:pt x="294" y="185"/>
                    <a:pt x="295" y="183"/>
                  </a:cubicBezTo>
                  <a:cubicBezTo>
                    <a:pt x="297" y="180"/>
                    <a:pt x="298" y="183"/>
                    <a:pt x="298" y="185"/>
                  </a:cubicBezTo>
                  <a:cubicBezTo>
                    <a:pt x="298" y="187"/>
                    <a:pt x="305" y="184"/>
                    <a:pt x="309" y="184"/>
                  </a:cubicBezTo>
                  <a:cubicBezTo>
                    <a:pt x="313" y="184"/>
                    <a:pt x="316" y="187"/>
                    <a:pt x="317" y="189"/>
                  </a:cubicBezTo>
                  <a:cubicBezTo>
                    <a:pt x="317" y="191"/>
                    <a:pt x="320" y="192"/>
                    <a:pt x="322" y="190"/>
                  </a:cubicBezTo>
                  <a:cubicBezTo>
                    <a:pt x="325" y="188"/>
                    <a:pt x="327" y="185"/>
                    <a:pt x="330" y="188"/>
                  </a:cubicBezTo>
                  <a:cubicBezTo>
                    <a:pt x="332" y="190"/>
                    <a:pt x="335" y="193"/>
                    <a:pt x="338" y="196"/>
                  </a:cubicBezTo>
                  <a:cubicBezTo>
                    <a:pt x="341" y="199"/>
                    <a:pt x="336" y="203"/>
                    <a:pt x="338" y="206"/>
                  </a:cubicBezTo>
                  <a:cubicBezTo>
                    <a:pt x="340" y="208"/>
                    <a:pt x="338" y="211"/>
                    <a:pt x="341" y="214"/>
                  </a:cubicBezTo>
                  <a:cubicBezTo>
                    <a:pt x="345" y="216"/>
                    <a:pt x="342" y="221"/>
                    <a:pt x="345" y="222"/>
                  </a:cubicBezTo>
                  <a:cubicBezTo>
                    <a:pt x="347" y="223"/>
                    <a:pt x="350" y="227"/>
                    <a:pt x="350" y="229"/>
                  </a:cubicBezTo>
                  <a:cubicBezTo>
                    <a:pt x="350" y="231"/>
                    <a:pt x="356" y="233"/>
                    <a:pt x="356" y="230"/>
                  </a:cubicBezTo>
                  <a:cubicBezTo>
                    <a:pt x="356" y="227"/>
                    <a:pt x="359" y="223"/>
                    <a:pt x="360" y="220"/>
                  </a:cubicBezTo>
                  <a:cubicBezTo>
                    <a:pt x="360" y="218"/>
                    <a:pt x="358" y="207"/>
                    <a:pt x="355" y="204"/>
                  </a:cubicBezTo>
                  <a:cubicBezTo>
                    <a:pt x="353" y="201"/>
                    <a:pt x="356" y="200"/>
                    <a:pt x="353" y="197"/>
                  </a:cubicBezTo>
                  <a:cubicBezTo>
                    <a:pt x="350" y="193"/>
                    <a:pt x="348" y="186"/>
                    <a:pt x="348" y="181"/>
                  </a:cubicBezTo>
                  <a:cubicBezTo>
                    <a:pt x="349" y="176"/>
                    <a:pt x="355" y="167"/>
                    <a:pt x="358" y="164"/>
                  </a:cubicBezTo>
                  <a:cubicBezTo>
                    <a:pt x="361" y="161"/>
                    <a:pt x="364" y="163"/>
                    <a:pt x="365" y="160"/>
                  </a:cubicBezTo>
                  <a:cubicBezTo>
                    <a:pt x="366" y="157"/>
                    <a:pt x="369" y="154"/>
                    <a:pt x="372" y="154"/>
                  </a:cubicBezTo>
                  <a:cubicBezTo>
                    <a:pt x="374" y="154"/>
                    <a:pt x="376" y="154"/>
                    <a:pt x="376" y="152"/>
                  </a:cubicBezTo>
                  <a:cubicBezTo>
                    <a:pt x="377" y="150"/>
                    <a:pt x="380" y="147"/>
                    <a:pt x="385" y="146"/>
                  </a:cubicBezTo>
                  <a:cubicBezTo>
                    <a:pt x="390" y="145"/>
                    <a:pt x="387" y="143"/>
                    <a:pt x="386" y="141"/>
                  </a:cubicBezTo>
                  <a:cubicBezTo>
                    <a:pt x="384" y="138"/>
                    <a:pt x="387" y="136"/>
                    <a:pt x="388" y="138"/>
                  </a:cubicBezTo>
                  <a:cubicBezTo>
                    <a:pt x="389" y="139"/>
                    <a:pt x="391" y="139"/>
                    <a:pt x="393" y="138"/>
                  </a:cubicBezTo>
                  <a:cubicBezTo>
                    <a:pt x="395" y="137"/>
                    <a:pt x="399" y="133"/>
                    <a:pt x="395" y="133"/>
                  </a:cubicBezTo>
                  <a:cubicBezTo>
                    <a:pt x="391" y="133"/>
                    <a:pt x="390" y="132"/>
                    <a:pt x="393" y="131"/>
                  </a:cubicBezTo>
                  <a:cubicBezTo>
                    <a:pt x="395" y="130"/>
                    <a:pt x="393" y="125"/>
                    <a:pt x="390" y="125"/>
                  </a:cubicBezTo>
                  <a:cubicBezTo>
                    <a:pt x="387" y="125"/>
                    <a:pt x="388" y="123"/>
                    <a:pt x="390" y="121"/>
                  </a:cubicBezTo>
                  <a:cubicBezTo>
                    <a:pt x="392" y="119"/>
                    <a:pt x="387" y="116"/>
                    <a:pt x="384" y="114"/>
                  </a:cubicBezTo>
                  <a:cubicBezTo>
                    <a:pt x="382" y="113"/>
                    <a:pt x="386" y="112"/>
                    <a:pt x="388" y="112"/>
                  </a:cubicBezTo>
                  <a:cubicBezTo>
                    <a:pt x="389" y="111"/>
                    <a:pt x="388" y="103"/>
                    <a:pt x="389" y="101"/>
                  </a:cubicBezTo>
                  <a:cubicBezTo>
                    <a:pt x="390" y="99"/>
                    <a:pt x="393" y="99"/>
                    <a:pt x="392" y="101"/>
                  </a:cubicBezTo>
                  <a:cubicBezTo>
                    <a:pt x="390" y="103"/>
                    <a:pt x="389" y="106"/>
                    <a:pt x="391" y="109"/>
                  </a:cubicBezTo>
                  <a:cubicBezTo>
                    <a:pt x="393" y="112"/>
                    <a:pt x="394" y="114"/>
                    <a:pt x="393" y="118"/>
                  </a:cubicBezTo>
                  <a:cubicBezTo>
                    <a:pt x="392" y="123"/>
                    <a:pt x="394" y="122"/>
                    <a:pt x="397" y="116"/>
                  </a:cubicBezTo>
                  <a:cubicBezTo>
                    <a:pt x="399" y="111"/>
                    <a:pt x="400" y="106"/>
                    <a:pt x="398" y="106"/>
                  </a:cubicBezTo>
                  <a:cubicBezTo>
                    <a:pt x="396" y="105"/>
                    <a:pt x="396" y="100"/>
                    <a:pt x="398" y="102"/>
                  </a:cubicBezTo>
                  <a:cubicBezTo>
                    <a:pt x="400" y="105"/>
                    <a:pt x="401" y="105"/>
                    <a:pt x="404" y="102"/>
                  </a:cubicBezTo>
                  <a:cubicBezTo>
                    <a:pt x="407" y="99"/>
                    <a:pt x="410" y="93"/>
                    <a:pt x="408" y="92"/>
                  </a:cubicBezTo>
                  <a:cubicBezTo>
                    <a:pt x="406" y="91"/>
                    <a:pt x="409" y="89"/>
                    <a:pt x="413" y="90"/>
                  </a:cubicBezTo>
                  <a:cubicBezTo>
                    <a:pt x="416" y="90"/>
                    <a:pt x="424" y="87"/>
                    <a:pt x="424" y="86"/>
                  </a:cubicBezTo>
                  <a:cubicBezTo>
                    <a:pt x="426" y="83"/>
                    <a:pt x="412" y="88"/>
                    <a:pt x="412" y="86"/>
                  </a:cubicBezTo>
                  <a:cubicBezTo>
                    <a:pt x="412" y="84"/>
                    <a:pt x="421" y="82"/>
                    <a:pt x="425" y="82"/>
                  </a:cubicBezTo>
                  <a:cubicBezTo>
                    <a:pt x="429" y="82"/>
                    <a:pt x="427" y="76"/>
                    <a:pt x="429" y="79"/>
                  </a:cubicBezTo>
                  <a:cubicBezTo>
                    <a:pt x="431" y="81"/>
                    <a:pt x="433" y="80"/>
                    <a:pt x="436" y="79"/>
                  </a:cubicBezTo>
                  <a:cubicBezTo>
                    <a:pt x="438" y="78"/>
                    <a:pt x="436" y="74"/>
                    <a:pt x="434" y="73"/>
                  </a:cubicBezTo>
                  <a:cubicBezTo>
                    <a:pt x="431" y="72"/>
                    <a:pt x="436" y="70"/>
                    <a:pt x="435" y="69"/>
                  </a:cubicBezTo>
                  <a:cubicBezTo>
                    <a:pt x="434" y="67"/>
                    <a:pt x="437" y="61"/>
                    <a:pt x="440" y="60"/>
                  </a:cubicBezTo>
                  <a:cubicBezTo>
                    <a:pt x="443" y="59"/>
                    <a:pt x="442" y="57"/>
                    <a:pt x="445" y="57"/>
                  </a:cubicBezTo>
                  <a:cubicBezTo>
                    <a:pt x="447" y="57"/>
                    <a:pt x="448" y="54"/>
                    <a:pt x="450" y="51"/>
                  </a:cubicBezTo>
                  <a:cubicBezTo>
                    <a:pt x="453" y="49"/>
                    <a:pt x="457" y="55"/>
                    <a:pt x="460" y="52"/>
                  </a:cubicBezTo>
                  <a:cubicBezTo>
                    <a:pt x="462" y="50"/>
                    <a:pt x="464" y="49"/>
                    <a:pt x="466" y="47"/>
                  </a:cubicBezTo>
                  <a:cubicBezTo>
                    <a:pt x="457" y="35"/>
                    <a:pt x="460" y="27"/>
                    <a:pt x="460" y="25"/>
                  </a:cubicBezTo>
                  <a:close/>
                </a:path>
              </a:pathLst>
            </a:custGeom>
            <a:solidFill>
              <a:srgbClr val="4B286D"/>
            </a:solidFill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32" name="Google Shape;1032;p65"/>
            <p:cNvSpPr/>
            <p:nvPr/>
          </p:nvSpPr>
          <p:spPr>
            <a:xfrm>
              <a:off x="2520942" y="3699360"/>
              <a:ext cx="18944" cy="12629"/>
            </a:xfrm>
            <a:custGeom>
              <a:rect b="b" l="l" r="r" t="t"/>
              <a:pathLst>
                <a:path extrusionOk="0" h="5" w="7">
                  <a:moveTo>
                    <a:pt x="3" y="0"/>
                  </a:moveTo>
                  <a:cubicBezTo>
                    <a:pt x="0" y="1"/>
                    <a:pt x="2" y="5"/>
                    <a:pt x="4" y="4"/>
                  </a:cubicBezTo>
                  <a:cubicBezTo>
                    <a:pt x="7" y="2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33" name="Google Shape;1033;p65"/>
            <p:cNvSpPr/>
            <p:nvPr/>
          </p:nvSpPr>
          <p:spPr>
            <a:xfrm>
              <a:off x="2280988" y="2284920"/>
              <a:ext cx="822997" cy="568302"/>
            </a:xfrm>
            <a:custGeom>
              <a:rect b="b" l="l" r="r" t="t"/>
              <a:pathLst>
                <a:path extrusionOk="0" h="216" w="312">
                  <a:moveTo>
                    <a:pt x="307" y="204"/>
                  </a:moveTo>
                  <a:cubicBezTo>
                    <a:pt x="308" y="201"/>
                    <a:pt x="308" y="199"/>
                    <a:pt x="299" y="195"/>
                  </a:cubicBezTo>
                  <a:cubicBezTo>
                    <a:pt x="290" y="192"/>
                    <a:pt x="291" y="189"/>
                    <a:pt x="285" y="178"/>
                  </a:cubicBezTo>
                  <a:cubicBezTo>
                    <a:pt x="279" y="168"/>
                    <a:pt x="268" y="163"/>
                    <a:pt x="268" y="159"/>
                  </a:cubicBezTo>
                  <a:cubicBezTo>
                    <a:pt x="268" y="155"/>
                    <a:pt x="257" y="155"/>
                    <a:pt x="257" y="158"/>
                  </a:cubicBezTo>
                  <a:cubicBezTo>
                    <a:pt x="257" y="161"/>
                    <a:pt x="252" y="162"/>
                    <a:pt x="249" y="164"/>
                  </a:cubicBezTo>
                  <a:cubicBezTo>
                    <a:pt x="247" y="166"/>
                    <a:pt x="245" y="163"/>
                    <a:pt x="243" y="160"/>
                  </a:cubicBezTo>
                  <a:cubicBezTo>
                    <a:pt x="241" y="157"/>
                    <a:pt x="235" y="154"/>
                    <a:pt x="235" y="152"/>
                  </a:cubicBezTo>
                  <a:cubicBezTo>
                    <a:pt x="235" y="150"/>
                    <a:pt x="234" y="146"/>
                    <a:pt x="229" y="148"/>
                  </a:cubicBezTo>
                  <a:cubicBezTo>
                    <a:pt x="225" y="150"/>
                    <a:pt x="223" y="148"/>
                    <a:pt x="222" y="149"/>
                  </a:cubicBezTo>
                  <a:cubicBezTo>
                    <a:pt x="221" y="151"/>
                    <a:pt x="218" y="148"/>
                    <a:pt x="218" y="148"/>
                  </a:cubicBezTo>
                  <a:cubicBezTo>
                    <a:pt x="218" y="25"/>
                    <a:pt x="218" y="25"/>
                    <a:pt x="218" y="25"/>
                  </a:cubicBezTo>
                  <a:cubicBezTo>
                    <a:pt x="216" y="25"/>
                    <a:pt x="215" y="25"/>
                    <a:pt x="214" y="24"/>
                  </a:cubicBezTo>
                  <a:cubicBezTo>
                    <a:pt x="209" y="22"/>
                    <a:pt x="201" y="19"/>
                    <a:pt x="197" y="20"/>
                  </a:cubicBezTo>
                  <a:cubicBezTo>
                    <a:pt x="193" y="21"/>
                    <a:pt x="185" y="22"/>
                    <a:pt x="182" y="20"/>
                  </a:cubicBezTo>
                  <a:cubicBezTo>
                    <a:pt x="179" y="19"/>
                    <a:pt x="175" y="18"/>
                    <a:pt x="169" y="18"/>
                  </a:cubicBezTo>
                  <a:cubicBezTo>
                    <a:pt x="163" y="19"/>
                    <a:pt x="160" y="15"/>
                    <a:pt x="152" y="13"/>
                  </a:cubicBezTo>
                  <a:cubicBezTo>
                    <a:pt x="145" y="12"/>
                    <a:pt x="134" y="14"/>
                    <a:pt x="132" y="15"/>
                  </a:cubicBezTo>
                  <a:cubicBezTo>
                    <a:pt x="129" y="16"/>
                    <a:pt x="130" y="12"/>
                    <a:pt x="127" y="13"/>
                  </a:cubicBezTo>
                  <a:cubicBezTo>
                    <a:pt x="123" y="13"/>
                    <a:pt x="126" y="11"/>
                    <a:pt x="124" y="8"/>
                  </a:cubicBezTo>
                  <a:cubicBezTo>
                    <a:pt x="122" y="6"/>
                    <a:pt x="113" y="8"/>
                    <a:pt x="110" y="9"/>
                  </a:cubicBezTo>
                  <a:cubicBezTo>
                    <a:pt x="107" y="9"/>
                    <a:pt x="106" y="7"/>
                    <a:pt x="106" y="5"/>
                  </a:cubicBezTo>
                  <a:cubicBezTo>
                    <a:pt x="106" y="4"/>
                    <a:pt x="103" y="4"/>
                    <a:pt x="102" y="6"/>
                  </a:cubicBezTo>
                  <a:cubicBezTo>
                    <a:pt x="101" y="9"/>
                    <a:pt x="97" y="9"/>
                    <a:pt x="96" y="8"/>
                  </a:cubicBezTo>
                  <a:cubicBezTo>
                    <a:pt x="94" y="6"/>
                    <a:pt x="99" y="6"/>
                    <a:pt x="99" y="4"/>
                  </a:cubicBezTo>
                  <a:cubicBezTo>
                    <a:pt x="99" y="2"/>
                    <a:pt x="94" y="1"/>
                    <a:pt x="93" y="1"/>
                  </a:cubicBezTo>
                  <a:cubicBezTo>
                    <a:pt x="91" y="0"/>
                    <a:pt x="88" y="3"/>
                    <a:pt x="84" y="6"/>
                  </a:cubicBezTo>
                  <a:cubicBezTo>
                    <a:pt x="81" y="9"/>
                    <a:pt x="75" y="9"/>
                    <a:pt x="72" y="9"/>
                  </a:cubicBezTo>
                  <a:cubicBezTo>
                    <a:pt x="68" y="8"/>
                    <a:pt x="64" y="9"/>
                    <a:pt x="64" y="11"/>
                  </a:cubicBezTo>
                  <a:cubicBezTo>
                    <a:pt x="64" y="13"/>
                    <a:pt x="68" y="13"/>
                    <a:pt x="66" y="15"/>
                  </a:cubicBezTo>
                  <a:cubicBezTo>
                    <a:pt x="63" y="18"/>
                    <a:pt x="63" y="12"/>
                    <a:pt x="60" y="15"/>
                  </a:cubicBezTo>
                  <a:cubicBezTo>
                    <a:pt x="58" y="17"/>
                    <a:pt x="50" y="17"/>
                    <a:pt x="48" y="17"/>
                  </a:cubicBezTo>
                  <a:cubicBezTo>
                    <a:pt x="47" y="16"/>
                    <a:pt x="41" y="23"/>
                    <a:pt x="39" y="25"/>
                  </a:cubicBezTo>
                  <a:cubicBezTo>
                    <a:pt x="37" y="26"/>
                    <a:pt x="40" y="28"/>
                    <a:pt x="35" y="33"/>
                  </a:cubicBezTo>
                  <a:cubicBezTo>
                    <a:pt x="31" y="38"/>
                    <a:pt x="18" y="37"/>
                    <a:pt x="15" y="37"/>
                  </a:cubicBezTo>
                  <a:cubicBezTo>
                    <a:pt x="12" y="37"/>
                    <a:pt x="14" y="40"/>
                    <a:pt x="13" y="42"/>
                  </a:cubicBezTo>
                  <a:cubicBezTo>
                    <a:pt x="12" y="44"/>
                    <a:pt x="15" y="46"/>
                    <a:pt x="22" y="48"/>
                  </a:cubicBezTo>
                  <a:cubicBezTo>
                    <a:pt x="29" y="50"/>
                    <a:pt x="34" y="60"/>
                    <a:pt x="35" y="62"/>
                  </a:cubicBezTo>
                  <a:cubicBezTo>
                    <a:pt x="36" y="64"/>
                    <a:pt x="45" y="62"/>
                    <a:pt x="49" y="62"/>
                  </a:cubicBezTo>
                  <a:cubicBezTo>
                    <a:pt x="52" y="63"/>
                    <a:pt x="48" y="68"/>
                    <a:pt x="51" y="69"/>
                  </a:cubicBezTo>
                  <a:cubicBezTo>
                    <a:pt x="54" y="71"/>
                    <a:pt x="59" y="69"/>
                    <a:pt x="60" y="71"/>
                  </a:cubicBezTo>
                  <a:cubicBezTo>
                    <a:pt x="61" y="74"/>
                    <a:pt x="54" y="71"/>
                    <a:pt x="50" y="74"/>
                  </a:cubicBezTo>
                  <a:cubicBezTo>
                    <a:pt x="47" y="76"/>
                    <a:pt x="45" y="78"/>
                    <a:pt x="43" y="76"/>
                  </a:cubicBezTo>
                  <a:cubicBezTo>
                    <a:pt x="42" y="74"/>
                    <a:pt x="36" y="75"/>
                    <a:pt x="33" y="75"/>
                  </a:cubicBezTo>
                  <a:cubicBezTo>
                    <a:pt x="30" y="76"/>
                    <a:pt x="33" y="72"/>
                    <a:pt x="33" y="70"/>
                  </a:cubicBezTo>
                  <a:cubicBezTo>
                    <a:pt x="33" y="68"/>
                    <a:pt x="29" y="67"/>
                    <a:pt x="23" y="70"/>
                  </a:cubicBezTo>
                  <a:cubicBezTo>
                    <a:pt x="17" y="74"/>
                    <a:pt x="19" y="72"/>
                    <a:pt x="19" y="75"/>
                  </a:cubicBezTo>
                  <a:cubicBezTo>
                    <a:pt x="18" y="78"/>
                    <a:pt x="15" y="73"/>
                    <a:pt x="12" y="76"/>
                  </a:cubicBezTo>
                  <a:cubicBezTo>
                    <a:pt x="8" y="78"/>
                    <a:pt x="2" y="80"/>
                    <a:pt x="1" y="82"/>
                  </a:cubicBezTo>
                  <a:cubicBezTo>
                    <a:pt x="0" y="84"/>
                    <a:pt x="9" y="86"/>
                    <a:pt x="12" y="87"/>
                  </a:cubicBezTo>
                  <a:cubicBezTo>
                    <a:pt x="16" y="87"/>
                    <a:pt x="8" y="90"/>
                    <a:pt x="11" y="90"/>
                  </a:cubicBezTo>
                  <a:cubicBezTo>
                    <a:pt x="14" y="91"/>
                    <a:pt x="13" y="94"/>
                    <a:pt x="17" y="96"/>
                  </a:cubicBezTo>
                  <a:cubicBezTo>
                    <a:pt x="22" y="99"/>
                    <a:pt x="32" y="96"/>
                    <a:pt x="34" y="96"/>
                  </a:cubicBezTo>
                  <a:cubicBezTo>
                    <a:pt x="37" y="96"/>
                    <a:pt x="39" y="100"/>
                    <a:pt x="42" y="97"/>
                  </a:cubicBezTo>
                  <a:cubicBezTo>
                    <a:pt x="44" y="95"/>
                    <a:pt x="52" y="89"/>
                    <a:pt x="56" y="92"/>
                  </a:cubicBezTo>
                  <a:cubicBezTo>
                    <a:pt x="60" y="96"/>
                    <a:pt x="51" y="95"/>
                    <a:pt x="53" y="98"/>
                  </a:cubicBezTo>
                  <a:cubicBezTo>
                    <a:pt x="56" y="100"/>
                    <a:pt x="58" y="106"/>
                    <a:pt x="54" y="108"/>
                  </a:cubicBezTo>
                  <a:cubicBezTo>
                    <a:pt x="50" y="111"/>
                    <a:pt x="47" y="109"/>
                    <a:pt x="45" y="109"/>
                  </a:cubicBezTo>
                  <a:cubicBezTo>
                    <a:pt x="42" y="109"/>
                    <a:pt x="44" y="113"/>
                    <a:pt x="40" y="116"/>
                  </a:cubicBezTo>
                  <a:cubicBezTo>
                    <a:pt x="37" y="118"/>
                    <a:pt x="34" y="113"/>
                    <a:pt x="30" y="113"/>
                  </a:cubicBezTo>
                  <a:cubicBezTo>
                    <a:pt x="26" y="113"/>
                    <a:pt x="27" y="118"/>
                    <a:pt x="27" y="121"/>
                  </a:cubicBezTo>
                  <a:cubicBezTo>
                    <a:pt x="27" y="124"/>
                    <a:pt x="20" y="121"/>
                    <a:pt x="19" y="127"/>
                  </a:cubicBezTo>
                  <a:cubicBezTo>
                    <a:pt x="17" y="133"/>
                    <a:pt x="10" y="128"/>
                    <a:pt x="15" y="134"/>
                  </a:cubicBezTo>
                  <a:cubicBezTo>
                    <a:pt x="19" y="140"/>
                    <a:pt x="19" y="136"/>
                    <a:pt x="22" y="139"/>
                  </a:cubicBezTo>
                  <a:cubicBezTo>
                    <a:pt x="26" y="141"/>
                    <a:pt x="18" y="146"/>
                    <a:pt x="22" y="147"/>
                  </a:cubicBezTo>
                  <a:cubicBezTo>
                    <a:pt x="25" y="147"/>
                    <a:pt x="29" y="154"/>
                    <a:pt x="32" y="156"/>
                  </a:cubicBezTo>
                  <a:cubicBezTo>
                    <a:pt x="34" y="158"/>
                    <a:pt x="38" y="155"/>
                    <a:pt x="41" y="155"/>
                  </a:cubicBezTo>
                  <a:cubicBezTo>
                    <a:pt x="45" y="154"/>
                    <a:pt x="43" y="149"/>
                    <a:pt x="45" y="151"/>
                  </a:cubicBezTo>
                  <a:cubicBezTo>
                    <a:pt x="48" y="153"/>
                    <a:pt x="51" y="159"/>
                    <a:pt x="49" y="160"/>
                  </a:cubicBezTo>
                  <a:cubicBezTo>
                    <a:pt x="47" y="162"/>
                    <a:pt x="48" y="166"/>
                    <a:pt x="48" y="168"/>
                  </a:cubicBezTo>
                  <a:cubicBezTo>
                    <a:pt x="48" y="171"/>
                    <a:pt x="56" y="170"/>
                    <a:pt x="57" y="167"/>
                  </a:cubicBezTo>
                  <a:cubicBezTo>
                    <a:pt x="57" y="165"/>
                    <a:pt x="64" y="164"/>
                    <a:pt x="68" y="168"/>
                  </a:cubicBezTo>
                  <a:cubicBezTo>
                    <a:pt x="71" y="172"/>
                    <a:pt x="73" y="173"/>
                    <a:pt x="73" y="170"/>
                  </a:cubicBezTo>
                  <a:cubicBezTo>
                    <a:pt x="73" y="167"/>
                    <a:pt x="76" y="163"/>
                    <a:pt x="76" y="166"/>
                  </a:cubicBezTo>
                  <a:cubicBezTo>
                    <a:pt x="76" y="168"/>
                    <a:pt x="79" y="169"/>
                    <a:pt x="85" y="167"/>
                  </a:cubicBezTo>
                  <a:cubicBezTo>
                    <a:pt x="90" y="164"/>
                    <a:pt x="88" y="167"/>
                    <a:pt x="85" y="170"/>
                  </a:cubicBezTo>
                  <a:cubicBezTo>
                    <a:pt x="81" y="175"/>
                    <a:pt x="85" y="182"/>
                    <a:pt x="82" y="183"/>
                  </a:cubicBezTo>
                  <a:cubicBezTo>
                    <a:pt x="79" y="184"/>
                    <a:pt x="77" y="191"/>
                    <a:pt x="72" y="192"/>
                  </a:cubicBezTo>
                  <a:cubicBezTo>
                    <a:pt x="68" y="192"/>
                    <a:pt x="60" y="201"/>
                    <a:pt x="59" y="202"/>
                  </a:cubicBezTo>
                  <a:cubicBezTo>
                    <a:pt x="58" y="204"/>
                    <a:pt x="48" y="200"/>
                    <a:pt x="46" y="204"/>
                  </a:cubicBezTo>
                  <a:cubicBezTo>
                    <a:pt x="45" y="208"/>
                    <a:pt x="39" y="211"/>
                    <a:pt x="40" y="212"/>
                  </a:cubicBezTo>
                  <a:cubicBezTo>
                    <a:pt x="42" y="214"/>
                    <a:pt x="50" y="209"/>
                    <a:pt x="50" y="207"/>
                  </a:cubicBezTo>
                  <a:cubicBezTo>
                    <a:pt x="50" y="205"/>
                    <a:pt x="51" y="206"/>
                    <a:pt x="53" y="207"/>
                  </a:cubicBezTo>
                  <a:cubicBezTo>
                    <a:pt x="54" y="209"/>
                    <a:pt x="58" y="206"/>
                    <a:pt x="60" y="205"/>
                  </a:cubicBezTo>
                  <a:cubicBezTo>
                    <a:pt x="61" y="204"/>
                    <a:pt x="64" y="204"/>
                    <a:pt x="65" y="204"/>
                  </a:cubicBezTo>
                  <a:cubicBezTo>
                    <a:pt x="67" y="204"/>
                    <a:pt x="68" y="202"/>
                    <a:pt x="73" y="201"/>
                  </a:cubicBezTo>
                  <a:cubicBezTo>
                    <a:pt x="77" y="201"/>
                    <a:pt x="76" y="199"/>
                    <a:pt x="77" y="197"/>
                  </a:cubicBezTo>
                  <a:cubicBezTo>
                    <a:pt x="78" y="194"/>
                    <a:pt x="90" y="189"/>
                    <a:pt x="92" y="188"/>
                  </a:cubicBezTo>
                  <a:cubicBezTo>
                    <a:pt x="94" y="188"/>
                    <a:pt x="93" y="184"/>
                    <a:pt x="95" y="184"/>
                  </a:cubicBezTo>
                  <a:cubicBezTo>
                    <a:pt x="98" y="184"/>
                    <a:pt x="101" y="181"/>
                    <a:pt x="104" y="178"/>
                  </a:cubicBezTo>
                  <a:cubicBezTo>
                    <a:pt x="107" y="176"/>
                    <a:pt x="108" y="177"/>
                    <a:pt x="110" y="176"/>
                  </a:cubicBezTo>
                  <a:cubicBezTo>
                    <a:pt x="112" y="175"/>
                    <a:pt x="111" y="171"/>
                    <a:pt x="113" y="170"/>
                  </a:cubicBezTo>
                  <a:cubicBezTo>
                    <a:pt x="115" y="170"/>
                    <a:pt x="117" y="168"/>
                    <a:pt x="117" y="166"/>
                  </a:cubicBezTo>
                  <a:cubicBezTo>
                    <a:pt x="117" y="164"/>
                    <a:pt x="111" y="164"/>
                    <a:pt x="111" y="163"/>
                  </a:cubicBezTo>
                  <a:cubicBezTo>
                    <a:pt x="110" y="162"/>
                    <a:pt x="115" y="157"/>
                    <a:pt x="117" y="157"/>
                  </a:cubicBezTo>
                  <a:cubicBezTo>
                    <a:pt x="119" y="157"/>
                    <a:pt x="122" y="155"/>
                    <a:pt x="123" y="152"/>
                  </a:cubicBezTo>
                  <a:cubicBezTo>
                    <a:pt x="123" y="149"/>
                    <a:pt x="126" y="149"/>
                    <a:pt x="128" y="146"/>
                  </a:cubicBezTo>
                  <a:cubicBezTo>
                    <a:pt x="130" y="144"/>
                    <a:pt x="130" y="142"/>
                    <a:pt x="132" y="142"/>
                  </a:cubicBezTo>
                  <a:cubicBezTo>
                    <a:pt x="134" y="141"/>
                    <a:pt x="137" y="138"/>
                    <a:pt x="139" y="137"/>
                  </a:cubicBezTo>
                  <a:cubicBezTo>
                    <a:pt x="142" y="135"/>
                    <a:pt x="139" y="139"/>
                    <a:pt x="144" y="139"/>
                  </a:cubicBezTo>
                  <a:cubicBezTo>
                    <a:pt x="149" y="139"/>
                    <a:pt x="148" y="143"/>
                    <a:pt x="144" y="142"/>
                  </a:cubicBezTo>
                  <a:cubicBezTo>
                    <a:pt x="140" y="140"/>
                    <a:pt x="139" y="140"/>
                    <a:pt x="136" y="143"/>
                  </a:cubicBezTo>
                  <a:cubicBezTo>
                    <a:pt x="132" y="146"/>
                    <a:pt x="135" y="147"/>
                    <a:pt x="132" y="151"/>
                  </a:cubicBezTo>
                  <a:cubicBezTo>
                    <a:pt x="130" y="154"/>
                    <a:pt x="130" y="156"/>
                    <a:pt x="133" y="157"/>
                  </a:cubicBezTo>
                  <a:cubicBezTo>
                    <a:pt x="136" y="157"/>
                    <a:pt x="133" y="159"/>
                    <a:pt x="130" y="160"/>
                  </a:cubicBezTo>
                  <a:cubicBezTo>
                    <a:pt x="127" y="161"/>
                    <a:pt x="129" y="163"/>
                    <a:pt x="133" y="163"/>
                  </a:cubicBezTo>
                  <a:cubicBezTo>
                    <a:pt x="137" y="163"/>
                    <a:pt x="144" y="157"/>
                    <a:pt x="149" y="154"/>
                  </a:cubicBezTo>
                  <a:cubicBezTo>
                    <a:pt x="155" y="151"/>
                    <a:pt x="159" y="154"/>
                    <a:pt x="161" y="154"/>
                  </a:cubicBezTo>
                  <a:cubicBezTo>
                    <a:pt x="162" y="153"/>
                    <a:pt x="159" y="150"/>
                    <a:pt x="161" y="149"/>
                  </a:cubicBezTo>
                  <a:cubicBezTo>
                    <a:pt x="163" y="149"/>
                    <a:pt x="159" y="148"/>
                    <a:pt x="157" y="145"/>
                  </a:cubicBezTo>
                  <a:cubicBezTo>
                    <a:pt x="156" y="141"/>
                    <a:pt x="159" y="143"/>
                    <a:pt x="160" y="141"/>
                  </a:cubicBezTo>
                  <a:cubicBezTo>
                    <a:pt x="161" y="138"/>
                    <a:pt x="163" y="139"/>
                    <a:pt x="165" y="140"/>
                  </a:cubicBezTo>
                  <a:cubicBezTo>
                    <a:pt x="166" y="142"/>
                    <a:pt x="169" y="139"/>
                    <a:pt x="170" y="143"/>
                  </a:cubicBezTo>
                  <a:cubicBezTo>
                    <a:pt x="172" y="146"/>
                    <a:pt x="174" y="142"/>
                    <a:pt x="177" y="144"/>
                  </a:cubicBezTo>
                  <a:cubicBezTo>
                    <a:pt x="180" y="146"/>
                    <a:pt x="176" y="146"/>
                    <a:pt x="173" y="147"/>
                  </a:cubicBezTo>
                  <a:cubicBezTo>
                    <a:pt x="170" y="147"/>
                    <a:pt x="172" y="151"/>
                    <a:pt x="174" y="149"/>
                  </a:cubicBezTo>
                  <a:cubicBezTo>
                    <a:pt x="176" y="148"/>
                    <a:pt x="178" y="146"/>
                    <a:pt x="180" y="148"/>
                  </a:cubicBezTo>
                  <a:cubicBezTo>
                    <a:pt x="183" y="150"/>
                    <a:pt x="183" y="149"/>
                    <a:pt x="185" y="148"/>
                  </a:cubicBezTo>
                  <a:cubicBezTo>
                    <a:pt x="187" y="146"/>
                    <a:pt x="187" y="148"/>
                    <a:pt x="187" y="149"/>
                  </a:cubicBezTo>
                  <a:cubicBezTo>
                    <a:pt x="187" y="151"/>
                    <a:pt x="191" y="151"/>
                    <a:pt x="196" y="152"/>
                  </a:cubicBezTo>
                  <a:cubicBezTo>
                    <a:pt x="201" y="153"/>
                    <a:pt x="211" y="152"/>
                    <a:pt x="214" y="151"/>
                  </a:cubicBezTo>
                  <a:cubicBezTo>
                    <a:pt x="216" y="151"/>
                    <a:pt x="215" y="155"/>
                    <a:pt x="221" y="156"/>
                  </a:cubicBezTo>
                  <a:cubicBezTo>
                    <a:pt x="226" y="157"/>
                    <a:pt x="228" y="151"/>
                    <a:pt x="231" y="153"/>
                  </a:cubicBezTo>
                  <a:cubicBezTo>
                    <a:pt x="233" y="155"/>
                    <a:pt x="231" y="156"/>
                    <a:pt x="229" y="158"/>
                  </a:cubicBezTo>
                  <a:cubicBezTo>
                    <a:pt x="227" y="160"/>
                    <a:pt x="231" y="160"/>
                    <a:pt x="233" y="161"/>
                  </a:cubicBezTo>
                  <a:cubicBezTo>
                    <a:pt x="235" y="162"/>
                    <a:pt x="240" y="163"/>
                    <a:pt x="242" y="166"/>
                  </a:cubicBezTo>
                  <a:cubicBezTo>
                    <a:pt x="245" y="168"/>
                    <a:pt x="246" y="170"/>
                    <a:pt x="252" y="173"/>
                  </a:cubicBezTo>
                  <a:cubicBezTo>
                    <a:pt x="257" y="176"/>
                    <a:pt x="252" y="166"/>
                    <a:pt x="256" y="169"/>
                  </a:cubicBezTo>
                  <a:cubicBezTo>
                    <a:pt x="261" y="173"/>
                    <a:pt x="259" y="169"/>
                    <a:pt x="263" y="173"/>
                  </a:cubicBezTo>
                  <a:cubicBezTo>
                    <a:pt x="266" y="176"/>
                    <a:pt x="265" y="171"/>
                    <a:pt x="264" y="166"/>
                  </a:cubicBezTo>
                  <a:cubicBezTo>
                    <a:pt x="262" y="161"/>
                    <a:pt x="265" y="164"/>
                    <a:pt x="267" y="167"/>
                  </a:cubicBezTo>
                  <a:cubicBezTo>
                    <a:pt x="268" y="169"/>
                    <a:pt x="268" y="174"/>
                    <a:pt x="267" y="177"/>
                  </a:cubicBezTo>
                  <a:cubicBezTo>
                    <a:pt x="266" y="180"/>
                    <a:pt x="261" y="178"/>
                    <a:pt x="261" y="176"/>
                  </a:cubicBezTo>
                  <a:cubicBezTo>
                    <a:pt x="262" y="174"/>
                    <a:pt x="256" y="175"/>
                    <a:pt x="256" y="177"/>
                  </a:cubicBezTo>
                  <a:cubicBezTo>
                    <a:pt x="256" y="180"/>
                    <a:pt x="260" y="185"/>
                    <a:pt x="262" y="185"/>
                  </a:cubicBezTo>
                  <a:cubicBezTo>
                    <a:pt x="265" y="186"/>
                    <a:pt x="263" y="190"/>
                    <a:pt x="265" y="191"/>
                  </a:cubicBezTo>
                  <a:cubicBezTo>
                    <a:pt x="267" y="191"/>
                    <a:pt x="267" y="196"/>
                    <a:pt x="269" y="195"/>
                  </a:cubicBezTo>
                  <a:cubicBezTo>
                    <a:pt x="270" y="195"/>
                    <a:pt x="270" y="189"/>
                    <a:pt x="268" y="187"/>
                  </a:cubicBezTo>
                  <a:cubicBezTo>
                    <a:pt x="266" y="184"/>
                    <a:pt x="267" y="181"/>
                    <a:pt x="269" y="181"/>
                  </a:cubicBezTo>
                  <a:cubicBezTo>
                    <a:pt x="271" y="182"/>
                    <a:pt x="269" y="186"/>
                    <a:pt x="270" y="187"/>
                  </a:cubicBezTo>
                  <a:cubicBezTo>
                    <a:pt x="271" y="188"/>
                    <a:pt x="273" y="186"/>
                    <a:pt x="275" y="184"/>
                  </a:cubicBezTo>
                  <a:cubicBezTo>
                    <a:pt x="278" y="183"/>
                    <a:pt x="274" y="179"/>
                    <a:pt x="275" y="177"/>
                  </a:cubicBezTo>
                  <a:cubicBezTo>
                    <a:pt x="276" y="174"/>
                    <a:pt x="279" y="178"/>
                    <a:pt x="280" y="182"/>
                  </a:cubicBezTo>
                  <a:cubicBezTo>
                    <a:pt x="281" y="186"/>
                    <a:pt x="277" y="186"/>
                    <a:pt x="277" y="188"/>
                  </a:cubicBezTo>
                  <a:cubicBezTo>
                    <a:pt x="277" y="190"/>
                    <a:pt x="274" y="189"/>
                    <a:pt x="273" y="190"/>
                  </a:cubicBezTo>
                  <a:cubicBezTo>
                    <a:pt x="272" y="191"/>
                    <a:pt x="272" y="198"/>
                    <a:pt x="274" y="198"/>
                  </a:cubicBezTo>
                  <a:cubicBezTo>
                    <a:pt x="275" y="198"/>
                    <a:pt x="276" y="192"/>
                    <a:pt x="277" y="195"/>
                  </a:cubicBezTo>
                  <a:cubicBezTo>
                    <a:pt x="278" y="198"/>
                    <a:pt x="281" y="191"/>
                    <a:pt x="282" y="194"/>
                  </a:cubicBezTo>
                  <a:cubicBezTo>
                    <a:pt x="283" y="197"/>
                    <a:pt x="287" y="200"/>
                    <a:pt x="289" y="200"/>
                  </a:cubicBezTo>
                  <a:cubicBezTo>
                    <a:pt x="290" y="199"/>
                    <a:pt x="288" y="196"/>
                    <a:pt x="285" y="196"/>
                  </a:cubicBezTo>
                  <a:cubicBezTo>
                    <a:pt x="283" y="196"/>
                    <a:pt x="283" y="191"/>
                    <a:pt x="286" y="191"/>
                  </a:cubicBezTo>
                  <a:cubicBezTo>
                    <a:pt x="288" y="191"/>
                    <a:pt x="292" y="197"/>
                    <a:pt x="292" y="199"/>
                  </a:cubicBezTo>
                  <a:cubicBezTo>
                    <a:pt x="292" y="201"/>
                    <a:pt x="290" y="201"/>
                    <a:pt x="288" y="203"/>
                  </a:cubicBezTo>
                  <a:cubicBezTo>
                    <a:pt x="286" y="206"/>
                    <a:pt x="283" y="200"/>
                    <a:pt x="281" y="200"/>
                  </a:cubicBezTo>
                  <a:cubicBezTo>
                    <a:pt x="279" y="200"/>
                    <a:pt x="281" y="204"/>
                    <a:pt x="282" y="206"/>
                  </a:cubicBezTo>
                  <a:cubicBezTo>
                    <a:pt x="283" y="209"/>
                    <a:pt x="279" y="212"/>
                    <a:pt x="282" y="214"/>
                  </a:cubicBezTo>
                  <a:cubicBezTo>
                    <a:pt x="285" y="216"/>
                    <a:pt x="284" y="213"/>
                    <a:pt x="285" y="211"/>
                  </a:cubicBezTo>
                  <a:cubicBezTo>
                    <a:pt x="285" y="210"/>
                    <a:pt x="288" y="212"/>
                    <a:pt x="289" y="213"/>
                  </a:cubicBezTo>
                  <a:cubicBezTo>
                    <a:pt x="291" y="214"/>
                    <a:pt x="291" y="210"/>
                    <a:pt x="291" y="209"/>
                  </a:cubicBezTo>
                  <a:cubicBezTo>
                    <a:pt x="291" y="207"/>
                    <a:pt x="294" y="208"/>
                    <a:pt x="295" y="210"/>
                  </a:cubicBezTo>
                  <a:cubicBezTo>
                    <a:pt x="297" y="212"/>
                    <a:pt x="297" y="208"/>
                    <a:pt x="299" y="208"/>
                  </a:cubicBezTo>
                  <a:cubicBezTo>
                    <a:pt x="301" y="208"/>
                    <a:pt x="300" y="212"/>
                    <a:pt x="300" y="214"/>
                  </a:cubicBezTo>
                  <a:cubicBezTo>
                    <a:pt x="300" y="216"/>
                    <a:pt x="303" y="212"/>
                    <a:pt x="303" y="214"/>
                  </a:cubicBezTo>
                  <a:cubicBezTo>
                    <a:pt x="303" y="215"/>
                    <a:pt x="303" y="215"/>
                    <a:pt x="303" y="215"/>
                  </a:cubicBezTo>
                  <a:cubicBezTo>
                    <a:pt x="305" y="214"/>
                    <a:pt x="307" y="212"/>
                    <a:pt x="308" y="211"/>
                  </a:cubicBezTo>
                  <a:cubicBezTo>
                    <a:pt x="312" y="209"/>
                    <a:pt x="306" y="207"/>
                    <a:pt x="307" y="204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4B286D"/>
                </a:solidFill>
              </a:endParaRPr>
            </a:p>
          </p:txBody>
        </p:sp>
        <p:sp>
          <p:nvSpPr>
            <p:cNvPr id="1034" name="Google Shape;1034;p65"/>
            <p:cNvSpPr/>
            <p:nvPr/>
          </p:nvSpPr>
          <p:spPr>
            <a:xfrm>
              <a:off x="2451482" y="3667789"/>
              <a:ext cx="21048" cy="16839"/>
            </a:xfrm>
            <a:custGeom>
              <a:rect b="b" l="l" r="r" t="t"/>
              <a:pathLst>
                <a:path extrusionOk="0" h="6" w="8">
                  <a:moveTo>
                    <a:pt x="2" y="3"/>
                  </a:moveTo>
                  <a:cubicBezTo>
                    <a:pt x="5" y="6"/>
                    <a:pt x="6" y="5"/>
                    <a:pt x="7" y="3"/>
                  </a:cubicBezTo>
                  <a:cubicBezTo>
                    <a:pt x="8" y="1"/>
                    <a:pt x="0" y="0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35" name="Google Shape;1035;p65"/>
            <p:cNvSpPr/>
            <p:nvPr/>
          </p:nvSpPr>
          <p:spPr>
            <a:xfrm>
              <a:off x="2295723" y="2672208"/>
              <a:ext cx="42097" cy="25258"/>
            </a:xfrm>
            <a:custGeom>
              <a:rect b="b" l="l" r="r" t="t"/>
              <a:pathLst>
                <a:path extrusionOk="0" h="10" w="16">
                  <a:moveTo>
                    <a:pt x="8" y="3"/>
                  </a:moveTo>
                  <a:cubicBezTo>
                    <a:pt x="8" y="0"/>
                    <a:pt x="0" y="3"/>
                    <a:pt x="1" y="6"/>
                  </a:cubicBezTo>
                  <a:cubicBezTo>
                    <a:pt x="2" y="8"/>
                    <a:pt x="9" y="10"/>
                    <a:pt x="12" y="9"/>
                  </a:cubicBezTo>
                  <a:cubicBezTo>
                    <a:pt x="15" y="8"/>
                    <a:pt x="16" y="5"/>
                    <a:pt x="14" y="4"/>
                  </a:cubicBezTo>
                  <a:cubicBezTo>
                    <a:pt x="12" y="2"/>
                    <a:pt x="8" y="6"/>
                    <a:pt x="8" y="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36" name="Google Shape;1036;p65"/>
            <p:cNvSpPr/>
            <p:nvPr/>
          </p:nvSpPr>
          <p:spPr>
            <a:xfrm>
              <a:off x="2485159" y="3680418"/>
              <a:ext cx="21048" cy="18943"/>
            </a:xfrm>
            <a:custGeom>
              <a:rect b="b" l="l" r="r" t="t"/>
              <a:pathLst>
                <a:path extrusionOk="0" h="7" w="8">
                  <a:moveTo>
                    <a:pt x="2" y="4"/>
                  </a:moveTo>
                  <a:cubicBezTo>
                    <a:pt x="3" y="6"/>
                    <a:pt x="5" y="7"/>
                    <a:pt x="7" y="4"/>
                  </a:cubicBezTo>
                  <a:cubicBezTo>
                    <a:pt x="8" y="2"/>
                    <a:pt x="0" y="0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37" name="Google Shape;1037;p65"/>
            <p:cNvSpPr/>
            <p:nvPr/>
          </p:nvSpPr>
          <p:spPr>
            <a:xfrm>
              <a:off x="2339926" y="2842699"/>
              <a:ext cx="48412" cy="18943"/>
            </a:xfrm>
            <a:custGeom>
              <a:rect b="b" l="l" r="r" t="t"/>
              <a:pathLst>
                <a:path extrusionOk="0" h="7" w="18">
                  <a:moveTo>
                    <a:pt x="14" y="1"/>
                  </a:moveTo>
                  <a:cubicBezTo>
                    <a:pt x="10" y="0"/>
                    <a:pt x="0" y="6"/>
                    <a:pt x="3" y="7"/>
                  </a:cubicBezTo>
                  <a:cubicBezTo>
                    <a:pt x="6" y="7"/>
                    <a:pt x="7" y="4"/>
                    <a:pt x="10" y="4"/>
                  </a:cubicBezTo>
                  <a:cubicBezTo>
                    <a:pt x="13" y="4"/>
                    <a:pt x="18" y="3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38" name="Google Shape;1038;p65"/>
            <p:cNvSpPr/>
            <p:nvPr/>
          </p:nvSpPr>
          <p:spPr>
            <a:xfrm>
              <a:off x="2289409" y="2867956"/>
              <a:ext cx="23154" cy="25258"/>
            </a:xfrm>
            <a:custGeom>
              <a:rect b="b" l="l" r="r" t="t"/>
              <a:pathLst>
                <a:path extrusionOk="0" h="10" w="9">
                  <a:moveTo>
                    <a:pt x="3" y="8"/>
                  </a:moveTo>
                  <a:cubicBezTo>
                    <a:pt x="7" y="6"/>
                    <a:pt x="9" y="4"/>
                    <a:pt x="7" y="2"/>
                  </a:cubicBezTo>
                  <a:cubicBezTo>
                    <a:pt x="5" y="0"/>
                    <a:pt x="0" y="10"/>
                    <a:pt x="3" y="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39" name="Google Shape;1039;p65"/>
            <p:cNvSpPr/>
            <p:nvPr/>
          </p:nvSpPr>
          <p:spPr>
            <a:xfrm>
              <a:off x="5665588" y="3152108"/>
              <a:ext cx="271526" cy="193644"/>
            </a:xfrm>
            <a:custGeom>
              <a:rect b="b" l="l" r="r" t="t"/>
              <a:pathLst>
                <a:path extrusionOk="0" h="74" w="103">
                  <a:moveTo>
                    <a:pt x="102" y="13"/>
                  </a:moveTo>
                  <a:cubicBezTo>
                    <a:pt x="99" y="13"/>
                    <a:pt x="96" y="13"/>
                    <a:pt x="94" y="13"/>
                  </a:cubicBezTo>
                  <a:cubicBezTo>
                    <a:pt x="91" y="12"/>
                    <a:pt x="86" y="12"/>
                    <a:pt x="84" y="10"/>
                  </a:cubicBezTo>
                  <a:cubicBezTo>
                    <a:pt x="83" y="9"/>
                    <a:pt x="81" y="8"/>
                    <a:pt x="81" y="10"/>
                  </a:cubicBezTo>
                  <a:cubicBezTo>
                    <a:pt x="81" y="11"/>
                    <a:pt x="77" y="12"/>
                    <a:pt x="74" y="10"/>
                  </a:cubicBezTo>
                  <a:cubicBezTo>
                    <a:pt x="72" y="9"/>
                    <a:pt x="68" y="8"/>
                    <a:pt x="66" y="6"/>
                  </a:cubicBezTo>
                  <a:cubicBezTo>
                    <a:pt x="66" y="6"/>
                    <a:pt x="64" y="5"/>
                    <a:pt x="62" y="4"/>
                  </a:cubicBezTo>
                  <a:cubicBezTo>
                    <a:pt x="59" y="5"/>
                    <a:pt x="53" y="2"/>
                    <a:pt x="48" y="3"/>
                  </a:cubicBezTo>
                  <a:cubicBezTo>
                    <a:pt x="43" y="3"/>
                    <a:pt x="28" y="2"/>
                    <a:pt x="21" y="2"/>
                  </a:cubicBezTo>
                  <a:cubicBezTo>
                    <a:pt x="15" y="3"/>
                    <a:pt x="15" y="0"/>
                    <a:pt x="12" y="0"/>
                  </a:cubicBezTo>
                  <a:cubicBezTo>
                    <a:pt x="8" y="0"/>
                    <a:pt x="10" y="4"/>
                    <a:pt x="5" y="4"/>
                  </a:cubicBezTo>
                  <a:cubicBezTo>
                    <a:pt x="0" y="4"/>
                    <a:pt x="0" y="7"/>
                    <a:pt x="3" y="10"/>
                  </a:cubicBezTo>
                  <a:cubicBezTo>
                    <a:pt x="5" y="11"/>
                    <a:pt x="5" y="15"/>
                    <a:pt x="5" y="18"/>
                  </a:cubicBezTo>
                  <a:cubicBezTo>
                    <a:pt x="6" y="18"/>
                    <a:pt x="6" y="17"/>
                    <a:pt x="7" y="17"/>
                  </a:cubicBezTo>
                  <a:cubicBezTo>
                    <a:pt x="8" y="15"/>
                    <a:pt x="10" y="15"/>
                    <a:pt x="10" y="17"/>
                  </a:cubicBezTo>
                  <a:cubicBezTo>
                    <a:pt x="10" y="19"/>
                    <a:pt x="13" y="18"/>
                    <a:pt x="15" y="18"/>
                  </a:cubicBezTo>
                  <a:cubicBezTo>
                    <a:pt x="16" y="18"/>
                    <a:pt x="16" y="20"/>
                    <a:pt x="18" y="18"/>
                  </a:cubicBezTo>
                  <a:cubicBezTo>
                    <a:pt x="20" y="17"/>
                    <a:pt x="23" y="17"/>
                    <a:pt x="23" y="19"/>
                  </a:cubicBezTo>
                  <a:cubicBezTo>
                    <a:pt x="23" y="21"/>
                    <a:pt x="27" y="20"/>
                    <a:pt x="25" y="22"/>
                  </a:cubicBezTo>
                  <a:cubicBezTo>
                    <a:pt x="22" y="25"/>
                    <a:pt x="20" y="25"/>
                    <a:pt x="20" y="27"/>
                  </a:cubicBezTo>
                  <a:cubicBezTo>
                    <a:pt x="20" y="29"/>
                    <a:pt x="22" y="32"/>
                    <a:pt x="20" y="34"/>
                  </a:cubicBezTo>
                  <a:cubicBezTo>
                    <a:pt x="18" y="36"/>
                    <a:pt x="21" y="40"/>
                    <a:pt x="19" y="40"/>
                  </a:cubicBezTo>
                  <a:cubicBezTo>
                    <a:pt x="17" y="40"/>
                    <a:pt x="14" y="41"/>
                    <a:pt x="17" y="43"/>
                  </a:cubicBezTo>
                  <a:cubicBezTo>
                    <a:pt x="19" y="45"/>
                    <a:pt x="21" y="47"/>
                    <a:pt x="19" y="47"/>
                  </a:cubicBezTo>
                  <a:cubicBezTo>
                    <a:pt x="17" y="47"/>
                    <a:pt x="16" y="51"/>
                    <a:pt x="17" y="52"/>
                  </a:cubicBezTo>
                  <a:cubicBezTo>
                    <a:pt x="18" y="53"/>
                    <a:pt x="22" y="55"/>
                    <a:pt x="19" y="56"/>
                  </a:cubicBezTo>
                  <a:cubicBezTo>
                    <a:pt x="16" y="56"/>
                    <a:pt x="16" y="59"/>
                    <a:pt x="16" y="61"/>
                  </a:cubicBezTo>
                  <a:cubicBezTo>
                    <a:pt x="16" y="61"/>
                    <a:pt x="16" y="62"/>
                    <a:pt x="17" y="63"/>
                  </a:cubicBezTo>
                  <a:cubicBezTo>
                    <a:pt x="18" y="63"/>
                    <a:pt x="20" y="63"/>
                    <a:pt x="21" y="64"/>
                  </a:cubicBezTo>
                  <a:cubicBezTo>
                    <a:pt x="24" y="65"/>
                    <a:pt x="26" y="74"/>
                    <a:pt x="31" y="73"/>
                  </a:cubicBezTo>
                  <a:cubicBezTo>
                    <a:pt x="33" y="73"/>
                    <a:pt x="32" y="71"/>
                    <a:pt x="33" y="70"/>
                  </a:cubicBezTo>
                  <a:cubicBezTo>
                    <a:pt x="34" y="69"/>
                    <a:pt x="35" y="70"/>
                    <a:pt x="37" y="70"/>
                  </a:cubicBezTo>
                  <a:cubicBezTo>
                    <a:pt x="39" y="70"/>
                    <a:pt x="40" y="67"/>
                    <a:pt x="45" y="67"/>
                  </a:cubicBezTo>
                  <a:cubicBezTo>
                    <a:pt x="49" y="67"/>
                    <a:pt x="52" y="67"/>
                    <a:pt x="55" y="67"/>
                  </a:cubicBezTo>
                  <a:cubicBezTo>
                    <a:pt x="58" y="67"/>
                    <a:pt x="60" y="66"/>
                    <a:pt x="61" y="64"/>
                  </a:cubicBezTo>
                  <a:cubicBezTo>
                    <a:pt x="61" y="62"/>
                    <a:pt x="64" y="60"/>
                    <a:pt x="67" y="60"/>
                  </a:cubicBezTo>
                  <a:cubicBezTo>
                    <a:pt x="70" y="59"/>
                    <a:pt x="70" y="56"/>
                    <a:pt x="70" y="54"/>
                  </a:cubicBezTo>
                  <a:cubicBezTo>
                    <a:pt x="70" y="52"/>
                    <a:pt x="76" y="49"/>
                    <a:pt x="76" y="48"/>
                  </a:cubicBezTo>
                  <a:cubicBezTo>
                    <a:pt x="76" y="46"/>
                    <a:pt x="73" y="41"/>
                    <a:pt x="76" y="36"/>
                  </a:cubicBezTo>
                  <a:cubicBezTo>
                    <a:pt x="79" y="31"/>
                    <a:pt x="83" y="31"/>
                    <a:pt x="83" y="28"/>
                  </a:cubicBezTo>
                  <a:cubicBezTo>
                    <a:pt x="83" y="26"/>
                    <a:pt x="86" y="25"/>
                    <a:pt x="90" y="24"/>
                  </a:cubicBezTo>
                  <a:cubicBezTo>
                    <a:pt x="94" y="24"/>
                    <a:pt x="95" y="21"/>
                    <a:pt x="99" y="20"/>
                  </a:cubicBezTo>
                  <a:cubicBezTo>
                    <a:pt x="102" y="19"/>
                    <a:pt x="103" y="16"/>
                    <a:pt x="102" y="13"/>
                  </a:cubicBezTo>
                  <a:close/>
                  <a:moveTo>
                    <a:pt x="103" y="39"/>
                  </a:moveTo>
                  <a:cubicBezTo>
                    <a:pt x="102" y="35"/>
                    <a:pt x="94" y="40"/>
                    <a:pt x="96" y="41"/>
                  </a:cubicBezTo>
                  <a:cubicBezTo>
                    <a:pt x="99" y="44"/>
                    <a:pt x="103" y="43"/>
                    <a:pt x="103" y="39"/>
                  </a:cubicBezTo>
                  <a:close/>
                </a:path>
              </a:pathLst>
            </a:custGeom>
            <a:solidFill>
              <a:srgbClr val="4B286D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40" name="Google Shape;1040;p65"/>
            <p:cNvSpPr/>
            <p:nvPr/>
          </p:nvSpPr>
          <p:spPr>
            <a:xfrm>
              <a:off x="6139179" y="3067914"/>
              <a:ext cx="71566" cy="37886"/>
            </a:xfrm>
            <a:custGeom>
              <a:rect b="b" l="l" r="r" t="t"/>
              <a:pathLst>
                <a:path extrusionOk="0" h="15" w="27">
                  <a:moveTo>
                    <a:pt x="0" y="13"/>
                  </a:moveTo>
                  <a:cubicBezTo>
                    <a:pt x="2" y="12"/>
                    <a:pt x="4" y="12"/>
                    <a:pt x="5" y="13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8" y="15"/>
                    <a:pt x="11" y="14"/>
                    <a:pt x="12" y="14"/>
                  </a:cubicBezTo>
                  <a:cubicBezTo>
                    <a:pt x="13" y="13"/>
                    <a:pt x="17" y="15"/>
                    <a:pt x="17" y="14"/>
                  </a:cubicBezTo>
                  <a:cubicBezTo>
                    <a:pt x="17" y="13"/>
                    <a:pt x="18" y="11"/>
                    <a:pt x="20" y="11"/>
                  </a:cubicBezTo>
                  <a:cubicBezTo>
                    <a:pt x="21" y="11"/>
                    <a:pt x="20" y="7"/>
                    <a:pt x="22" y="7"/>
                  </a:cubicBezTo>
                  <a:cubicBezTo>
                    <a:pt x="23" y="6"/>
                    <a:pt x="27" y="3"/>
                    <a:pt x="27" y="3"/>
                  </a:cubicBezTo>
                  <a:cubicBezTo>
                    <a:pt x="27" y="3"/>
                    <a:pt x="25" y="0"/>
                    <a:pt x="25" y="0"/>
                  </a:cubicBezTo>
                  <a:cubicBezTo>
                    <a:pt x="24" y="0"/>
                    <a:pt x="23" y="2"/>
                    <a:pt x="19" y="2"/>
                  </a:cubicBezTo>
                  <a:cubicBezTo>
                    <a:pt x="16" y="2"/>
                    <a:pt x="14" y="4"/>
                    <a:pt x="12" y="4"/>
                  </a:cubicBezTo>
                  <a:cubicBezTo>
                    <a:pt x="11" y="4"/>
                    <a:pt x="6" y="3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5"/>
                    <a:pt x="0" y="9"/>
                    <a:pt x="0" y="1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41" name="Google Shape;1041;p65"/>
            <p:cNvSpPr/>
            <p:nvPr/>
          </p:nvSpPr>
          <p:spPr>
            <a:xfrm>
              <a:off x="6284413" y="3202623"/>
              <a:ext cx="132607" cy="168386"/>
            </a:xfrm>
            <a:custGeom>
              <a:rect b="b" l="l" r="r" t="t"/>
              <a:pathLst>
                <a:path extrusionOk="0" h="64" w="51">
                  <a:moveTo>
                    <a:pt x="51" y="0"/>
                  </a:moveTo>
                  <a:cubicBezTo>
                    <a:pt x="49" y="0"/>
                    <a:pt x="46" y="1"/>
                    <a:pt x="47" y="2"/>
                  </a:cubicBezTo>
                  <a:cubicBezTo>
                    <a:pt x="47" y="3"/>
                    <a:pt x="46" y="4"/>
                    <a:pt x="44" y="4"/>
                  </a:cubicBezTo>
                  <a:cubicBezTo>
                    <a:pt x="44" y="4"/>
                    <a:pt x="37" y="3"/>
                    <a:pt x="35" y="2"/>
                  </a:cubicBezTo>
                  <a:cubicBezTo>
                    <a:pt x="34" y="2"/>
                    <a:pt x="27" y="2"/>
                    <a:pt x="24" y="2"/>
                  </a:cubicBezTo>
                  <a:cubicBezTo>
                    <a:pt x="24" y="2"/>
                    <a:pt x="24" y="2"/>
                    <a:pt x="24" y="3"/>
                  </a:cubicBezTo>
                  <a:cubicBezTo>
                    <a:pt x="24" y="4"/>
                    <a:pt x="18" y="7"/>
                    <a:pt x="17" y="6"/>
                  </a:cubicBezTo>
                  <a:cubicBezTo>
                    <a:pt x="16" y="6"/>
                    <a:pt x="15" y="8"/>
                    <a:pt x="13" y="8"/>
                  </a:cubicBezTo>
                  <a:cubicBezTo>
                    <a:pt x="11" y="9"/>
                    <a:pt x="8" y="8"/>
                    <a:pt x="7" y="9"/>
                  </a:cubicBezTo>
                  <a:cubicBezTo>
                    <a:pt x="7" y="10"/>
                    <a:pt x="6" y="12"/>
                    <a:pt x="5" y="14"/>
                  </a:cubicBezTo>
                  <a:cubicBezTo>
                    <a:pt x="3" y="15"/>
                    <a:pt x="4" y="16"/>
                    <a:pt x="3" y="17"/>
                  </a:cubicBezTo>
                  <a:cubicBezTo>
                    <a:pt x="1" y="17"/>
                    <a:pt x="1" y="19"/>
                    <a:pt x="0" y="21"/>
                  </a:cubicBezTo>
                  <a:cubicBezTo>
                    <a:pt x="0" y="21"/>
                    <a:pt x="1" y="21"/>
                    <a:pt x="1" y="21"/>
                  </a:cubicBezTo>
                  <a:cubicBezTo>
                    <a:pt x="3" y="22"/>
                    <a:pt x="5" y="25"/>
                    <a:pt x="5" y="28"/>
                  </a:cubicBezTo>
                  <a:cubicBezTo>
                    <a:pt x="5" y="31"/>
                    <a:pt x="9" y="32"/>
                    <a:pt x="11" y="30"/>
                  </a:cubicBezTo>
                  <a:cubicBezTo>
                    <a:pt x="13" y="28"/>
                    <a:pt x="18" y="31"/>
                    <a:pt x="18" y="33"/>
                  </a:cubicBezTo>
                  <a:cubicBezTo>
                    <a:pt x="18" y="34"/>
                    <a:pt x="12" y="31"/>
                    <a:pt x="9" y="33"/>
                  </a:cubicBezTo>
                  <a:cubicBezTo>
                    <a:pt x="6" y="36"/>
                    <a:pt x="12" y="38"/>
                    <a:pt x="11" y="40"/>
                  </a:cubicBezTo>
                  <a:cubicBezTo>
                    <a:pt x="10" y="43"/>
                    <a:pt x="12" y="46"/>
                    <a:pt x="15" y="46"/>
                  </a:cubicBezTo>
                  <a:cubicBezTo>
                    <a:pt x="18" y="46"/>
                    <a:pt x="21" y="50"/>
                    <a:pt x="23" y="49"/>
                  </a:cubicBezTo>
                  <a:cubicBezTo>
                    <a:pt x="24" y="49"/>
                    <a:pt x="21" y="42"/>
                    <a:pt x="21" y="41"/>
                  </a:cubicBezTo>
                  <a:cubicBezTo>
                    <a:pt x="22" y="40"/>
                    <a:pt x="25" y="43"/>
                    <a:pt x="27" y="41"/>
                  </a:cubicBezTo>
                  <a:cubicBezTo>
                    <a:pt x="29" y="39"/>
                    <a:pt x="26" y="38"/>
                    <a:pt x="23" y="38"/>
                  </a:cubicBezTo>
                  <a:cubicBezTo>
                    <a:pt x="21" y="38"/>
                    <a:pt x="23" y="34"/>
                    <a:pt x="26" y="36"/>
                  </a:cubicBezTo>
                  <a:cubicBezTo>
                    <a:pt x="29" y="38"/>
                    <a:pt x="30" y="36"/>
                    <a:pt x="32" y="36"/>
                  </a:cubicBezTo>
                  <a:cubicBezTo>
                    <a:pt x="33" y="35"/>
                    <a:pt x="34" y="30"/>
                    <a:pt x="29" y="29"/>
                  </a:cubicBezTo>
                  <a:cubicBezTo>
                    <a:pt x="25" y="28"/>
                    <a:pt x="25" y="32"/>
                    <a:pt x="23" y="29"/>
                  </a:cubicBezTo>
                  <a:cubicBezTo>
                    <a:pt x="20" y="26"/>
                    <a:pt x="25" y="27"/>
                    <a:pt x="25" y="25"/>
                  </a:cubicBezTo>
                  <a:cubicBezTo>
                    <a:pt x="25" y="22"/>
                    <a:pt x="21" y="19"/>
                    <a:pt x="19" y="16"/>
                  </a:cubicBezTo>
                  <a:cubicBezTo>
                    <a:pt x="17" y="13"/>
                    <a:pt x="22" y="12"/>
                    <a:pt x="23" y="14"/>
                  </a:cubicBezTo>
                  <a:cubicBezTo>
                    <a:pt x="24" y="16"/>
                    <a:pt x="27" y="15"/>
                    <a:pt x="29" y="15"/>
                  </a:cubicBezTo>
                  <a:cubicBezTo>
                    <a:pt x="31" y="14"/>
                    <a:pt x="27" y="10"/>
                    <a:pt x="31" y="9"/>
                  </a:cubicBezTo>
                  <a:cubicBezTo>
                    <a:pt x="34" y="7"/>
                    <a:pt x="34" y="10"/>
                    <a:pt x="36" y="10"/>
                  </a:cubicBezTo>
                  <a:cubicBezTo>
                    <a:pt x="37" y="11"/>
                    <a:pt x="38" y="7"/>
                    <a:pt x="42" y="7"/>
                  </a:cubicBezTo>
                  <a:cubicBezTo>
                    <a:pt x="44" y="7"/>
                    <a:pt x="45" y="8"/>
                    <a:pt x="47" y="10"/>
                  </a:cubicBezTo>
                  <a:cubicBezTo>
                    <a:pt x="48" y="9"/>
                    <a:pt x="49" y="8"/>
                    <a:pt x="49" y="7"/>
                  </a:cubicBezTo>
                  <a:cubicBezTo>
                    <a:pt x="49" y="6"/>
                    <a:pt x="51" y="5"/>
                    <a:pt x="51" y="3"/>
                  </a:cubicBezTo>
                  <a:cubicBezTo>
                    <a:pt x="51" y="2"/>
                    <a:pt x="51" y="1"/>
                    <a:pt x="51" y="0"/>
                  </a:cubicBezTo>
                  <a:close/>
                  <a:moveTo>
                    <a:pt x="44" y="60"/>
                  </a:moveTo>
                  <a:cubicBezTo>
                    <a:pt x="42" y="59"/>
                    <a:pt x="34" y="61"/>
                    <a:pt x="31" y="59"/>
                  </a:cubicBezTo>
                  <a:cubicBezTo>
                    <a:pt x="29" y="56"/>
                    <a:pt x="24" y="60"/>
                    <a:pt x="26" y="61"/>
                  </a:cubicBezTo>
                  <a:cubicBezTo>
                    <a:pt x="29" y="61"/>
                    <a:pt x="34" y="64"/>
                    <a:pt x="38" y="64"/>
                  </a:cubicBezTo>
                  <a:cubicBezTo>
                    <a:pt x="43" y="64"/>
                    <a:pt x="49" y="62"/>
                    <a:pt x="49" y="60"/>
                  </a:cubicBezTo>
                  <a:cubicBezTo>
                    <a:pt x="49" y="59"/>
                    <a:pt x="46" y="61"/>
                    <a:pt x="44" y="6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42" name="Google Shape;1042;p65"/>
            <p:cNvSpPr/>
            <p:nvPr/>
          </p:nvSpPr>
          <p:spPr>
            <a:xfrm>
              <a:off x="6532786" y="3345750"/>
              <a:ext cx="56831" cy="35782"/>
            </a:xfrm>
            <a:custGeom>
              <a:rect b="b" l="l" r="r" t="t"/>
              <a:pathLst>
                <a:path extrusionOk="0" h="13" w="21">
                  <a:moveTo>
                    <a:pt x="14" y="8"/>
                  </a:moveTo>
                  <a:cubicBezTo>
                    <a:pt x="14" y="7"/>
                    <a:pt x="16" y="4"/>
                    <a:pt x="19" y="3"/>
                  </a:cubicBezTo>
                  <a:cubicBezTo>
                    <a:pt x="21" y="2"/>
                    <a:pt x="20" y="0"/>
                    <a:pt x="18" y="2"/>
                  </a:cubicBezTo>
                  <a:cubicBezTo>
                    <a:pt x="17" y="3"/>
                    <a:pt x="12" y="5"/>
                    <a:pt x="7" y="5"/>
                  </a:cubicBezTo>
                  <a:cubicBezTo>
                    <a:pt x="2" y="5"/>
                    <a:pt x="0" y="9"/>
                    <a:pt x="3" y="11"/>
                  </a:cubicBezTo>
                  <a:cubicBezTo>
                    <a:pt x="8" y="13"/>
                    <a:pt x="14" y="10"/>
                    <a:pt x="14" y="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43" name="Google Shape;1043;p65"/>
            <p:cNvSpPr/>
            <p:nvPr/>
          </p:nvSpPr>
          <p:spPr>
            <a:xfrm>
              <a:off x="5349860" y="2461725"/>
              <a:ext cx="227324" cy="115764"/>
            </a:xfrm>
            <a:custGeom>
              <a:rect b="b" l="l" r="r" t="t"/>
              <a:pathLst>
                <a:path extrusionOk="0" h="44" w="87">
                  <a:moveTo>
                    <a:pt x="73" y="31"/>
                  </a:moveTo>
                  <a:cubicBezTo>
                    <a:pt x="78" y="31"/>
                    <a:pt x="77" y="26"/>
                    <a:pt x="79" y="26"/>
                  </a:cubicBezTo>
                  <a:cubicBezTo>
                    <a:pt x="81" y="26"/>
                    <a:pt x="84" y="23"/>
                    <a:pt x="86" y="20"/>
                  </a:cubicBezTo>
                  <a:cubicBezTo>
                    <a:pt x="87" y="18"/>
                    <a:pt x="84" y="14"/>
                    <a:pt x="81" y="14"/>
                  </a:cubicBezTo>
                  <a:cubicBezTo>
                    <a:pt x="79" y="14"/>
                    <a:pt x="76" y="11"/>
                    <a:pt x="77" y="10"/>
                  </a:cubicBezTo>
                  <a:cubicBezTo>
                    <a:pt x="78" y="8"/>
                    <a:pt x="75" y="6"/>
                    <a:pt x="76" y="5"/>
                  </a:cubicBezTo>
                  <a:cubicBezTo>
                    <a:pt x="76" y="3"/>
                    <a:pt x="72" y="5"/>
                    <a:pt x="70" y="5"/>
                  </a:cubicBezTo>
                  <a:cubicBezTo>
                    <a:pt x="68" y="6"/>
                    <a:pt x="64" y="0"/>
                    <a:pt x="62" y="1"/>
                  </a:cubicBezTo>
                  <a:cubicBezTo>
                    <a:pt x="61" y="2"/>
                    <a:pt x="62" y="5"/>
                    <a:pt x="61" y="6"/>
                  </a:cubicBezTo>
                  <a:cubicBezTo>
                    <a:pt x="61" y="8"/>
                    <a:pt x="57" y="5"/>
                    <a:pt x="57" y="7"/>
                  </a:cubicBezTo>
                  <a:cubicBezTo>
                    <a:pt x="57" y="8"/>
                    <a:pt x="55" y="8"/>
                    <a:pt x="53" y="7"/>
                  </a:cubicBezTo>
                  <a:cubicBezTo>
                    <a:pt x="52" y="5"/>
                    <a:pt x="49" y="6"/>
                    <a:pt x="49" y="7"/>
                  </a:cubicBezTo>
                  <a:cubicBezTo>
                    <a:pt x="49" y="9"/>
                    <a:pt x="47" y="8"/>
                    <a:pt x="45" y="6"/>
                  </a:cubicBezTo>
                  <a:cubicBezTo>
                    <a:pt x="42" y="4"/>
                    <a:pt x="39" y="8"/>
                    <a:pt x="39" y="10"/>
                  </a:cubicBezTo>
                  <a:cubicBezTo>
                    <a:pt x="40" y="11"/>
                    <a:pt x="38" y="12"/>
                    <a:pt x="36" y="8"/>
                  </a:cubicBezTo>
                  <a:cubicBezTo>
                    <a:pt x="34" y="4"/>
                    <a:pt x="31" y="8"/>
                    <a:pt x="32" y="11"/>
                  </a:cubicBezTo>
                  <a:cubicBezTo>
                    <a:pt x="34" y="13"/>
                    <a:pt x="33" y="15"/>
                    <a:pt x="31" y="14"/>
                  </a:cubicBezTo>
                  <a:cubicBezTo>
                    <a:pt x="30" y="13"/>
                    <a:pt x="27" y="15"/>
                    <a:pt x="26" y="17"/>
                  </a:cubicBezTo>
                  <a:cubicBezTo>
                    <a:pt x="25" y="18"/>
                    <a:pt x="21" y="12"/>
                    <a:pt x="24" y="10"/>
                  </a:cubicBezTo>
                  <a:cubicBezTo>
                    <a:pt x="27" y="9"/>
                    <a:pt x="15" y="2"/>
                    <a:pt x="12" y="2"/>
                  </a:cubicBezTo>
                  <a:cubicBezTo>
                    <a:pt x="8" y="2"/>
                    <a:pt x="11" y="5"/>
                    <a:pt x="13" y="7"/>
                  </a:cubicBezTo>
                  <a:cubicBezTo>
                    <a:pt x="15" y="8"/>
                    <a:pt x="11" y="8"/>
                    <a:pt x="10" y="6"/>
                  </a:cubicBezTo>
                  <a:cubicBezTo>
                    <a:pt x="9" y="5"/>
                    <a:pt x="6" y="6"/>
                    <a:pt x="5" y="8"/>
                  </a:cubicBezTo>
                  <a:cubicBezTo>
                    <a:pt x="3" y="11"/>
                    <a:pt x="1" y="12"/>
                    <a:pt x="1" y="14"/>
                  </a:cubicBezTo>
                  <a:cubicBezTo>
                    <a:pt x="0" y="15"/>
                    <a:pt x="5" y="17"/>
                    <a:pt x="8" y="16"/>
                  </a:cubicBezTo>
                  <a:cubicBezTo>
                    <a:pt x="12" y="14"/>
                    <a:pt x="16" y="14"/>
                    <a:pt x="18" y="16"/>
                  </a:cubicBezTo>
                  <a:cubicBezTo>
                    <a:pt x="20" y="17"/>
                    <a:pt x="15" y="18"/>
                    <a:pt x="17" y="20"/>
                  </a:cubicBezTo>
                  <a:cubicBezTo>
                    <a:pt x="19" y="21"/>
                    <a:pt x="17" y="22"/>
                    <a:pt x="12" y="22"/>
                  </a:cubicBezTo>
                  <a:cubicBezTo>
                    <a:pt x="8" y="21"/>
                    <a:pt x="2" y="23"/>
                    <a:pt x="3" y="24"/>
                  </a:cubicBezTo>
                  <a:cubicBezTo>
                    <a:pt x="4" y="26"/>
                    <a:pt x="15" y="23"/>
                    <a:pt x="15" y="25"/>
                  </a:cubicBezTo>
                  <a:cubicBezTo>
                    <a:pt x="15" y="26"/>
                    <a:pt x="15" y="29"/>
                    <a:pt x="18" y="28"/>
                  </a:cubicBezTo>
                  <a:cubicBezTo>
                    <a:pt x="21" y="26"/>
                    <a:pt x="19" y="30"/>
                    <a:pt x="20" y="30"/>
                  </a:cubicBezTo>
                  <a:cubicBezTo>
                    <a:pt x="22" y="31"/>
                    <a:pt x="21" y="34"/>
                    <a:pt x="17" y="34"/>
                  </a:cubicBezTo>
                  <a:cubicBezTo>
                    <a:pt x="14" y="34"/>
                    <a:pt x="12" y="35"/>
                    <a:pt x="13" y="37"/>
                  </a:cubicBezTo>
                  <a:cubicBezTo>
                    <a:pt x="15" y="39"/>
                    <a:pt x="20" y="37"/>
                    <a:pt x="24" y="36"/>
                  </a:cubicBezTo>
                  <a:cubicBezTo>
                    <a:pt x="28" y="35"/>
                    <a:pt x="33" y="40"/>
                    <a:pt x="38" y="42"/>
                  </a:cubicBezTo>
                  <a:cubicBezTo>
                    <a:pt x="43" y="44"/>
                    <a:pt x="51" y="41"/>
                    <a:pt x="52" y="39"/>
                  </a:cubicBezTo>
                  <a:cubicBezTo>
                    <a:pt x="53" y="36"/>
                    <a:pt x="60" y="37"/>
                    <a:pt x="62" y="35"/>
                  </a:cubicBezTo>
                  <a:cubicBezTo>
                    <a:pt x="65" y="34"/>
                    <a:pt x="68" y="32"/>
                    <a:pt x="73" y="3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44" name="Google Shape;1044;p65"/>
            <p:cNvSpPr/>
            <p:nvPr/>
          </p:nvSpPr>
          <p:spPr>
            <a:xfrm>
              <a:off x="5640330" y="2832173"/>
              <a:ext cx="98928" cy="109451"/>
            </a:xfrm>
            <a:custGeom>
              <a:rect b="b" l="l" r="r" t="t"/>
              <a:pathLst>
                <a:path extrusionOk="0" h="41" w="37">
                  <a:moveTo>
                    <a:pt x="33" y="13"/>
                  </a:moveTo>
                  <a:cubicBezTo>
                    <a:pt x="32" y="12"/>
                    <a:pt x="31" y="11"/>
                    <a:pt x="30" y="11"/>
                  </a:cubicBezTo>
                  <a:cubicBezTo>
                    <a:pt x="27" y="7"/>
                    <a:pt x="26" y="10"/>
                    <a:pt x="25" y="12"/>
                  </a:cubicBezTo>
                  <a:cubicBezTo>
                    <a:pt x="25" y="14"/>
                    <a:pt x="22" y="11"/>
                    <a:pt x="20" y="11"/>
                  </a:cubicBezTo>
                  <a:cubicBezTo>
                    <a:pt x="19" y="11"/>
                    <a:pt x="21" y="7"/>
                    <a:pt x="22" y="6"/>
                  </a:cubicBezTo>
                  <a:cubicBezTo>
                    <a:pt x="23" y="6"/>
                    <a:pt x="24" y="4"/>
                    <a:pt x="24" y="2"/>
                  </a:cubicBezTo>
                  <a:cubicBezTo>
                    <a:pt x="24" y="2"/>
                    <a:pt x="24" y="2"/>
                    <a:pt x="23" y="1"/>
                  </a:cubicBezTo>
                  <a:cubicBezTo>
                    <a:pt x="20" y="0"/>
                    <a:pt x="15" y="0"/>
                    <a:pt x="15" y="3"/>
                  </a:cubicBezTo>
                  <a:cubicBezTo>
                    <a:pt x="15" y="6"/>
                    <a:pt x="19" y="5"/>
                    <a:pt x="19" y="7"/>
                  </a:cubicBezTo>
                  <a:cubicBezTo>
                    <a:pt x="19" y="9"/>
                    <a:pt x="15" y="8"/>
                    <a:pt x="13" y="10"/>
                  </a:cubicBezTo>
                  <a:cubicBezTo>
                    <a:pt x="10" y="12"/>
                    <a:pt x="7" y="9"/>
                    <a:pt x="4" y="10"/>
                  </a:cubicBezTo>
                  <a:cubicBezTo>
                    <a:pt x="1" y="12"/>
                    <a:pt x="7" y="13"/>
                    <a:pt x="5" y="16"/>
                  </a:cubicBezTo>
                  <a:cubicBezTo>
                    <a:pt x="3" y="19"/>
                    <a:pt x="5" y="19"/>
                    <a:pt x="9" y="22"/>
                  </a:cubicBezTo>
                  <a:cubicBezTo>
                    <a:pt x="12" y="25"/>
                    <a:pt x="7" y="26"/>
                    <a:pt x="7" y="29"/>
                  </a:cubicBezTo>
                  <a:cubicBezTo>
                    <a:pt x="7" y="32"/>
                    <a:pt x="2" y="32"/>
                    <a:pt x="1" y="34"/>
                  </a:cubicBezTo>
                  <a:cubicBezTo>
                    <a:pt x="0" y="36"/>
                    <a:pt x="5" y="41"/>
                    <a:pt x="9" y="41"/>
                  </a:cubicBezTo>
                  <a:cubicBezTo>
                    <a:pt x="12" y="41"/>
                    <a:pt x="19" y="39"/>
                    <a:pt x="23" y="35"/>
                  </a:cubicBezTo>
                  <a:cubicBezTo>
                    <a:pt x="27" y="31"/>
                    <a:pt x="29" y="35"/>
                    <a:pt x="33" y="33"/>
                  </a:cubicBezTo>
                  <a:cubicBezTo>
                    <a:pt x="37" y="31"/>
                    <a:pt x="34" y="17"/>
                    <a:pt x="33" y="14"/>
                  </a:cubicBezTo>
                  <a:cubicBezTo>
                    <a:pt x="33" y="14"/>
                    <a:pt x="33" y="13"/>
                    <a:pt x="33" y="13"/>
                  </a:cubicBezTo>
                  <a:close/>
                </a:path>
              </a:pathLst>
            </a:custGeom>
            <a:solidFill>
              <a:srgbClr val="4B286D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45" name="Google Shape;1045;p65"/>
            <p:cNvSpPr/>
            <p:nvPr/>
          </p:nvSpPr>
          <p:spPr>
            <a:xfrm>
              <a:off x="5690846" y="2659578"/>
              <a:ext cx="214695" cy="326246"/>
            </a:xfrm>
            <a:custGeom>
              <a:rect b="b" l="l" r="r" t="t"/>
              <a:pathLst>
                <a:path extrusionOk="0" h="124" w="81">
                  <a:moveTo>
                    <a:pt x="16" y="66"/>
                  </a:moveTo>
                  <a:cubicBezTo>
                    <a:pt x="12" y="63"/>
                    <a:pt x="9" y="68"/>
                    <a:pt x="5" y="68"/>
                  </a:cubicBezTo>
                  <a:cubicBezTo>
                    <a:pt x="5" y="70"/>
                    <a:pt x="4" y="72"/>
                    <a:pt x="3" y="72"/>
                  </a:cubicBezTo>
                  <a:cubicBezTo>
                    <a:pt x="2" y="73"/>
                    <a:pt x="0" y="77"/>
                    <a:pt x="1" y="77"/>
                  </a:cubicBezTo>
                  <a:cubicBezTo>
                    <a:pt x="3" y="77"/>
                    <a:pt x="6" y="80"/>
                    <a:pt x="6" y="78"/>
                  </a:cubicBezTo>
                  <a:cubicBezTo>
                    <a:pt x="7" y="76"/>
                    <a:pt x="8" y="73"/>
                    <a:pt x="11" y="77"/>
                  </a:cubicBezTo>
                  <a:cubicBezTo>
                    <a:pt x="12" y="77"/>
                    <a:pt x="13" y="78"/>
                    <a:pt x="14" y="79"/>
                  </a:cubicBezTo>
                  <a:cubicBezTo>
                    <a:pt x="14" y="77"/>
                    <a:pt x="18" y="77"/>
                    <a:pt x="20" y="75"/>
                  </a:cubicBezTo>
                  <a:cubicBezTo>
                    <a:pt x="22" y="73"/>
                    <a:pt x="19" y="69"/>
                    <a:pt x="16" y="66"/>
                  </a:cubicBezTo>
                  <a:close/>
                  <a:moveTo>
                    <a:pt x="81" y="96"/>
                  </a:moveTo>
                  <a:cubicBezTo>
                    <a:pt x="81" y="92"/>
                    <a:pt x="73" y="89"/>
                    <a:pt x="72" y="91"/>
                  </a:cubicBezTo>
                  <a:cubicBezTo>
                    <a:pt x="71" y="93"/>
                    <a:pt x="69" y="93"/>
                    <a:pt x="68" y="91"/>
                  </a:cubicBezTo>
                  <a:cubicBezTo>
                    <a:pt x="67" y="89"/>
                    <a:pt x="69" y="87"/>
                    <a:pt x="68" y="87"/>
                  </a:cubicBezTo>
                  <a:cubicBezTo>
                    <a:pt x="67" y="86"/>
                    <a:pt x="65" y="83"/>
                    <a:pt x="65" y="82"/>
                  </a:cubicBezTo>
                  <a:cubicBezTo>
                    <a:pt x="66" y="81"/>
                    <a:pt x="63" y="73"/>
                    <a:pt x="59" y="72"/>
                  </a:cubicBezTo>
                  <a:cubicBezTo>
                    <a:pt x="55" y="71"/>
                    <a:pt x="55" y="66"/>
                    <a:pt x="54" y="63"/>
                  </a:cubicBezTo>
                  <a:cubicBezTo>
                    <a:pt x="53" y="60"/>
                    <a:pt x="51" y="61"/>
                    <a:pt x="49" y="59"/>
                  </a:cubicBezTo>
                  <a:cubicBezTo>
                    <a:pt x="47" y="56"/>
                    <a:pt x="43" y="57"/>
                    <a:pt x="41" y="57"/>
                  </a:cubicBezTo>
                  <a:cubicBezTo>
                    <a:pt x="40" y="57"/>
                    <a:pt x="41" y="54"/>
                    <a:pt x="44" y="52"/>
                  </a:cubicBezTo>
                  <a:cubicBezTo>
                    <a:pt x="47" y="50"/>
                    <a:pt x="50" y="40"/>
                    <a:pt x="50" y="38"/>
                  </a:cubicBezTo>
                  <a:cubicBezTo>
                    <a:pt x="50" y="36"/>
                    <a:pt x="38" y="36"/>
                    <a:pt x="36" y="37"/>
                  </a:cubicBezTo>
                  <a:cubicBezTo>
                    <a:pt x="33" y="39"/>
                    <a:pt x="31" y="36"/>
                    <a:pt x="33" y="35"/>
                  </a:cubicBezTo>
                  <a:cubicBezTo>
                    <a:pt x="35" y="34"/>
                    <a:pt x="39" y="30"/>
                    <a:pt x="39" y="28"/>
                  </a:cubicBezTo>
                  <a:cubicBezTo>
                    <a:pt x="39" y="26"/>
                    <a:pt x="42" y="25"/>
                    <a:pt x="40" y="23"/>
                  </a:cubicBezTo>
                  <a:cubicBezTo>
                    <a:pt x="38" y="22"/>
                    <a:pt x="38" y="25"/>
                    <a:pt x="37" y="27"/>
                  </a:cubicBezTo>
                  <a:cubicBezTo>
                    <a:pt x="35" y="28"/>
                    <a:pt x="32" y="27"/>
                    <a:pt x="28" y="27"/>
                  </a:cubicBezTo>
                  <a:cubicBezTo>
                    <a:pt x="24" y="26"/>
                    <a:pt x="23" y="31"/>
                    <a:pt x="23" y="33"/>
                  </a:cubicBezTo>
                  <a:cubicBezTo>
                    <a:pt x="23" y="36"/>
                    <a:pt x="19" y="37"/>
                    <a:pt x="19" y="39"/>
                  </a:cubicBezTo>
                  <a:cubicBezTo>
                    <a:pt x="20" y="41"/>
                    <a:pt x="18" y="42"/>
                    <a:pt x="17" y="41"/>
                  </a:cubicBezTo>
                  <a:cubicBezTo>
                    <a:pt x="16" y="40"/>
                    <a:pt x="15" y="38"/>
                    <a:pt x="12" y="39"/>
                  </a:cubicBezTo>
                  <a:cubicBezTo>
                    <a:pt x="10" y="41"/>
                    <a:pt x="15" y="44"/>
                    <a:pt x="18" y="44"/>
                  </a:cubicBezTo>
                  <a:cubicBezTo>
                    <a:pt x="21" y="45"/>
                    <a:pt x="16" y="47"/>
                    <a:pt x="15" y="50"/>
                  </a:cubicBezTo>
                  <a:cubicBezTo>
                    <a:pt x="15" y="53"/>
                    <a:pt x="19" y="52"/>
                    <a:pt x="20" y="54"/>
                  </a:cubicBezTo>
                  <a:cubicBezTo>
                    <a:pt x="20" y="57"/>
                    <a:pt x="13" y="57"/>
                    <a:pt x="13" y="59"/>
                  </a:cubicBezTo>
                  <a:cubicBezTo>
                    <a:pt x="13" y="62"/>
                    <a:pt x="17" y="58"/>
                    <a:pt x="19" y="57"/>
                  </a:cubicBezTo>
                  <a:cubicBezTo>
                    <a:pt x="20" y="56"/>
                    <a:pt x="18" y="63"/>
                    <a:pt x="22" y="62"/>
                  </a:cubicBezTo>
                  <a:cubicBezTo>
                    <a:pt x="26" y="62"/>
                    <a:pt x="25" y="56"/>
                    <a:pt x="27" y="56"/>
                  </a:cubicBezTo>
                  <a:cubicBezTo>
                    <a:pt x="28" y="56"/>
                    <a:pt x="26" y="59"/>
                    <a:pt x="27" y="62"/>
                  </a:cubicBezTo>
                  <a:cubicBezTo>
                    <a:pt x="28" y="64"/>
                    <a:pt x="24" y="68"/>
                    <a:pt x="24" y="70"/>
                  </a:cubicBezTo>
                  <a:cubicBezTo>
                    <a:pt x="25" y="71"/>
                    <a:pt x="33" y="71"/>
                    <a:pt x="36" y="69"/>
                  </a:cubicBezTo>
                  <a:cubicBezTo>
                    <a:pt x="39" y="66"/>
                    <a:pt x="40" y="69"/>
                    <a:pt x="38" y="71"/>
                  </a:cubicBezTo>
                  <a:cubicBezTo>
                    <a:pt x="36" y="73"/>
                    <a:pt x="37" y="75"/>
                    <a:pt x="39" y="76"/>
                  </a:cubicBezTo>
                  <a:cubicBezTo>
                    <a:pt x="42" y="77"/>
                    <a:pt x="42" y="77"/>
                    <a:pt x="41" y="79"/>
                  </a:cubicBezTo>
                  <a:cubicBezTo>
                    <a:pt x="40" y="81"/>
                    <a:pt x="41" y="84"/>
                    <a:pt x="41" y="86"/>
                  </a:cubicBezTo>
                  <a:cubicBezTo>
                    <a:pt x="40" y="88"/>
                    <a:pt x="33" y="88"/>
                    <a:pt x="33" y="87"/>
                  </a:cubicBezTo>
                  <a:cubicBezTo>
                    <a:pt x="32" y="85"/>
                    <a:pt x="29" y="86"/>
                    <a:pt x="30" y="88"/>
                  </a:cubicBezTo>
                  <a:cubicBezTo>
                    <a:pt x="31" y="89"/>
                    <a:pt x="27" y="91"/>
                    <a:pt x="28" y="93"/>
                  </a:cubicBezTo>
                  <a:cubicBezTo>
                    <a:pt x="28" y="94"/>
                    <a:pt x="32" y="94"/>
                    <a:pt x="32" y="96"/>
                  </a:cubicBezTo>
                  <a:cubicBezTo>
                    <a:pt x="32" y="98"/>
                    <a:pt x="29" y="100"/>
                    <a:pt x="25" y="101"/>
                  </a:cubicBezTo>
                  <a:cubicBezTo>
                    <a:pt x="20" y="103"/>
                    <a:pt x="26" y="106"/>
                    <a:pt x="28" y="105"/>
                  </a:cubicBezTo>
                  <a:cubicBezTo>
                    <a:pt x="30" y="103"/>
                    <a:pt x="29" y="106"/>
                    <a:pt x="33" y="106"/>
                  </a:cubicBezTo>
                  <a:cubicBezTo>
                    <a:pt x="36" y="106"/>
                    <a:pt x="37" y="108"/>
                    <a:pt x="41" y="107"/>
                  </a:cubicBezTo>
                  <a:cubicBezTo>
                    <a:pt x="44" y="106"/>
                    <a:pt x="44" y="107"/>
                    <a:pt x="42" y="109"/>
                  </a:cubicBezTo>
                  <a:cubicBezTo>
                    <a:pt x="39" y="111"/>
                    <a:pt x="35" y="109"/>
                    <a:pt x="33" y="110"/>
                  </a:cubicBezTo>
                  <a:cubicBezTo>
                    <a:pt x="30" y="111"/>
                    <a:pt x="21" y="121"/>
                    <a:pt x="23" y="123"/>
                  </a:cubicBezTo>
                  <a:cubicBezTo>
                    <a:pt x="24" y="124"/>
                    <a:pt x="25" y="121"/>
                    <a:pt x="28" y="119"/>
                  </a:cubicBezTo>
                  <a:cubicBezTo>
                    <a:pt x="32" y="118"/>
                    <a:pt x="32" y="120"/>
                    <a:pt x="34" y="121"/>
                  </a:cubicBezTo>
                  <a:cubicBezTo>
                    <a:pt x="36" y="121"/>
                    <a:pt x="36" y="117"/>
                    <a:pt x="38" y="117"/>
                  </a:cubicBezTo>
                  <a:cubicBezTo>
                    <a:pt x="40" y="117"/>
                    <a:pt x="41" y="116"/>
                    <a:pt x="44" y="116"/>
                  </a:cubicBezTo>
                  <a:cubicBezTo>
                    <a:pt x="47" y="117"/>
                    <a:pt x="49" y="116"/>
                    <a:pt x="50" y="114"/>
                  </a:cubicBezTo>
                  <a:cubicBezTo>
                    <a:pt x="52" y="113"/>
                    <a:pt x="55" y="117"/>
                    <a:pt x="57" y="116"/>
                  </a:cubicBezTo>
                  <a:cubicBezTo>
                    <a:pt x="58" y="115"/>
                    <a:pt x="63" y="114"/>
                    <a:pt x="66" y="114"/>
                  </a:cubicBezTo>
                  <a:cubicBezTo>
                    <a:pt x="68" y="114"/>
                    <a:pt x="75" y="111"/>
                    <a:pt x="77" y="110"/>
                  </a:cubicBezTo>
                  <a:cubicBezTo>
                    <a:pt x="79" y="108"/>
                    <a:pt x="76" y="108"/>
                    <a:pt x="73" y="108"/>
                  </a:cubicBezTo>
                  <a:cubicBezTo>
                    <a:pt x="71" y="108"/>
                    <a:pt x="71" y="106"/>
                    <a:pt x="74" y="103"/>
                  </a:cubicBezTo>
                  <a:cubicBezTo>
                    <a:pt x="76" y="101"/>
                    <a:pt x="80" y="99"/>
                    <a:pt x="81" y="96"/>
                  </a:cubicBezTo>
                  <a:close/>
                  <a:moveTo>
                    <a:pt x="9" y="36"/>
                  </a:moveTo>
                  <a:cubicBezTo>
                    <a:pt x="12" y="36"/>
                    <a:pt x="16" y="30"/>
                    <a:pt x="14" y="29"/>
                  </a:cubicBezTo>
                  <a:cubicBezTo>
                    <a:pt x="13" y="27"/>
                    <a:pt x="7" y="36"/>
                    <a:pt x="9" y="36"/>
                  </a:cubicBezTo>
                  <a:close/>
                  <a:moveTo>
                    <a:pt x="55" y="10"/>
                  </a:moveTo>
                  <a:cubicBezTo>
                    <a:pt x="57" y="8"/>
                    <a:pt x="59" y="0"/>
                    <a:pt x="56" y="1"/>
                  </a:cubicBezTo>
                  <a:cubicBezTo>
                    <a:pt x="53" y="2"/>
                    <a:pt x="54" y="11"/>
                    <a:pt x="55" y="1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46" name="Google Shape;1046;p65"/>
            <p:cNvSpPr/>
            <p:nvPr/>
          </p:nvSpPr>
          <p:spPr>
            <a:xfrm>
              <a:off x="5690846" y="2659578"/>
              <a:ext cx="214695" cy="326246"/>
            </a:xfrm>
            <a:custGeom>
              <a:rect b="b" l="l" r="r" t="t"/>
              <a:pathLst>
                <a:path extrusionOk="0" h="124" w="81">
                  <a:moveTo>
                    <a:pt x="16" y="66"/>
                  </a:moveTo>
                  <a:cubicBezTo>
                    <a:pt x="12" y="63"/>
                    <a:pt x="9" y="68"/>
                    <a:pt x="5" y="68"/>
                  </a:cubicBezTo>
                  <a:cubicBezTo>
                    <a:pt x="5" y="70"/>
                    <a:pt x="4" y="72"/>
                    <a:pt x="3" y="72"/>
                  </a:cubicBezTo>
                  <a:cubicBezTo>
                    <a:pt x="2" y="73"/>
                    <a:pt x="0" y="77"/>
                    <a:pt x="1" y="77"/>
                  </a:cubicBezTo>
                  <a:cubicBezTo>
                    <a:pt x="3" y="77"/>
                    <a:pt x="6" y="80"/>
                    <a:pt x="6" y="78"/>
                  </a:cubicBezTo>
                  <a:cubicBezTo>
                    <a:pt x="7" y="76"/>
                    <a:pt x="8" y="73"/>
                    <a:pt x="11" y="77"/>
                  </a:cubicBezTo>
                  <a:cubicBezTo>
                    <a:pt x="12" y="77"/>
                    <a:pt x="13" y="78"/>
                    <a:pt x="14" y="79"/>
                  </a:cubicBezTo>
                  <a:cubicBezTo>
                    <a:pt x="14" y="77"/>
                    <a:pt x="18" y="77"/>
                    <a:pt x="20" y="75"/>
                  </a:cubicBezTo>
                  <a:cubicBezTo>
                    <a:pt x="22" y="73"/>
                    <a:pt x="19" y="69"/>
                    <a:pt x="16" y="66"/>
                  </a:cubicBezTo>
                  <a:close/>
                  <a:moveTo>
                    <a:pt x="81" y="96"/>
                  </a:moveTo>
                  <a:cubicBezTo>
                    <a:pt x="81" y="92"/>
                    <a:pt x="73" y="89"/>
                    <a:pt x="72" y="91"/>
                  </a:cubicBezTo>
                  <a:cubicBezTo>
                    <a:pt x="71" y="93"/>
                    <a:pt x="69" y="93"/>
                    <a:pt x="68" y="91"/>
                  </a:cubicBezTo>
                  <a:cubicBezTo>
                    <a:pt x="67" y="89"/>
                    <a:pt x="69" y="87"/>
                    <a:pt x="68" y="87"/>
                  </a:cubicBezTo>
                  <a:cubicBezTo>
                    <a:pt x="67" y="86"/>
                    <a:pt x="65" y="83"/>
                    <a:pt x="65" y="82"/>
                  </a:cubicBezTo>
                  <a:cubicBezTo>
                    <a:pt x="66" y="81"/>
                    <a:pt x="63" y="73"/>
                    <a:pt x="59" y="72"/>
                  </a:cubicBezTo>
                  <a:cubicBezTo>
                    <a:pt x="55" y="71"/>
                    <a:pt x="55" y="66"/>
                    <a:pt x="54" y="63"/>
                  </a:cubicBezTo>
                  <a:cubicBezTo>
                    <a:pt x="53" y="60"/>
                    <a:pt x="51" y="61"/>
                    <a:pt x="49" y="59"/>
                  </a:cubicBezTo>
                  <a:cubicBezTo>
                    <a:pt x="47" y="56"/>
                    <a:pt x="43" y="57"/>
                    <a:pt x="41" y="57"/>
                  </a:cubicBezTo>
                  <a:cubicBezTo>
                    <a:pt x="40" y="57"/>
                    <a:pt x="41" y="54"/>
                    <a:pt x="44" y="52"/>
                  </a:cubicBezTo>
                  <a:cubicBezTo>
                    <a:pt x="47" y="50"/>
                    <a:pt x="50" y="40"/>
                    <a:pt x="50" y="38"/>
                  </a:cubicBezTo>
                  <a:cubicBezTo>
                    <a:pt x="50" y="36"/>
                    <a:pt x="38" y="36"/>
                    <a:pt x="36" y="37"/>
                  </a:cubicBezTo>
                  <a:cubicBezTo>
                    <a:pt x="33" y="39"/>
                    <a:pt x="31" y="36"/>
                    <a:pt x="33" y="35"/>
                  </a:cubicBezTo>
                  <a:cubicBezTo>
                    <a:pt x="35" y="34"/>
                    <a:pt x="39" y="30"/>
                    <a:pt x="39" y="28"/>
                  </a:cubicBezTo>
                  <a:cubicBezTo>
                    <a:pt x="39" y="26"/>
                    <a:pt x="42" y="25"/>
                    <a:pt x="40" y="23"/>
                  </a:cubicBezTo>
                  <a:cubicBezTo>
                    <a:pt x="38" y="22"/>
                    <a:pt x="38" y="25"/>
                    <a:pt x="37" y="27"/>
                  </a:cubicBezTo>
                  <a:cubicBezTo>
                    <a:pt x="35" y="28"/>
                    <a:pt x="32" y="27"/>
                    <a:pt x="28" y="27"/>
                  </a:cubicBezTo>
                  <a:cubicBezTo>
                    <a:pt x="24" y="26"/>
                    <a:pt x="23" y="31"/>
                    <a:pt x="23" y="33"/>
                  </a:cubicBezTo>
                  <a:cubicBezTo>
                    <a:pt x="23" y="36"/>
                    <a:pt x="19" y="37"/>
                    <a:pt x="19" y="39"/>
                  </a:cubicBezTo>
                  <a:cubicBezTo>
                    <a:pt x="20" y="41"/>
                    <a:pt x="18" y="42"/>
                    <a:pt x="17" y="41"/>
                  </a:cubicBezTo>
                  <a:cubicBezTo>
                    <a:pt x="16" y="40"/>
                    <a:pt x="15" y="38"/>
                    <a:pt x="12" y="39"/>
                  </a:cubicBezTo>
                  <a:cubicBezTo>
                    <a:pt x="10" y="41"/>
                    <a:pt x="15" y="44"/>
                    <a:pt x="18" y="44"/>
                  </a:cubicBezTo>
                  <a:cubicBezTo>
                    <a:pt x="21" y="45"/>
                    <a:pt x="16" y="47"/>
                    <a:pt x="15" y="50"/>
                  </a:cubicBezTo>
                  <a:cubicBezTo>
                    <a:pt x="15" y="53"/>
                    <a:pt x="19" y="52"/>
                    <a:pt x="20" y="54"/>
                  </a:cubicBezTo>
                  <a:cubicBezTo>
                    <a:pt x="20" y="57"/>
                    <a:pt x="13" y="57"/>
                    <a:pt x="13" y="59"/>
                  </a:cubicBezTo>
                  <a:cubicBezTo>
                    <a:pt x="13" y="62"/>
                    <a:pt x="17" y="58"/>
                    <a:pt x="19" y="57"/>
                  </a:cubicBezTo>
                  <a:cubicBezTo>
                    <a:pt x="20" y="56"/>
                    <a:pt x="18" y="63"/>
                    <a:pt x="22" y="62"/>
                  </a:cubicBezTo>
                  <a:cubicBezTo>
                    <a:pt x="26" y="62"/>
                    <a:pt x="25" y="56"/>
                    <a:pt x="27" y="56"/>
                  </a:cubicBezTo>
                  <a:cubicBezTo>
                    <a:pt x="28" y="56"/>
                    <a:pt x="26" y="59"/>
                    <a:pt x="27" y="62"/>
                  </a:cubicBezTo>
                  <a:cubicBezTo>
                    <a:pt x="28" y="64"/>
                    <a:pt x="24" y="68"/>
                    <a:pt x="24" y="70"/>
                  </a:cubicBezTo>
                  <a:cubicBezTo>
                    <a:pt x="25" y="71"/>
                    <a:pt x="33" y="71"/>
                    <a:pt x="36" y="69"/>
                  </a:cubicBezTo>
                  <a:cubicBezTo>
                    <a:pt x="39" y="66"/>
                    <a:pt x="40" y="69"/>
                    <a:pt x="38" y="71"/>
                  </a:cubicBezTo>
                  <a:cubicBezTo>
                    <a:pt x="36" y="73"/>
                    <a:pt x="37" y="75"/>
                    <a:pt x="39" y="76"/>
                  </a:cubicBezTo>
                  <a:cubicBezTo>
                    <a:pt x="42" y="77"/>
                    <a:pt x="42" y="77"/>
                    <a:pt x="41" y="79"/>
                  </a:cubicBezTo>
                  <a:cubicBezTo>
                    <a:pt x="40" y="81"/>
                    <a:pt x="41" y="84"/>
                    <a:pt x="41" y="86"/>
                  </a:cubicBezTo>
                  <a:cubicBezTo>
                    <a:pt x="40" y="88"/>
                    <a:pt x="33" y="88"/>
                    <a:pt x="33" y="87"/>
                  </a:cubicBezTo>
                  <a:cubicBezTo>
                    <a:pt x="32" y="85"/>
                    <a:pt x="29" y="86"/>
                    <a:pt x="30" y="88"/>
                  </a:cubicBezTo>
                  <a:cubicBezTo>
                    <a:pt x="31" y="89"/>
                    <a:pt x="27" y="91"/>
                    <a:pt x="28" y="93"/>
                  </a:cubicBezTo>
                  <a:cubicBezTo>
                    <a:pt x="28" y="94"/>
                    <a:pt x="32" y="94"/>
                    <a:pt x="32" y="96"/>
                  </a:cubicBezTo>
                  <a:cubicBezTo>
                    <a:pt x="32" y="98"/>
                    <a:pt x="29" y="100"/>
                    <a:pt x="25" y="101"/>
                  </a:cubicBezTo>
                  <a:cubicBezTo>
                    <a:pt x="20" y="103"/>
                    <a:pt x="26" y="106"/>
                    <a:pt x="28" y="105"/>
                  </a:cubicBezTo>
                  <a:cubicBezTo>
                    <a:pt x="30" y="103"/>
                    <a:pt x="29" y="106"/>
                    <a:pt x="33" y="106"/>
                  </a:cubicBezTo>
                  <a:cubicBezTo>
                    <a:pt x="36" y="106"/>
                    <a:pt x="37" y="108"/>
                    <a:pt x="41" y="107"/>
                  </a:cubicBezTo>
                  <a:cubicBezTo>
                    <a:pt x="44" y="106"/>
                    <a:pt x="44" y="107"/>
                    <a:pt x="42" y="109"/>
                  </a:cubicBezTo>
                  <a:cubicBezTo>
                    <a:pt x="39" y="111"/>
                    <a:pt x="35" y="109"/>
                    <a:pt x="33" y="110"/>
                  </a:cubicBezTo>
                  <a:cubicBezTo>
                    <a:pt x="30" y="111"/>
                    <a:pt x="21" y="121"/>
                    <a:pt x="23" y="123"/>
                  </a:cubicBezTo>
                  <a:cubicBezTo>
                    <a:pt x="24" y="124"/>
                    <a:pt x="25" y="121"/>
                    <a:pt x="28" y="119"/>
                  </a:cubicBezTo>
                  <a:cubicBezTo>
                    <a:pt x="32" y="118"/>
                    <a:pt x="32" y="120"/>
                    <a:pt x="34" y="121"/>
                  </a:cubicBezTo>
                  <a:cubicBezTo>
                    <a:pt x="36" y="121"/>
                    <a:pt x="36" y="117"/>
                    <a:pt x="38" y="117"/>
                  </a:cubicBezTo>
                  <a:cubicBezTo>
                    <a:pt x="40" y="117"/>
                    <a:pt x="41" y="116"/>
                    <a:pt x="44" y="116"/>
                  </a:cubicBezTo>
                  <a:cubicBezTo>
                    <a:pt x="47" y="117"/>
                    <a:pt x="49" y="116"/>
                    <a:pt x="50" y="114"/>
                  </a:cubicBezTo>
                  <a:cubicBezTo>
                    <a:pt x="52" y="113"/>
                    <a:pt x="55" y="117"/>
                    <a:pt x="57" y="116"/>
                  </a:cubicBezTo>
                  <a:cubicBezTo>
                    <a:pt x="58" y="115"/>
                    <a:pt x="63" y="114"/>
                    <a:pt x="66" y="114"/>
                  </a:cubicBezTo>
                  <a:cubicBezTo>
                    <a:pt x="68" y="114"/>
                    <a:pt x="75" y="111"/>
                    <a:pt x="77" y="110"/>
                  </a:cubicBezTo>
                  <a:cubicBezTo>
                    <a:pt x="79" y="108"/>
                    <a:pt x="76" y="108"/>
                    <a:pt x="73" y="108"/>
                  </a:cubicBezTo>
                  <a:cubicBezTo>
                    <a:pt x="71" y="108"/>
                    <a:pt x="71" y="106"/>
                    <a:pt x="74" y="103"/>
                  </a:cubicBezTo>
                  <a:cubicBezTo>
                    <a:pt x="76" y="101"/>
                    <a:pt x="80" y="99"/>
                    <a:pt x="81" y="96"/>
                  </a:cubicBezTo>
                  <a:close/>
                  <a:moveTo>
                    <a:pt x="9" y="36"/>
                  </a:moveTo>
                  <a:cubicBezTo>
                    <a:pt x="12" y="36"/>
                    <a:pt x="16" y="30"/>
                    <a:pt x="14" y="29"/>
                  </a:cubicBezTo>
                  <a:cubicBezTo>
                    <a:pt x="13" y="27"/>
                    <a:pt x="7" y="36"/>
                    <a:pt x="9" y="36"/>
                  </a:cubicBezTo>
                  <a:close/>
                  <a:moveTo>
                    <a:pt x="55" y="10"/>
                  </a:moveTo>
                  <a:cubicBezTo>
                    <a:pt x="57" y="8"/>
                    <a:pt x="59" y="0"/>
                    <a:pt x="56" y="1"/>
                  </a:cubicBezTo>
                  <a:cubicBezTo>
                    <a:pt x="53" y="2"/>
                    <a:pt x="54" y="11"/>
                    <a:pt x="55" y="1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47" name="Google Shape;1047;p65"/>
            <p:cNvSpPr/>
            <p:nvPr/>
          </p:nvSpPr>
          <p:spPr>
            <a:xfrm>
              <a:off x="6033936" y="2754296"/>
              <a:ext cx="103139" cy="96822"/>
            </a:xfrm>
            <a:custGeom>
              <a:rect b="b" l="l" r="r" t="t"/>
              <a:pathLst>
                <a:path extrusionOk="0" h="37" w="39">
                  <a:moveTo>
                    <a:pt x="20" y="14"/>
                  </a:moveTo>
                  <a:cubicBezTo>
                    <a:pt x="19" y="13"/>
                    <a:pt x="18" y="9"/>
                    <a:pt x="20" y="8"/>
                  </a:cubicBezTo>
                  <a:cubicBezTo>
                    <a:pt x="21" y="7"/>
                    <a:pt x="22" y="2"/>
                    <a:pt x="21" y="1"/>
                  </a:cubicBezTo>
                  <a:cubicBezTo>
                    <a:pt x="19" y="0"/>
                    <a:pt x="15" y="1"/>
                    <a:pt x="15" y="4"/>
                  </a:cubicBezTo>
                  <a:cubicBezTo>
                    <a:pt x="14" y="8"/>
                    <a:pt x="11" y="6"/>
                    <a:pt x="10" y="7"/>
                  </a:cubicBezTo>
                  <a:cubicBezTo>
                    <a:pt x="9" y="8"/>
                    <a:pt x="12" y="9"/>
                    <a:pt x="10" y="11"/>
                  </a:cubicBezTo>
                  <a:cubicBezTo>
                    <a:pt x="9" y="12"/>
                    <a:pt x="8" y="8"/>
                    <a:pt x="6" y="8"/>
                  </a:cubicBezTo>
                  <a:cubicBezTo>
                    <a:pt x="3" y="8"/>
                    <a:pt x="3" y="12"/>
                    <a:pt x="2" y="14"/>
                  </a:cubicBezTo>
                  <a:cubicBezTo>
                    <a:pt x="0" y="16"/>
                    <a:pt x="1" y="20"/>
                    <a:pt x="2" y="23"/>
                  </a:cubicBezTo>
                  <a:cubicBezTo>
                    <a:pt x="2" y="26"/>
                    <a:pt x="6" y="28"/>
                    <a:pt x="5" y="30"/>
                  </a:cubicBezTo>
                  <a:cubicBezTo>
                    <a:pt x="4" y="31"/>
                    <a:pt x="5" y="33"/>
                    <a:pt x="6" y="34"/>
                  </a:cubicBezTo>
                  <a:cubicBezTo>
                    <a:pt x="9" y="34"/>
                    <a:pt x="12" y="34"/>
                    <a:pt x="13" y="34"/>
                  </a:cubicBezTo>
                  <a:cubicBezTo>
                    <a:pt x="14" y="35"/>
                    <a:pt x="15" y="35"/>
                    <a:pt x="16" y="34"/>
                  </a:cubicBezTo>
                  <a:cubicBezTo>
                    <a:pt x="15" y="33"/>
                    <a:pt x="13" y="31"/>
                    <a:pt x="13" y="30"/>
                  </a:cubicBezTo>
                  <a:cubicBezTo>
                    <a:pt x="13" y="28"/>
                    <a:pt x="16" y="29"/>
                    <a:pt x="17" y="31"/>
                  </a:cubicBezTo>
                  <a:cubicBezTo>
                    <a:pt x="19" y="32"/>
                    <a:pt x="23" y="33"/>
                    <a:pt x="23" y="31"/>
                  </a:cubicBezTo>
                  <a:cubicBezTo>
                    <a:pt x="23" y="30"/>
                    <a:pt x="22" y="25"/>
                    <a:pt x="20" y="26"/>
                  </a:cubicBezTo>
                  <a:cubicBezTo>
                    <a:pt x="18" y="27"/>
                    <a:pt x="17" y="26"/>
                    <a:pt x="17" y="25"/>
                  </a:cubicBezTo>
                  <a:cubicBezTo>
                    <a:pt x="16" y="24"/>
                    <a:pt x="18" y="22"/>
                    <a:pt x="19" y="20"/>
                  </a:cubicBezTo>
                  <a:cubicBezTo>
                    <a:pt x="19" y="18"/>
                    <a:pt x="23" y="19"/>
                    <a:pt x="24" y="18"/>
                  </a:cubicBezTo>
                  <a:cubicBezTo>
                    <a:pt x="24" y="16"/>
                    <a:pt x="21" y="14"/>
                    <a:pt x="20" y="14"/>
                  </a:cubicBezTo>
                  <a:close/>
                  <a:moveTo>
                    <a:pt x="38" y="21"/>
                  </a:moveTo>
                  <a:cubicBezTo>
                    <a:pt x="37" y="20"/>
                    <a:pt x="36" y="23"/>
                    <a:pt x="35" y="23"/>
                  </a:cubicBezTo>
                  <a:cubicBezTo>
                    <a:pt x="34" y="23"/>
                    <a:pt x="33" y="18"/>
                    <a:pt x="33" y="21"/>
                  </a:cubicBezTo>
                  <a:cubicBezTo>
                    <a:pt x="32" y="24"/>
                    <a:pt x="30" y="20"/>
                    <a:pt x="27" y="23"/>
                  </a:cubicBezTo>
                  <a:cubicBezTo>
                    <a:pt x="25" y="27"/>
                    <a:pt x="29" y="30"/>
                    <a:pt x="30" y="31"/>
                  </a:cubicBezTo>
                  <a:cubicBezTo>
                    <a:pt x="32" y="32"/>
                    <a:pt x="30" y="33"/>
                    <a:pt x="28" y="33"/>
                  </a:cubicBezTo>
                  <a:cubicBezTo>
                    <a:pt x="26" y="32"/>
                    <a:pt x="27" y="36"/>
                    <a:pt x="30" y="36"/>
                  </a:cubicBezTo>
                  <a:cubicBezTo>
                    <a:pt x="33" y="37"/>
                    <a:pt x="36" y="31"/>
                    <a:pt x="36" y="30"/>
                  </a:cubicBezTo>
                  <a:cubicBezTo>
                    <a:pt x="36" y="28"/>
                    <a:pt x="39" y="22"/>
                    <a:pt x="38" y="2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48" name="Google Shape;1048;p65"/>
            <p:cNvSpPr/>
            <p:nvPr/>
          </p:nvSpPr>
          <p:spPr>
            <a:xfrm>
              <a:off x="6105501" y="2367009"/>
              <a:ext cx="263107" cy="463061"/>
            </a:xfrm>
            <a:custGeom>
              <a:rect b="b" l="l" r="r" t="t"/>
              <a:pathLst>
                <a:path extrusionOk="0" h="176" w="100">
                  <a:moveTo>
                    <a:pt x="99" y="42"/>
                  </a:moveTo>
                  <a:cubicBezTo>
                    <a:pt x="98" y="40"/>
                    <a:pt x="96" y="37"/>
                    <a:pt x="98" y="37"/>
                  </a:cubicBezTo>
                  <a:cubicBezTo>
                    <a:pt x="99" y="37"/>
                    <a:pt x="100" y="32"/>
                    <a:pt x="98" y="30"/>
                  </a:cubicBezTo>
                  <a:cubicBezTo>
                    <a:pt x="96" y="29"/>
                    <a:pt x="98" y="24"/>
                    <a:pt x="96" y="23"/>
                  </a:cubicBezTo>
                  <a:cubicBezTo>
                    <a:pt x="94" y="22"/>
                    <a:pt x="95" y="18"/>
                    <a:pt x="96" y="16"/>
                  </a:cubicBezTo>
                  <a:cubicBezTo>
                    <a:pt x="96" y="13"/>
                    <a:pt x="88" y="11"/>
                    <a:pt x="84" y="9"/>
                  </a:cubicBezTo>
                  <a:cubicBezTo>
                    <a:pt x="80" y="7"/>
                    <a:pt x="78" y="4"/>
                    <a:pt x="75" y="2"/>
                  </a:cubicBezTo>
                  <a:cubicBezTo>
                    <a:pt x="71" y="0"/>
                    <a:pt x="70" y="5"/>
                    <a:pt x="70" y="8"/>
                  </a:cubicBezTo>
                  <a:cubicBezTo>
                    <a:pt x="70" y="11"/>
                    <a:pt x="67" y="11"/>
                    <a:pt x="65" y="9"/>
                  </a:cubicBezTo>
                  <a:cubicBezTo>
                    <a:pt x="62" y="8"/>
                    <a:pt x="60" y="9"/>
                    <a:pt x="56" y="8"/>
                  </a:cubicBezTo>
                  <a:cubicBezTo>
                    <a:pt x="53" y="6"/>
                    <a:pt x="54" y="11"/>
                    <a:pt x="54" y="14"/>
                  </a:cubicBezTo>
                  <a:cubicBezTo>
                    <a:pt x="54" y="16"/>
                    <a:pt x="51" y="16"/>
                    <a:pt x="48" y="16"/>
                  </a:cubicBezTo>
                  <a:cubicBezTo>
                    <a:pt x="46" y="16"/>
                    <a:pt x="42" y="18"/>
                    <a:pt x="42" y="21"/>
                  </a:cubicBezTo>
                  <a:cubicBezTo>
                    <a:pt x="42" y="23"/>
                    <a:pt x="39" y="25"/>
                    <a:pt x="40" y="26"/>
                  </a:cubicBezTo>
                  <a:cubicBezTo>
                    <a:pt x="41" y="28"/>
                    <a:pt x="39" y="29"/>
                    <a:pt x="38" y="30"/>
                  </a:cubicBezTo>
                  <a:cubicBezTo>
                    <a:pt x="36" y="32"/>
                    <a:pt x="35" y="35"/>
                    <a:pt x="34" y="37"/>
                  </a:cubicBezTo>
                  <a:cubicBezTo>
                    <a:pt x="33" y="38"/>
                    <a:pt x="34" y="40"/>
                    <a:pt x="32" y="41"/>
                  </a:cubicBezTo>
                  <a:cubicBezTo>
                    <a:pt x="30" y="43"/>
                    <a:pt x="27" y="42"/>
                    <a:pt x="26" y="43"/>
                  </a:cubicBezTo>
                  <a:cubicBezTo>
                    <a:pt x="25" y="44"/>
                    <a:pt x="26" y="47"/>
                    <a:pt x="26" y="50"/>
                  </a:cubicBezTo>
                  <a:cubicBezTo>
                    <a:pt x="25" y="53"/>
                    <a:pt x="23" y="57"/>
                    <a:pt x="20" y="60"/>
                  </a:cubicBezTo>
                  <a:cubicBezTo>
                    <a:pt x="18" y="63"/>
                    <a:pt x="21" y="64"/>
                    <a:pt x="22" y="64"/>
                  </a:cubicBezTo>
                  <a:cubicBezTo>
                    <a:pt x="23" y="65"/>
                    <a:pt x="23" y="67"/>
                    <a:pt x="22" y="69"/>
                  </a:cubicBezTo>
                  <a:cubicBezTo>
                    <a:pt x="21" y="71"/>
                    <a:pt x="18" y="70"/>
                    <a:pt x="17" y="69"/>
                  </a:cubicBezTo>
                  <a:cubicBezTo>
                    <a:pt x="15" y="69"/>
                    <a:pt x="11" y="71"/>
                    <a:pt x="9" y="75"/>
                  </a:cubicBezTo>
                  <a:cubicBezTo>
                    <a:pt x="7" y="79"/>
                    <a:pt x="7" y="81"/>
                    <a:pt x="8" y="83"/>
                  </a:cubicBezTo>
                  <a:cubicBezTo>
                    <a:pt x="9" y="85"/>
                    <a:pt x="6" y="87"/>
                    <a:pt x="8" y="91"/>
                  </a:cubicBezTo>
                  <a:cubicBezTo>
                    <a:pt x="10" y="95"/>
                    <a:pt x="7" y="95"/>
                    <a:pt x="8" y="98"/>
                  </a:cubicBezTo>
                  <a:cubicBezTo>
                    <a:pt x="8" y="102"/>
                    <a:pt x="13" y="101"/>
                    <a:pt x="13" y="104"/>
                  </a:cubicBezTo>
                  <a:cubicBezTo>
                    <a:pt x="13" y="107"/>
                    <a:pt x="12" y="108"/>
                    <a:pt x="10" y="108"/>
                  </a:cubicBezTo>
                  <a:cubicBezTo>
                    <a:pt x="8" y="108"/>
                    <a:pt x="9" y="111"/>
                    <a:pt x="10" y="112"/>
                  </a:cubicBezTo>
                  <a:cubicBezTo>
                    <a:pt x="12" y="113"/>
                    <a:pt x="12" y="118"/>
                    <a:pt x="11" y="120"/>
                  </a:cubicBezTo>
                  <a:cubicBezTo>
                    <a:pt x="10" y="121"/>
                    <a:pt x="5" y="120"/>
                    <a:pt x="5" y="122"/>
                  </a:cubicBezTo>
                  <a:cubicBezTo>
                    <a:pt x="6" y="124"/>
                    <a:pt x="4" y="127"/>
                    <a:pt x="4" y="128"/>
                  </a:cubicBezTo>
                  <a:cubicBezTo>
                    <a:pt x="4" y="130"/>
                    <a:pt x="4" y="135"/>
                    <a:pt x="2" y="134"/>
                  </a:cubicBezTo>
                  <a:cubicBezTo>
                    <a:pt x="2" y="133"/>
                    <a:pt x="1" y="133"/>
                    <a:pt x="0" y="133"/>
                  </a:cubicBezTo>
                  <a:cubicBezTo>
                    <a:pt x="0" y="133"/>
                    <a:pt x="0" y="134"/>
                    <a:pt x="0" y="134"/>
                  </a:cubicBezTo>
                  <a:cubicBezTo>
                    <a:pt x="0" y="137"/>
                    <a:pt x="1" y="140"/>
                    <a:pt x="3" y="142"/>
                  </a:cubicBezTo>
                  <a:cubicBezTo>
                    <a:pt x="6" y="144"/>
                    <a:pt x="4" y="147"/>
                    <a:pt x="6" y="150"/>
                  </a:cubicBezTo>
                  <a:cubicBezTo>
                    <a:pt x="9" y="153"/>
                    <a:pt x="8" y="156"/>
                    <a:pt x="10" y="158"/>
                  </a:cubicBezTo>
                  <a:cubicBezTo>
                    <a:pt x="13" y="160"/>
                    <a:pt x="13" y="161"/>
                    <a:pt x="12" y="164"/>
                  </a:cubicBezTo>
                  <a:cubicBezTo>
                    <a:pt x="11" y="166"/>
                    <a:pt x="14" y="166"/>
                    <a:pt x="14" y="167"/>
                  </a:cubicBezTo>
                  <a:cubicBezTo>
                    <a:pt x="14" y="169"/>
                    <a:pt x="14" y="173"/>
                    <a:pt x="14" y="174"/>
                  </a:cubicBezTo>
                  <a:cubicBezTo>
                    <a:pt x="15" y="176"/>
                    <a:pt x="17" y="174"/>
                    <a:pt x="21" y="174"/>
                  </a:cubicBezTo>
                  <a:cubicBezTo>
                    <a:pt x="24" y="174"/>
                    <a:pt x="24" y="172"/>
                    <a:pt x="24" y="169"/>
                  </a:cubicBezTo>
                  <a:cubicBezTo>
                    <a:pt x="24" y="167"/>
                    <a:pt x="26" y="168"/>
                    <a:pt x="26" y="167"/>
                  </a:cubicBezTo>
                  <a:cubicBezTo>
                    <a:pt x="27" y="165"/>
                    <a:pt x="30" y="165"/>
                    <a:pt x="33" y="166"/>
                  </a:cubicBezTo>
                  <a:cubicBezTo>
                    <a:pt x="36" y="167"/>
                    <a:pt x="37" y="165"/>
                    <a:pt x="37" y="162"/>
                  </a:cubicBezTo>
                  <a:cubicBezTo>
                    <a:pt x="38" y="160"/>
                    <a:pt x="39" y="163"/>
                    <a:pt x="40" y="164"/>
                  </a:cubicBezTo>
                  <a:cubicBezTo>
                    <a:pt x="41" y="164"/>
                    <a:pt x="44" y="159"/>
                    <a:pt x="45" y="156"/>
                  </a:cubicBezTo>
                  <a:cubicBezTo>
                    <a:pt x="46" y="153"/>
                    <a:pt x="45" y="153"/>
                    <a:pt x="42" y="156"/>
                  </a:cubicBezTo>
                  <a:cubicBezTo>
                    <a:pt x="39" y="160"/>
                    <a:pt x="41" y="153"/>
                    <a:pt x="42" y="151"/>
                  </a:cubicBezTo>
                  <a:cubicBezTo>
                    <a:pt x="43" y="148"/>
                    <a:pt x="43" y="141"/>
                    <a:pt x="43" y="139"/>
                  </a:cubicBezTo>
                  <a:cubicBezTo>
                    <a:pt x="44" y="138"/>
                    <a:pt x="44" y="135"/>
                    <a:pt x="48" y="135"/>
                  </a:cubicBezTo>
                  <a:cubicBezTo>
                    <a:pt x="51" y="134"/>
                    <a:pt x="56" y="130"/>
                    <a:pt x="55" y="128"/>
                  </a:cubicBezTo>
                  <a:cubicBezTo>
                    <a:pt x="54" y="126"/>
                    <a:pt x="60" y="123"/>
                    <a:pt x="60" y="121"/>
                  </a:cubicBezTo>
                  <a:cubicBezTo>
                    <a:pt x="60" y="120"/>
                    <a:pt x="54" y="114"/>
                    <a:pt x="52" y="113"/>
                  </a:cubicBezTo>
                  <a:cubicBezTo>
                    <a:pt x="50" y="112"/>
                    <a:pt x="46" y="113"/>
                    <a:pt x="46" y="111"/>
                  </a:cubicBezTo>
                  <a:cubicBezTo>
                    <a:pt x="47" y="110"/>
                    <a:pt x="46" y="105"/>
                    <a:pt x="45" y="102"/>
                  </a:cubicBezTo>
                  <a:cubicBezTo>
                    <a:pt x="45" y="100"/>
                    <a:pt x="48" y="97"/>
                    <a:pt x="48" y="94"/>
                  </a:cubicBezTo>
                  <a:cubicBezTo>
                    <a:pt x="48" y="92"/>
                    <a:pt x="48" y="89"/>
                    <a:pt x="51" y="88"/>
                  </a:cubicBezTo>
                  <a:cubicBezTo>
                    <a:pt x="53" y="87"/>
                    <a:pt x="51" y="85"/>
                    <a:pt x="54" y="85"/>
                  </a:cubicBezTo>
                  <a:cubicBezTo>
                    <a:pt x="57" y="84"/>
                    <a:pt x="57" y="80"/>
                    <a:pt x="60" y="78"/>
                  </a:cubicBezTo>
                  <a:cubicBezTo>
                    <a:pt x="63" y="77"/>
                    <a:pt x="63" y="76"/>
                    <a:pt x="68" y="74"/>
                  </a:cubicBezTo>
                  <a:cubicBezTo>
                    <a:pt x="72" y="72"/>
                    <a:pt x="79" y="67"/>
                    <a:pt x="80" y="65"/>
                  </a:cubicBezTo>
                  <a:cubicBezTo>
                    <a:pt x="81" y="62"/>
                    <a:pt x="76" y="59"/>
                    <a:pt x="79" y="57"/>
                  </a:cubicBezTo>
                  <a:cubicBezTo>
                    <a:pt x="83" y="54"/>
                    <a:pt x="80" y="51"/>
                    <a:pt x="82" y="50"/>
                  </a:cubicBezTo>
                  <a:cubicBezTo>
                    <a:pt x="85" y="49"/>
                    <a:pt x="86" y="48"/>
                    <a:pt x="87" y="46"/>
                  </a:cubicBezTo>
                  <a:cubicBezTo>
                    <a:pt x="89" y="44"/>
                    <a:pt x="92" y="46"/>
                    <a:pt x="96" y="45"/>
                  </a:cubicBezTo>
                  <a:cubicBezTo>
                    <a:pt x="97" y="45"/>
                    <a:pt x="99" y="45"/>
                    <a:pt x="100" y="46"/>
                  </a:cubicBezTo>
                  <a:cubicBezTo>
                    <a:pt x="100" y="44"/>
                    <a:pt x="100" y="42"/>
                    <a:pt x="99" y="42"/>
                  </a:cubicBezTo>
                  <a:close/>
                  <a:moveTo>
                    <a:pt x="59" y="146"/>
                  </a:moveTo>
                  <a:cubicBezTo>
                    <a:pt x="54" y="146"/>
                    <a:pt x="52" y="155"/>
                    <a:pt x="53" y="157"/>
                  </a:cubicBezTo>
                  <a:cubicBezTo>
                    <a:pt x="54" y="158"/>
                    <a:pt x="63" y="146"/>
                    <a:pt x="59" y="14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49" name="Google Shape;1049;p65"/>
            <p:cNvSpPr/>
            <p:nvPr/>
          </p:nvSpPr>
          <p:spPr>
            <a:xfrm>
              <a:off x="6320196" y="2693255"/>
              <a:ext cx="134711" cy="65249"/>
            </a:xfrm>
            <a:custGeom>
              <a:rect b="b" l="l" r="r" t="t"/>
              <a:pathLst>
                <a:path extrusionOk="0" h="25" w="51">
                  <a:moveTo>
                    <a:pt x="47" y="7"/>
                  </a:moveTo>
                  <a:cubicBezTo>
                    <a:pt x="48" y="5"/>
                    <a:pt x="51" y="4"/>
                    <a:pt x="49" y="2"/>
                  </a:cubicBezTo>
                  <a:cubicBezTo>
                    <a:pt x="49" y="2"/>
                    <a:pt x="48" y="2"/>
                    <a:pt x="47" y="3"/>
                  </a:cubicBezTo>
                  <a:cubicBezTo>
                    <a:pt x="44" y="3"/>
                    <a:pt x="36" y="0"/>
                    <a:pt x="32" y="1"/>
                  </a:cubicBezTo>
                  <a:cubicBezTo>
                    <a:pt x="28" y="2"/>
                    <a:pt x="19" y="2"/>
                    <a:pt x="17" y="4"/>
                  </a:cubicBezTo>
                  <a:cubicBezTo>
                    <a:pt x="15" y="6"/>
                    <a:pt x="10" y="7"/>
                    <a:pt x="12" y="9"/>
                  </a:cubicBezTo>
                  <a:cubicBezTo>
                    <a:pt x="14" y="10"/>
                    <a:pt x="12" y="11"/>
                    <a:pt x="14" y="14"/>
                  </a:cubicBezTo>
                  <a:cubicBezTo>
                    <a:pt x="15" y="16"/>
                    <a:pt x="16" y="17"/>
                    <a:pt x="19" y="16"/>
                  </a:cubicBezTo>
                  <a:cubicBezTo>
                    <a:pt x="21" y="16"/>
                    <a:pt x="23" y="17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4" y="19"/>
                    <a:pt x="28" y="19"/>
                    <a:pt x="29" y="20"/>
                  </a:cubicBezTo>
                  <a:cubicBezTo>
                    <a:pt x="30" y="20"/>
                    <a:pt x="35" y="25"/>
                    <a:pt x="37" y="24"/>
                  </a:cubicBezTo>
                  <a:cubicBezTo>
                    <a:pt x="38" y="24"/>
                    <a:pt x="42" y="25"/>
                    <a:pt x="45" y="25"/>
                  </a:cubicBezTo>
                  <a:cubicBezTo>
                    <a:pt x="44" y="24"/>
                    <a:pt x="44" y="23"/>
                    <a:pt x="45" y="23"/>
                  </a:cubicBezTo>
                  <a:cubicBezTo>
                    <a:pt x="46" y="22"/>
                    <a:pt x="48" y="22"/>
                    <a:pt x="47" y="20"/>
                  </a:cubicBezTo>
                  <a:cubicBezTo>
                    <a:pt x="46" y="18"/>
                    <a:pt x="45" y="18"/>
                    <a:pt x="45" y="16"/>
                  </a:cubicBezTo>
                  <a:cubicBezTo>
                    <a:pt x="45" y="14"/>
                    <a:pt x="44" y="13"/>
                    <a:pt x="45" y="11"/>
                  </a:cubicBezTo>
                  <a:cubicBezTo>
                    <a:pt x="45" y="10"/>
                    <a:pt x="46" y="9"/>
                    <a:pt x="47" y="7"/>
                  </a:cubicBezTo>
                  <a:close/>
                  <a:moveTo>
                    <a:pt x="5" y="13"/>
                  </a:moveTo>
                  <a:cubicBezTo>
                    <a:pt x="1" y="14"/>
                    <a:pt x="0" y="20"/>
                    <a:pt x="2" y="20"/>
                  </a:cubicBezTo>
                  <a:cubicBezTo>
                    <a:pt x="4" y="20"/>
                    <a:pt x="9" y="16"/>
                    <a:pt x="10" y="14"/>
                  </a:cubicBezTo>
                  <a:cubicBezTo>
                    <a:pt x="12" y="13"/>
                    <a:pt x="10" y="12"/>
                    <a:pt x="5" y="13"/>
                  </a:cubicBezTo>
                  <a:close/>
                  <a:moveTo>
                    <a:pt x="9" y="9"/>
                  </a:moveTo>
                  <a:cubicBezTo>
                    <a:pt x="10" y="8"/>
                    <a:pt x="2" y="8"/>
                    <a:pt x="4" y="10"/>
                  </a:cubicBezTo>
                  <a:cubicBezTo>
                    <a:pt x="5" y="11"/>
                    <a:pt x="8" y="11"/>
                    <a:pt x="9" y="9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50" name="Google Shape;1050;p65"/>
            <p:cNvSpPr/>
            <p:nvPr/>
          </p:nvSpPr>
          <p:spPr>
            <a:xfrm>
              <a:off x="6566463" y="4044552"/>
              <a:ext cx="170494" cy="206273"/>
            </a:xfrm>
            <a:custGeom>
              <a:rect b="b" l="l" r="r" t="t"/>
              <a:pathLst>
                <a:path extrusionOk="0" h="78" w="65">
                  <a:moveTo>
                    <a:pt x="58" y="18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3" y="7"/>
                    <a:pt x="62" y="7"/>
                    <a:pt x="61" y="7"/>
                  </a:cubicBezTo>
                  <a:cubicBezTo>
                    <a:pt x="60" y="8"/>
                    <a:pt x="58" y="7"/>
                    <a:pt x="57" y="6"/>
                  </a:cubicBezTo>
                  <a:cubicBezTo>
                    <a:pt x="57" y="5"/>
                    <a:pt x="53" y="6"/>
                    <a:pt x="50" y="7"/>
                  </a:cubicBezTo>
                  <a:cubicBezTo>
                    <a:pt x="47" y="9"/>
                    <a:pt x="46" y="12"/>
                    <a:pt x="45" y="12"/>
                  </a:cubicBezTo>
                  <a:cubicBezTo>
                    <a:pt x="44" y="11"/>
                    <a:pt x="37" y="10"/>
                    <a:pt x="36" y="10"/>
                  </a:cubicBezTo>
                  <a:cubicBezTo>
                    <a:pt x="34" y="10"/>
                    <a:pt x="28" y="6"/>
                    <a:pt x="26" y="5"/>
                  </a:cubicBezTo>
                  <a:cubicBezTo>
                    <a:pt x="25" y="3"/>
                    <a:pt x="19" y="4"/>
                    <a:pt x="18" y="3"/>
                  </a:cubicBezTo>
                  <a:cubicBezTo>
                    <a:pt x="17" y="2"/>
                    <a:pt x="14" y="2"/>
                    <a:pt x="14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7" y="0"/>
                    <a:pt x="3" y="3"/>
                    <a:pt x="2" y="4"/>
                  </a:cubicBezTo>
                  <a:cubicBezTo>
                    <a:pt x="2" y="5"/>
                    <a:pt x="2" y="5"/>
                    <a:pt x="1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21"/>
                    <a:pt x="9" y="24"/>
                  </a:cubicBezTo>
                  <a:cubicBezTo>
                    <a:pt x="8" y="28"/>
                    <a:pt x="5" y="32"/>
                    <a:pt x="3" y="34"/>
                  </a:cubicBezTo>
                  <a:cubicBezTo>
                    <a:pt x="3" y="34"/>
                    <a:pt x="2" y="36"/>
                    <a:pt x="1" y="39"/>
                  </a:cubicBezTo>
                  <a:cubicBezTo>
                    <a:pt x="4" y="40"/>
                    <a:pt x="6" y="41"/>
                    <a:pt x="6" y="42"/>
                  </a:cubicBezTo>
                  <a:cubicBezTo>
                    <a:pt x="6" y="44"/>
                    <a:pt x="1" y="43"/>
                    <a:pt x="1" y="47"/>
                  </a:cubicBezTo>
                  <a:cubicBezTo>
                    <a:pt x="1" y="47"/>
                    <a:pt x="1" y="47"/>
                    <a:pt x="0" y="48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0" y="69"/>
                    <a:pt x="37" y="74"/>
                    <a:pt x="44" y="78"/>
                  </a:cubicBezTo>
                  <a:cubicBezTo>
                    <a:pt x="47" y="71"/>
                    <a:pt x="51" y="62"/>
                    <a:pt x="52" y="61"/>
                  </a:cubicBezTo>
                  <a:cubicBezTo>
                    <a:pt x="54" y="58"/>
                    <a:pt x="55" y="59"/>
                    <a:pt x="57" y="57"/>
                  </a:cubicBezTo>
                  <a:cubicBezTo>
                    <a:pt x="58" y="55"/>
                    <a:pt x="59" y="58"/>
                    <a:pt x="61" y="54"/>
                  </a:cubicBezTo>
                  <a:cubicBezTo>
                    <a:pt x="62" y="54"/>
                    <a:pt x="62" y="53"/>
                    <a:pt x="62" y="53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58" y="1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51" name="Google Shape;1051;p65"/>
            <p:cNvSpPr/>
            <p:nvPr/>
          </p:nvSpPr>
          <p:spPr>
            <a:xfrm>
              <a:off x="6473850" y="4061390"/>
              <a:ext cx="115768" cy="117870"/>
            </a:xfrm>
            <a:custGeom>
              <a:rect b="b" l="l" r="r" t="t"/>
              <a:pathLst>
                <a:path extrusionOk="0" h="45" w="44">
                  <a:moveTo>
                    <a:pt x="41" y="9"/>
                  </a:moveTo>
                  <a:cubicBezTo>
                    <a:pt x="40" y="3"/>
                    <a:pt x="40" y="3"/>
                    <a:pt x="40" y="3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1"/>
                    <a:pt x="34" y="1"/>
                    <a:pt x="34" y="2"/>
                  </a:cubicBezTo>
                  <a:cubicBezTo>
                    <a:pt x="33" y="4"/>
                    <a:pt x="30" y="3"/>
                    <a:pt x="29" y="3"/>
                  </a:cubicBezTo>
                  <a:cubicBezTo>
                    <a:pt x="27" y="2"/>
                    <a:pt x="23" y="4"/>
                    <a:pt x="23" y="5"/>
                  </a:cubicBezTo>
                  <a:cubicBezTo>
                    <a:pt x="22" y="6"/>
                    <a:pt x="19" y="3"/>
                    <a:pt x="18" y="3"/>
                  </a:cubicBezTo>
                  <a:cubicBezTo>
                    <a:pt x="16" y="3"/>
                    <a:pt x="12" y="5"/>
                    <a:pt x="12" y="5"/>
                  </a:cubicBezTo>
                  <a:cubicBezTo>
                    <a:pt x="12" y="5"/>
                    <a:pt x="11" y="10"/>
                    <a:pt x="11" y="12"/>
                  </a:cubicBezTo>
                  <a:cubicBezTo>
                    <a:pt x="11" y="14"/>
                    <a:pt x="14" y="14"/>
                    <a:pt x="14" y="16"/>
                  </a:cubicBezTo>
                  <a:cubicBezTo>
                    <a:pt x="14" y="17"/>
                    <a:pt x="11" y="19"/>
                    <a:pt x="11" y="20"/>
                  </a:cubicBezTo>
                  <a:cubicBezTo>
                    <a:pt x="11" y="21"/>
                    <a:pt x="10" y="21"/>
                    <a:pt x="8" y="22"/>
                  </a:cubicBezTo>
                  <a:cubicBezTo>
                    <a:pt x="6" y="22"/>
                    <a:pt x="6" y="25"/>
                    <a:pt x="5" y="26"/>
                  </a:cubicBezTo>
                  <a:cubicBezTo>
                    <a:pt x="3" y="27"/>
                    <a:pt x="4" y="30"/>
                    <a:pt x="3" y="32"/>
                  </a:cubicBezTo>
                  <a:cubicBezTo>
                    <a:pt x="2" y="34"/>
                    <a:pt x="1" y="37"/>
                    <a:pt x="1" y="39"/>
                  </a:cubicBezTo>
                  <a:cubicBezTo>
                    <a:pt x="1" y="41"/>
                    <a:pt x="1" y="44"/>
                    <a:pt x="0" y="45"/>
                  </a:cubicBezTo>
                  <a:cubicBezTo>
                    <a:pt x="2" y="45"/>
                    <a:pt x="3" y="45"/>
                    <a:pt x="4" y="44"/>
                  </a:cubicBezTo>
                  <a:cubicBezTo>
                    <a:pt x="6" y="43"/>
                    <a:pt x="12" y="42"/>
                    <a:pt x="12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1" y="37"/>
                    <a:pt x="23" y="33"/>
                    <a:pt x="25" y="32"/>
                  </a:cubicBezTo>
                  <a:cubicBezTo>
                    <a:pt x="28" y="32"/>
                    <a:pt x="33" y="32"/>
                    <a:pt x="36" y="33"/>
                  </a:cubicBezTo>
                  <a:cubicBezTo>
                    <a:pt x="37" y="30"/>
                    <a:pt x="38" y="28"/>
                    <a:pt x="38" y="28"/>
                  </a:cubicBezTo>
                  <a:cubicBezTo>
                    <a:pt x="40" y="26"/>
                    <a:pt x="43" y="22"/>
                    <a:pt x="44" y="18"/>
                  </a:cubicBezTo>
                  <a:cubicBezTo>
                    <a:pt x="44" y="15"/>
                    <a:pt x="44" y="12"/>
                    <a:pt x="44" y="12"/>
                  </a:cubicBezTo>
                  <a:lnTo>
                    <a:pt x="41" y="9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52" name="Google Shape;1052;p65"/>
            <p:cNvSpPr/>
            <p:nvPr/>
          </p:nvSpPr>
          <p:spPr>
            <a:xfrm>
              <a:off x="7044265" y="3103697"/>
              <a:ext cx="374662" cy="218901"/>
            </a:xfrm>
            <a:custGeom>
              <a:rect b="b" l="l" r="r" t="t"/>
              <a:pathLst>
                <a:path extrusionOk="0" h="83" w="142">
                  <a:moveTo>
                    <a:pt x="138" y="47"/>
                  </a:moveTo>
                  <a:cubicBezTo>
                    <a:pt x="134" y="44"/>
                    <a:pt x="128" y="40"/>
                    <a:pt x="127" y="42"/>
                  </a:cubicBezTo>
                  <a:cubicBezTo>
                    <a:pt x="127" y="44"/>
                    <a:pt x="122" y="44"/>
                    <a:pt x="121" y="42"/>
                  </a:cubicBezTo>
                  <a:cubicBezTo>
                    <a:pt x="119" y="40"/>
                    <a:pt x="118" y="38"/>
                    <a:pt x="113" y="40"/>
                  </a:cubicBezTo>
                  <a:cubicBezTo>
                    <a:pt x="108" y="42"/>
                    <a:pt x="105" y="44"/>
                    <a:pt x="105" y="46"/>
                  </a:cubicBezTo>
                  <a:cubicBezTo>
                    <a:pt x="105" y="48"/>
                    <a:pt x="101" y="50"/>
                    <a:pt x="101" y="47"/>
                  </a:cubicBezTo>
                  <a:cubicBezTo>
                    <a:pt x="101" y="45"/>
                    <a:pt x="97" y="44"/>
                    <a:pt x="94" y="43"/>
                  </a:cubicBezTo>
                  <a:cubicBezTo>
                    <a:pt x="92" y="43"/>
                    <a:pt x="88" y="44"/>
                    <a:pt x="87" y="41"/>
                  </a:cubicBezTo>
                  <a:cubicBezTo>
                    <a:pt x="87" y="39"/>
                    <a:pt x="83" y="36"/>
                    <a:pt x="83" y="33"/>
                  </a:cubicBezTo>
                  <a:cubicBezTo>
                    <a:pt x="83" y="30"/>
                    <a:pt x="84" y="26"/>
                    <a:pt x="81" y="25"/>
                  </a:cubicBezTo>
                  <a:cubicBezTo>
                    <a:pt x="79" y="25"/>
                    <a:pt x="77" y="21"/>
                    <a:pt x="75" y="21"/>
                  </a:cubicBezTo>
                  <a:cubicBezTo>
                    <a:pt x="73" y="21"/>
                    <a:pt x="60" y="21"/>
                    <a:pt x="59" y="20"/>
                  </a:cubicBezTo>
                  <a:cubicBezTo>
                    <a:pt x="57" y="19"/>
                    <a:pt x="49" y="23"/>
                    <a:pt x="48" y="21"/>
                  </a:cubicBezTo>
                  <a:cubicBezTo>
                    <a:pt x="48" y="19"/>
                    <a:pt x="42" y="13"/>
                    <a:pt x="39" y="10"/>
                  </a:cubicBezTo>
                  <a:cubicBezTo>
                    <a:pt x="38" y="12"/>
                    <a:pt x="38" y="13"/>
                    <a:pt x="36" y="14"/>
                  </a:cubicBezTo>
                  <a:cubicBezTo>
                    <a:pt x="30" y="18"/>
                    <a:pt x="25" y="17"/>
                    <a:pt x="27" y="12"/>
                  </a:cubicBezTo>
                  <a:cubicBezTo>
                    <a:pt x="28" y="7"/>
                    <a:pt x="29" y="1"/>
                    <a:pt x="26" y="1"/>
                  </a:cubicBezTo>
                  <a:cubicBezTo>
                    <a:pt x="23" y="1"/>
                    <a:pt x="25" y="12"/>
                    <a:pt x="22" y="13"/>
                  </a:cubicBezTo>
                  <a:cubicBezTo>
                    <a:pt x="20" y="13"/>
                    <a:pt x="19" y="5"/>
                    <a:pt x="21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2"/>
                    <a:pt x="4" y="42"/>
                    <a:pt x="5" y="42"/>
                  </a:cubicBezTo>
                  <a:cubicBezTo>
                    <a:pt x="8" y="43"/>
                    <a:pt x="8" y="40"/>
                    <a:pt x="8" y="39"/>
                  </a:cubicBezTo>
                  <a:cubicBezTo>
                    <a:pt x="8" y="37"/>
                    <a:pt x="12" y="34"/>
                    <a:pt x="14" y="34"/>
                  </a:cubicBezTo>
                  <a:cubicBezTo>
                    <a:pt x="16" y="35"/>
                    <a:pt x="16" y="31"/>
                    <a:pt x="17" y="31"/>
                  </a:cubicBezTo>
                  <a:cubicBezTo>
                    <a:pt x="18" y="31"/>
                    <a:pt x="19" y="31"/>
                    <a:pt x="20" y="30"/>
                  </a:cubicBezTo>
                  <a:cubicBezTo>
                    <a:pt x="21" y="28"/>
                    <a:pt x="25" y="30"/>
                    <a:pt x="26" y="31"/>
                  </a:cubicBezTo>
                  <a:cubicBezTo>
                    <a:pt x="27" y="32"/>
                    <a:pt x="30" y="33"/>
                    <a:pt x="32" y="33"/>
                  </a:cubicBezTo>
                  <a:cubicBezTo>
                    <a:pt x="34" y="34"/>
                    <a:pt x="35" y="40"/>
                    <a:pt x="35" y="42"/>
                  </a:cubicBezTo>
                  <a:cubicBezTo>
                    <a:pt x="35" y="43"/>
                    <a:pt x="45" y="43"/>
                    <a:pt x="47" y="43"/>
                  </a:cubicBezTo>
                  <a:cubicBezTo>
                    <a:pt x="48" y="43"/>
                    <a:pt x="48" y="46"/>
                    <a:pt x="50" y="48"/>
                  </a:cubicBezTo>
                  <a:cubicBezTo>
                    <a:pt x="52" y="51"/>
                    <a:pt x="53" y="53"/>
                    <a:pt x="54" y="55"/>
                  </a:cubicBezTo>
                  <a:cubicBezTo>
                    <a:pt x="54" y="57"/>
                    <a:pt x="60" y="59"/>
                    <a:pt x="62" y="61"/>
                  </a:cubicBezTo>
                  <a:cubicBezTo>
                    <a:pt x="63" y="63"/>
                    <a:pt x="68" y="65"/>
                    <a:pt x="71" y="66"/>
                  </a:cubicBezTo>
                  <a:cubicBezTo>
                    <a:pt x="74" y="68"/>
                    <a:pt x="77" y="72"/>
                    <a:pt x="79" y="72"/>
                  </a:cubicBezTo>
                  <a:cubicBezTo>
                    <a:pt x="81" y="72"/>
                    <a:pt x="86" y="74"/>
                    <a:pt x="86" y="74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80"/>
                    <a:pt x="88" y="80"/>
                    <a:pt x="88" y="79"/>
                  </a:cubicBezTo>
                  <a:cubicBezTo>
                    <a:pt x="91" y="79"/>
                    <a:pt x="92" y="82"/>
                    <a:pt x="94" y="82"/>
                  </a:cubicBezTo>
                  <a:cubicBezTo>
                    <a:pt x="95" y="82"/>
                    <a:pt x="97" y="82"/>
                    <a:pt x="98" y="83"/>
                  </a:cubicBezTo>
                  <a:cubicBezTo>
                    <a:pt x="98" y="79"/>
                    <a:pt x="99" y="76"/>
                    <a:pt x="101" y="75"/>
                  </a:cubicBezTo>
                  <a:cubicBezTo>
                    <a:pt x="103" y="73"/>
                    <a:pt x="100" y="70"/>
                    <a:pt x="100" y="68"/>
                  </a:cubicBezTo>
                  <a:cubicBezTo>
                    <a:pt x="100" y="65"/>
                    <a:pt x="95" y="64"/>
                    <a:pt x="95" y="61"/>
                  </a:cubicBezTo>
                  <a:cubicBezTo>
                    <a:pt x="96" y="59"/>
                    <a:pt x="100" y="60"/>
                    <a:pt x="103" y="59"/>
                  </a:cubicBezTo>
                  <a:cubicBezTo>
                    <a:pt x="105" y="58"/>
                    <a:pt x="103" y="54"/>
                    <a:pt x="105" y="54"/>
                  </a:cubicBezTo>
                  <a:cubicBezTo>
                    <a:pt x="107" y="54"/>
                    <a:pt x="108" y="52"/>
                    <a:pt x="109" y="50"/>
                  </a:cubicBezTo>
                  <a:cubicBezTo>
                    <a:pt x="110" y="48"/>
                    <a:pt x="113" y="50"/>
                    <a:pt x="115" y="48"/>
                  </a:cubicBezTo>
                  <a:cubicBezTo>
                    <a:pt x="117" y="47"/>
                    <a:pt x="120" y="46"/>
                    <a:pt x="121" y="47"/>
                  </a:cubicBezTo>
                  <a:cubicBezTo>
                    <a:pt x="121" y="48"/>
                    <a:pt x="119" y="52"/>
                    <a:pt x="118" y="54"/>
                  </a:cubicBezTo>
                  <a:cubicBezTo>
                    <a:pt x="121" y="54"/>
                    <a:pt x="126" y="53"/>
                    <a:pt x="127" y="52"/>
                  </a:cubicBezTo>
                  <a:cubicBezTo>
                    <a:pt x="128" y="51"/>
                    <a:pt x="133" y="54"/>
                    <a:pt x="135" y="51"/>
                  </a:cubicBezTo>
                  <a:cubicBezTo>
                    <a:pt x="136" y="48"/>
                    <a:pt x="142" y="50"/>
                    <a:pt x="138" y="4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53" name="Google Shape;1053;p65"/>
            <p:cNvSpPr/>
            <p:nvPr/>
          </p:nvSpPr>
          <p:spPr>
            <a:xfrm>
              <a:off x="5968686" y="1878690"/>
              <a:ext cx="549367" cy="867187"/>
            </a:xfrm>
            <a:custGeom>
              <a:rect b="b" l="l" r="r" t="t"/>
              <a:pathLst>
                <a:path extrusionOk="0" h="329" w="209">
                  <a:moveTo>
                    <a:pt x="202" y="176"/>
                  </a:moveTo>
                  <a:cubicBezTo>
                    <a:pt x="202" y="178"/>
                    <a:pt x="199" y="177"/>
                    <a:pt x="199" y="175"/>
                  </a:cubicBezTo>
                  <a:cubicBezTo>
                    <a:pt x="199" y="174"/>
                    <a:pt x="194" y="172"/>
                    <a:pt x="193" y="171"/>
                  </a:cubicBezTo>
                  <a:cubicBezTo>
                    <a:pt x="193" y="171"/>
                    <a:pt x="196" y="171"/>
                    <a:pt x="198" y="172"/>
                  </a:cubicBezTo>
                  <a:cubicBezTo>
                    <a:pt x="199" y="173"/>
                    <a:pt x="201" y="172"/>
                    <a:pt x="203" y="170"/>
                  </a:cubicBezTo>
                  <a:cubicBezTo>
                    <a:pt x="205" y="168"/>
                    <a:pt x="208" y="170"/>
                    <a:pt x="208" y="168"/>
                  </a:cubicBezTo>
                  <a:cubicBezTo>
                    <a:pt x="209" y="166"/>
                    <a:pt x="205" y="165"/>
                    <a:pt x="204" y="164"/>
                  </a:cubicBezTo>
                  <a:cubicBezTo>
                    <a:pt x="203" y="163"/>
                    <a:pt x="201" y="161"/>
                    <a:pt x="198" y="162"/>
                  </a:cubicBezTo>
                  <a:cubicBezTo>
                    <a:pt x="195" y="162"/>
                    <a:pt x="195" y="161"/>
                    <a:pt x="194" y="160"/>
                  </a:cubicBezTo>
                  <a:cubicBezTo>
                    <a:pt x="192" y="158"/>
                    <a:pt x="188" y="161"/>
                    <a:pt x="188" y="164"/>
                  </a:cubicBezTo>
                  <a:cubicBezTo>
                    <a:pt x="188" y="167"/>
                    <a:pt x="185" y="167"/>
                    <a:pt x="186" y="165"/>
                  </a:cubicBezTo>
                  <a:cubicBezTo>
                    <a:pt x="187" y="163"/>
                    <a:pt x="184" y="161"/>
                    <a:pt x="187" y="160"/>
                  </a:cubicBezTo>
                  <a:cubicBezTo>
                    <a:pt x="189" y="160"/>
                    <a:pt x="188" y="156"/>
                    <a:pt x="183" y="156"/>
                  </a:cubicBezTo>
                  <a:cubicBezTo>
                    <a:pt x="179" y="155"/>
                    <a:pt x="177" y="159"/>
                    <a:pt x="178" y="160"/>
                  </a:cubicBezTo>
                  <a:cubicBezTo>
                    <a:pt x="179" y="161"/>
                    <a:pt x="175" y="167"/>
                    <a:pt x="173" y="167"/>
                  </a:cubicBezTo>
                  <a:cubicBezTo>
                    <a:pt x="172" y="167"/>
                    <a:pt x="174" y="162"/>
                    <a:pt x="174" y="160"/>
                  </a:cubicBezTo>
                  <a:cubicBezTo>
                    <a:pt x="173" y="157"/>
                    <a:pt x="172" y="159"/>
                    <a:pt x="169" y="163"/>
                  </a:cubicBezTo>
                  <a:cubicBezTo>
                    <a:pt x="165" y="166"/>
                    <a:pt x="163" y="170"/>
                    <a:pt x="161" y="170"/>
                  </a:cubicBezTo>
                  <a:cubicBezTo>
                    <a:pt x="159" y="171"/>
                    <a:pt x="159" y="167"/>
                    <a:pt x="162" y="165"/>
                  </a:cubicBezTo>
                  <a:cubicBezTo>
                    <a:pt x="165" y="163"/>
                    <a:pt x="165" y="159"/>
                    <a:pt x="167" y="159"/>
                  </a:cubicBezTo>
                  <a:cubicBezTo>
                    <a:pt x="169" y="159"/>
                    <a:pt x="169" y="156"/>
                    <a:pt x="166" y="156"/>
                  </a:cubicBezTo>
                  <a:cubicBezTo>
                    <a:pt x="164" y="155"/>
                    <a:pt x="163" y="158"/>
                    <a:pt x="162" y="159"/>
                  </a:cubicBezTo>
                  <a:cubicBezTo>
                    <a:pt x="161" y="160"/>
                    <a:pt x="156" y="158"/>
                    <a:pt x="156" y="159"/>
                  </a:cubicBezTo>
                  <a:cubicBezTo>
                    <a:pt x="156" y="160"/>
                    <a:pt x="154" y="160"/>
                    <a:pt x="155" y="162"/>
                  </a:cubicBezTo>
                  <a:cubicBezTo>
                    <a:pt x="156" y="163"/>
                    <a:pt x="154" y="165"/>
                    <a:pt x="153" y="163"/>
                  </a:cubicBezTo>
                  <a:cubicBezTo>
                    <a:pt x="152" y="161"/>
                    <a:pt x="149" y="162"/>
                    <a:pt x="148" y="165"/>
                  </a:cubicBezTo>
                  <a:cubicBezTo>
                    <a:pt x="146" y="167"/>
                    <a:pt x="144" y="167"/>
                    <a:pt x="146" y="168"/>
                  </a:cubicBezTo>
                  <a:cubicBezTo>
                    <a:pt x="147" y="169"/>
                    <a:pt x="147" y="172"/>
                    <a:pt x="145" y="173"/>
                  </a:cubicBezTo>
                  <a:cubicBezTo>
                    <a:pt x="143" y="173"/>
                    <a:pt x="144" y="167"/>
                    <a:pt x="142" y="167"/>
                  </a:cubicBezTo>
                  <a:cubicBezTo>
                    <a:pt x="140" y="168"/>
                    <a:pt x="141" y="164"/>
                    <a:pt x="144" y="164"/>
                  </a:cubicBezTo>
                  <a:cubicBezTo>
                    <a:pt x="146" y="164"/>
                    <a:pt x="148" y="161"/>
                    <a:pt x="148" y="160"/>
                  </a:cubicBezTo>
                  <a:cubicBezTo>
                    <a:pt x="147" y="159"/>
                    <a:pt x="145" y="159"/>
                    <a:pt x="145" y="161"/>
                  </a:cubicBezTo>
                  <a:cubicBezTo>
                    <a:pt x="145" y="163"/>
                    <a:pt x="141" y="162"/>
                    <a:pt x="138" y="162"/>
                  </a:cubicBezTo>
                  <a:cubicBezTo>
                    <a:pt x="135" y="162"/>
                    <a:pt x="136" y="166"/>
                    <a:pt x="139" y="167"/>
                  </a:cubicBezTo>
                  <a:cubicBezTo>
                    <a:pt x="142" y="169"/>
                    <a:pt x="138" y="171"/>
                    <a:pt x="137" y="169"/>
                  </a:cubicBezTo>
                  <a:cubicBezTo>
                    <a:pt x="135" y="168"/>
                    <a:pt x="132" y="168"/>
                    <a:pt x="131" y="169"/>
                  </a:cubicBezTo>
                  <a:cubicBezTo>
                    <a:pt x="129" y="170"/>
                    <a:pt x="135" y="172"/>
                    <a:pt x="135" y="173"/>
                  </a:cubicBezTo>
                  <a:cubicBezTo>
                    <a:pt x="135" y="174"/>
                    <a:pt x="132" y="172"/>
                    <a:pt x="131" y="173"/>
                  </a:cubicBezTo>
                  <a:cubicBezTo>
                    <a:pt x="131" y="174"/>
                    <a:pt x="127" y="172"/>
                    <a:pt x="127" y="170"/>
                  </a:cubicBezTo>
                  <a:cubicBezTo>
                    <a:pt x="127" y="168"/>
                    <a:pt x="121" y="171"/>
                    <a:pt x="124" y="172"/>
                  </a:cubicBezTo>
                  <a:cubicBezTo>
                    <a:pt x="127" y="172"/>
                    <a:pt x="126" y="174"/>
                    <a:pt x="126" y="177"/>
                  </a:cubicBezTo>
                  <a:cubicBezTo>
                    <a:pt x="126" y="180"/>
                    <a:pt x="123" y="178"/>
                    <a:pt x="124" y="175"/>
                  </a:cubicBezTo>
                  <a:cubicBezTo>
                    <a:pt x="124" y="173"/>
                    <a:pt x="121" y="173"/>
                    <a:pt x="119" y="175"/>
                  </a:cubicBezTo>
                  <a:cubicBezTo>
                    <a:pt x="117" y="176"/>
                    <a:pt x="119" y="172"/>
                    <a:pt x="118" y="170"/>
                  </a:cubicBezTo>
                  <a:cubicBezTo>
                    <a:pt x="117" y="168"/>
                    <a:pt x="115" y="170"/>
                    <a:pt x="113" y="171"/>
                  </a:cubicBezTo>
                  <a:cubicBezTo>
                    <a:pt x="110" y="171"/>
                    <a:pt x="109" y="171"/>
                    <a:pt x="111" y="173"/>
                  </a:cubicBezTo>
                  <a:cubicBezTo>
                    <a:pt x="112" y="175"/>
                    <a:pt x="112" y="177"/>
                    <a:pt x="110" y="177"/>
                  </a:cubicBezTo>
                  <a:cubicBezTo>
                    <a:pt x="108" y="176"/>
                    <a:pt x="107" y="177"/>
                    <a:pt x="107" y="179"/>
                  </a:cubicBezTo>
                  <a:cubicBezTo>
                    <a:pt x="108" y="180"/>
                    <a:pt x="105" y="181"/>
                    <a:pt x="104" y="179"/>
                  </a:cubicBezTo>
                  <a:cubicBezTo>
                    <a:pt x="104" y="177"/>
                    <a:pt x="100" y="178"/>
                    <a:pt x="99" y="180"/>
                  </a:cubicBezTo>
                  <a:cubicBezTo>
                    <a:pt x="98" y="182"/>
                    <a:pt x="94" y="183"/>
                    <a:pt x="95" y="185"/>
                  </a:cubicBezTo>
                  <a:cubicBezTo>
                    <a:pt x="95" y="187"/>
                    <a:pt x="98" y="184"/>
                    <a:pt x="100" y="185"/>
                  </a:cubicBezTo>
                  <a:cubicBezTo>
                    <a:pt x="102" y="185"/>
                    <a:pt x="100" y="187"/>
                    <a:pt x="101" y="188"/>
                  </a:cubicBezTo>
                  <a:cubicBezTo>
                    <a:pt x="102" y="189"/>
                    <a:pt x="102" y="191"/>
                    <a:pt x="100" y="190"/>
                  </a:cubicBezTo>
                  <a:cubicBezTo>
                    <a:pt x="99" y="188"/>
                    <a:pt x="96" y="188"/>
                    <a:pt x="96" y="190"/>
                  </a:cubicBezTo>
                  <a:cubicBezTo>
                    <a:pt x="96" y="193"/>
                    <a:pt x="94" y="190"/>
                    <a:pt x="93" y="188"/>
                  </a:cubicBezTo>
                  <a:cubicBezTo>
                    <a:pt x="91" y="186"/>
                    <a:pt x="90" y="191"/>
                    <a:pt x="88" y="190"/>
                  </a:cubicBezTo>
                  <a:cubicBezTo>
                    <a:pt x="87" y="189"/>
                    <a:pt x="91" y="185"/>
                    <a:pt x="90" y="184"/>
                  </a:cubicBezTo>
                  <a:cubicBezTo>
                    <a:pt x="89" y="182"/>
                    <a:pt x="88" y="185"/>
                    <a:pt x="85" y="187"/>
                  </a:cubicBezTo>
                  <a:cubicBezTo>
                    <a:pt x="83" y="190"/>
                    <a:pt x="79" y="190"/>
                    <a:pt x="80" y="191"/>
                  </a:cubicBezTo>
                  <a:cubicBezTo>
                    <a:pt x="81" y="193"/>
                    <a:pt x="77" y="193"/>
                    <a:pt x="77" y="196"/>
                  </a:cubicBezTo>
                  <a:cubicBezTo>
                    <a:pt x="76" y="198"/>
                    <a:pt x="70" y="199"/>
                    <a:pt x="67" y="201"/>
                  </a:cubicBezTo>
                  <a:cubicBezTo>
                    <a:pt x="63" y="203"/>
                    <a:pt x="68" y="204"/>
                    <a:pt x="70" y="201"/>
                  </a:cubicBezTo>
                  <a:cubicBezTo>
                    <a:pt x="72" y="199"/>
                    <a:pt x="72" y="200"/>
                    <a:pt x="76" y="198"/>
                  </a:cubicBezTo>
                  <a:cubicBezTo>
                    <a:pt x="79" y="196"/>
                    <a:pt x="82" y="195"/>
                    <a:pt x="83" y="195"/>
                  </a:cubicBezTo>
                  <a:cubicBezTo>
                    <a:pt x="85" y="196"/>
                    <a:pt x="87" y="197"/>
                    <a:pt x="88" y="195"/>
                  </a:cubicBezTo>
                  <a:cubicBezTo>
                    <a:pt x="90" y="193"/>
                    <a:pt x="92" y="193"/>
                    <a:pt x="93" y="194"/>
                  </a:cubicBezTo>
                  <a:cubicBezTo>
                    <a:pt x="95" y="196"/>
                    <a:pt x="91" y="197"/>
                    <a:pt x="92" y="199"/>
                  </a:cubicBezTo>
                  <a:cubicBezTo>
                    <a:pt x="94" y="201"/>
                    <a:pt x="90" y="202"/>
                    <a:pt x="90" y="200"/>
                  </a:cubicBezTo>
                  <a:cubicBezTo>
                    <a:pt x="90" y="198"/>
                    <a:pt x="88" y="197"/>
                    <a:pt x="87" y="198"/>
                  </a:cubicBezTo>
                  <a:cubicBezTo>
                    <a:pt x="86" y="200"/>
                    <a:pt x="85" y="202"/>
                    <a:pt x="83" y="202"/>
                  </a:cubicBezTo>
                  <a:cubicBezTo>
                    <a:pt x="82" y="202"/>
                    <a:pt x="80" y="205"/>
                    <a:pt x="80" y="208"/>
                  </a:cubicBezTo>
                  <a:cubicBezTo>
                    <a:pt x="80" y="210"/>
                    <a:pt x="77" y="208"/>
                    <a:pt x="77" y="210"/>
                  </a:cubicBezTo>
                  <a:cubicBezTo>
                    <a:pt x="77" y="213"/>
                    <a:pt x="73" y="217"/>
                    <a:pt x="70" y="220"/>
                  </a:cubicBezTo>
                  <a:cubicBezTo>
                    <a:pt x="66" y="223"/>
                    <a:pt x="69" y="224"/>
                    <a:pt x="68" y="226"/>
                  </a:cubicBezTo>
                  <a:cubicBezTo>
                    <a:pt x="67" y="228"/>
                    <a:pt x="63" y="226"/>
                    <a:pt x="62" y="227"/>
                  </a:cubicBezTo>
                  <a:cubicBezTo>
                    <a:pt x="61" y="228"/>
                    <a:pt x="63" y="233"/>
                    <a:pt x="61" y="235"/>
                  </a:cubicBezTo>
                  <a:cubicBezTo>
                    <a:pt x="59" y="236"/>
                    <a:pt x="61" y="238"/>
                    <a:pt x="61" y="240"/>
                  </a:cubicBezTo>
                  <a:cubicBezTo>
                    <a:pt x="61" y="242"/>
                    <a:pt x="56" y="239"/>
                    <a:pt x="56" y="241"/>
                  </a:cubicBezTo>
                  <a:cubicBezTo>
                    <a:pt x="56" y="243"/>
                    <a:pt x="52" y="242"/>
                    <a:pt x="50" y="243"/>
                  </a:cubicBezTo>
                  <a:cubicBezTo>
                    <a:pt x="49" y="243"/>
                    <a:pt x="53" y="246"/>
                    <a:pt x="55" y="248"/>
                  </a:cubicBezTo>
                  <a:cubicBezTo>
                    <a:pt x="57" y="249"/>
                    <a:pt x="53" y="251"/>
                    <a:pt x="52" y="249"/>
                  </a:cubicBezTo>
                  <a:cubicBezTo>
                    <a:pt x="52" y="247"/>
                    <a:pt x="49" y="250"/>
                    <a:pt x="45" y="251"/>
                  </a:cubicBezTo>
                  <a:cubicBezTo>
                    <a:pt x="42" y="253"/>
                    <a:pt x="43" y="256"/>
                    <a:pt x="40" y="257"/>
                  </a:cubicBezTo>
                  <a:cubicBezTo>
                    <a:pt x="37" y="257"/>
                    <a:pt x="38" y="261"/>
                    <a:pt x="36" y="263"/>
                  </a:cubicBezTo>
                  <a:cubicBezTo>
                    <a:pt x="34" y="264"/>
                    <a:pt x="35" y="259"/>
                    <a:pt x="32" y="259"/>
                  </a:cubicBezTo>
                  <a:cubicBezTo>
                    <a:pt x="29" y="259"/>
                    <a:pt x="29" y="261"/>
                    <a:pt x="31" y="264"/>
                  </a:cubicBezTo>
                  <a:cubicBezTo>
                    <a:pt x="33" y="266"/>
                    <a:pt x="28" y="264"/>
                    <a:pt x="27" y="266"/>
                  </a:cubicBezTo>
                  <a:cubicBezTo>
                    <a:pt x="25" y="269"/>
                    <a:pt x="20" y="268"/>
                    <a:pt x="19" y="269"/>
                  </a:cubicBezTo>
                  <a:cubicBezTo>
                    <a:pt x="18" y="271"/>
                    <a:pt x="22" y="271"/>
                    <a:pt x="23" y="273"/>
                  </a:cubicBezTo>
                  <a:cubicBezTo>
                    <a:pt x="24" y="274"/>
                    <a:pt x="19" y="273"/>
                    <a:pt x="16" y="273"/>
                  </a:cubicBezTo>
                  <a:cubicBezTo>
                    <a:pt x="14" y="272"/>
                    <a:pt x="14" y="276"/>
                    <a:pt x="12" y="275"/>
                  </a:cubicBezTo>
                  <a:cubicBezTo>
                    <a:pt x="10" y="275"/>
                    <a:pt x="7" y="278"/>
                    <a:pt x="8" y="279"/>
                  </a:cubicBezTo>
                  <a:cubicBezTo>
                    <a:pt x="10" y="281"/>
                    <a:pt x="7" y="281"/>
                    <a:pt x="5" y="280"/>
                  </a:cubicBezTo>
                  <a:cubicBezTo>
                    <a:pt x="4" y="279"/>
                    <a:pt x="2" y="282"/>
                    <a:pt x="2" y="284"/>
                  </a:cubicBezTo>
                  <a:cubicBezTo>
                    <a:pt x="1" y="286"/>
                    <a:pt x="5" y="287"/>
                    <a:pt x="5" y="288"/>
                  </a:cubicBezTo>
                  <a:cubicBezTo>
                    <a:pt x="5" y="289"/>
                    <a:pt x="2" y="290"/>
                    <a:pt x="4" y="291"/>
                  </a:cubicBezTo>
                  <a:cubicBezTo>
                    <a:pt x="6" y="291"/>
                    <a:pt x="4" y="293"/>
                    <a:pt x="3" y="294"/>
                  </a:cubicBezTo>
                  <a:cubicBezTo>
                    <a:pt x="1" y="294"/>
                    <a:pt x="1" y="296"/>
                    <a:pt x="3" y="297"/>
                  </a:cubicBezTo>
                  <a:cubicBezTo>
                    <a:pt x="4" y="299"/>
                    <a:pt x="0" y="300"/>
                    <a:pt x="2" y="302"/>
                  </a:cubicBezTo>
                  <a:cubicBezTo>
                    <a:pt x="4" y="305"/>
                    <a:pt x="6" y="302"/>
                    <a:pt x="6" y="304"/>
                  </a:cubicBezTo>
                  <a:cubicBezTo>
                    <a:pt x="7" y="306"/>
                    <a:pt x="10" y="304"/>
                    <a:pt x="12" y="301"/>
                  </a:cubicBezTo>
                  <a:cubicBezTo>
                    <a:pt x="15" y="299"/>
                    <a:pt x="16" y="304"/>
                    <a:pt x="14" y="304"/>
                  </a:cubicBezTo>
                  <a:cubicBezTo>
                    <a:pt x="11" y="304"/>
                    <a:pt x="9" y="305"/>
                    <a:pt x="9" y="307"/>
                  </a:cubicBezTo>
                  <a:cubicBezTo>
                    <a:pt x="10" y="309"/>
                    <a:pt x="6" y="309"/>
                    <a:pt x="6" y="306"/>
                  </a:cubicBezTo>
                  <a:cubicBezTo>
                    <a:pt x="6" y="304"/>
                    <a:pt x="2" y="307"/>
                    <a:pt x="3" y="309"/>
                  </a:cubicBezTo>
                  <a:cubicBezTo>
                    <a:pt x="5" y="311"/>
                    <a:pt x="3" y="312"/>
                    <a:pt x="3" y="314"/>
                  </a:cubicBezTo>
                  <a:cubicBezTo>
                    <a:pt x="3" y="315"/>
                    <a:pt x="6" y="315"/>
                    <a:pt x="7" y="313"/>
                  </a:cubicBezTo>
                  <a:cubicBezTo>
                    <a:pt x="9" y="311"/>
                    <a:pt x="11" y="311"/>
                    <a:pt x="12" y="313"/>
                  </a:cubicBezTo>
                  <a:cubicBezTo>
                    <a:pt x="13" y="315"/>
                    <a:pt x="10" y="314"/>
                    <a:pt x="10" y="317"/>
                  </a:cubicBezTo>
                  <a:cubicBezTo>
                    <a:pt x="10" y="319"/>
                    <a:pt x="8" y="317"/>
                    <a:pt x="6" y="319"/>
                  </a:cubicBezTo>
                  <a:cubicBezTo>
                    <a:pt x="5" y="321"/>
                    <a:pt x="12" y="325"/>
                    <a:pt x="15" y="326"/>
                  </a:cubicBezTo>
                  <a:cubicBezTo>
                    <a:pt x="17" y="326"/>
                    <a:pt x="19" y="329"/>
                    <a:pt x="24" y="328"/>
                  </a:cubicBezTo>
                  <a:cubicBezTo>
                    <a:pt x="29" y="328"/>
                    <a:pt x="38" y="319"/>
                    <a:pt x="39" y="317"/>
                  </a:cubicBezTo>
                  <a:cubicBezTo>
                    <a:pt x="40" y="316"/>
                    <a:pt x="43" y="317"/>
                    <a:pt x="45" y="316"/>
                  </a:cubicBezTo>
                  <a:cubicBezTo>
                    <a:pt x="47" y="315"/>
                    <a:pt x="45" y="311"/>
                    <a:pt x="47" y="310"/>
                  </a:cubicBezTo>
                  <a:cubicBezTo>
                    <a:pt x="48" y="310"/>
                    <a:pt x="49" y="314"/>
                    <a:pt x="50" y="315"/>
                  </a:cubicBezTo>
                  <a:cubicBezTo>
                    <a:pt x="51" y="315"/>
                    <a:pt x="52" y="316"/>
                    <a:pt x="52" y="318"/>
                  </a:cubicBezTo>
                  <a:cubicBezTo>
                    <a:pt x="53" y="318"/>
                    <a:pt x="54" y="318"/>
                    <a:pt x="54" y="319"/>
                  </a:cubicBezTo>
                  <a:cubicBezTo>
                    <a:pt x="56" y="320"/>
                    <a:pt x="56" y="315"/>
                    <a:pt x="56" y="313"/>
                  </a:cubicBezTo>
                  <a:cubicBezTo>
                    <a:pt x="56" y="312"/>
                    <a:pt x="58" y="309"/>
                    <a:pt x="57" y="307"/>
                  </a:cubicBezTo>
                  <a:cubicBezTo>
                    <a:pt x="57" y="305"/>
                    <a:pt x="62" y="306"/>
                    <a:pt x="63" y="305"/>
                  </a:cubicBezTo>
                  <a:cubicBezTo>
                    <a:pt x="64" y="303"/>
                    <a:pt x="64" y="298"/>
                    <a:pt x="62" y="297"/>
                  </a:cubicBezTo>
                  <a:cubicBezTo>
                    <a:pt x="61" y="296"/>
                    <a:pt x="60" y="293"/>
                    <a:pt x="62" y="293"/>
                  </a:cubicBezTo>
                  <a:cubicBezTo>
                    <a:pt x="64" y="293"/>
                    <a:pt x="65" y="292"/>
                    <a:pt x="65" y="289"/>
                  </a:cubicBezTo>
                  <a:cubicBezTo>
                    <a:pt x="65" y="286"/>
                    <a:pt x="60" y="287"/>
                    <a:pt x="60" y="283"/>
                  </a:cubicBezTo>
                  <a:cubicBezTo>
                    <a:pt x="59" y="280"/>
                    <a:pt x="62" y="280"/>
                    <a:pt x="60" y="276"/>
                  </a:cubicBezTo>
                  <a:cubicBezTo>
                    <a:pt x="58" y="272"/>
                    <a:pt x="61" y="270"/>
                    <a:pt x="60" y="268"/>
                  </a:cubicBezTo>
                  <a:cubicBezTo>
                    <a:pt x="59" y="266"/>
                    <a:pt x="59" y="264"/>
                    <a:pt x="61" y="260"/>
                  </a:cubicBezTo>
                  <a:cubicBezTo>
                    <a:pt x="63" y="256"/>
                    <a:pt x="67" y="254"/>
                    <a:pt x="69" y="254"/>
                  </a:cubicBezTo>
                  <a:cubicBezTo>
                    <a:pt x="70" y="255"/>
                    <a:pt x="73" y="256"/>
                    <a:pt x="74" y="254"/>
                  </a:cubicBezTo>
                  <a:cubicBezTo>
                    <a:pt x="75" y="252"/>
                    <a:pt x="75" y="250"/>
                    <a:pt x="74" y="249"/>
                  </a:cubicBezTo>
                  <a:cubicBezTo>
                    <a:pt x="73" y="249"/>
                    <a:pt x="70" y="248"/>
                    <a:pt x="72" y="245"/>
                  </a:cubicBezTo>
                  <a:cubicBezTo>
                    <a:pt x="75" y="242"/>
                    <a:pt x="77" y="238"/>
                    <a:pt x="78" y="235"/>
                  </a:cubicBezTo>
                  <a:cubicBezTo>
                    <a:pt x="78" y="232"/>
                    <a:pt x="77" y="229"/>
                    <a:pt x="78" y="228"/>
                  </a:cubicBezTo>
                  <a:cubicBezTo>
                    <a:pt x="79" y="227"/>
                    <a:pt x="82" y="228"/>
                    <a:pt x="84" y="226"/>
                  </a:cubicBezTo>
                  <a:cubicBezTo>
                    <a:pt x="86" y="225"/>
                    <a:pt x="85" y="223"/>
                    <a:pt x="86" y="222"/>
                  </a:cubicBezTo>
                  <a:cubicBezTo>
                    <a:pt x="87" y="220"/>
                    <a:pt x="88" y="217"/>
                    <a:pt x="90" y="215"/>
                  </a:cubicBezTo>
                  <a:cubicBezTo>
                    <a:pt x="91" y="214"/>
                    <a:pt x="93" y="213"/>
                    <a:pt x="92" y="211"/>
                  </a:cubicBezTo>
                  <a:cubicBezTo>
                    <a:pt x="91" y="210"/>
                    <a:pt x="94" y="208"/>
                    <a:pt x="94" y="206"/>
                  </a:cubicBezTo>
                  <a:cubicBezTo>
                    <a:pt x="94" y="203"/>
                    <a:pt x="98" y="201"/>
                    <a:pt x="100" y="201"/>
                  </a:cubicBezTo>
                  <a:cubicBezTo>
                    <a:pt x="103" y="201"/>
                    <a:pt x="106" y="201"/>
                    <a:pt x="106" y="199"/>
                  </a:cubicBezTo>
                  <a:cubicBezTo>
                    <a:pt x="106" y="196"/>
                    <a:pt x="105" y="191"/>
                    <a:pt x="108" y="193"/>
                  </a:cubicBezTo>
                  <a:cubicBezTo>
                    <a:pt x="112" y="194"/>
                    <a:pt x="114" y="193"/>
                    <a:pt x="117" y="194"/>
                  </a:cubicBezTo>
                  <a:cubicBezTo>
                    <a:pt x="119" y="196"/>
                    <a:pt x="122" y="196"/>
                    <a:pt x="122" y="193"/>
                  </a:cubicBezTo>
                  <a:cubicBezTo>
                    <a:pt x="122" y="190"/>
                    <a:pt x="123" y="185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8" y="185"/>
                    <a:pt x="131" y="183"/>
                    <a:pt x="133" y="183"/>
                  </a:cubicBezTo>
                  <a:cubicBezTo>
                    <a:pt x="136" y="184"/>
                    <a:pt x="138" y="189"/>
                    <a:pt x="141" y="190"/>
                  </a:cubicBezTo>
                  <a:cubicBezTo>
                    <a:pt x="145" y="191"/>
                    <a:pt x="149" y="192"/>
                    <a:pt x="150" y="190"/>
                  </a:cubicBezTo>
                  <a:cubicBezTo>
                    <a:pt x="151" y="188"/>
                    <a:pt x="154" y="191"/>
                    <a:pt x="156" y="191"/>
                  </a:cubicBezTo>
                  <a:cubicBezTo>
                    <a:pt x="159" y="190"/>
                    <a:pt x="159" y="195"/>
                    <a:pt x="161" y="192"/>
                  </a:cubicBezTo>
                  <a:cubicBezTo>
                    <a:pt x="163" y="189"/>
                    <a:pt x="161" y="187"/>
                    <a:pt x="164" y="187"/>
                  </a:cubicBezTo>
                  <a:cubicBezTo>
                    <a:pt x="168" y="188"/>
                    <a:pt x="166" y="183"/>
                    <a:pt x="166" y="180"/>
                  </a:cubicBezTo>
                  <a:cubicBezTo>
                    <a:pt x="166" y="178"/>
                    <a:pt x="171" y="177"/>
                    <a:pt x="171" y="175"/>
                  </a:cubicBezTo>
                  <a:cubicBezTo>
                    <a:pt x="171" y="173"/>
                    <a:pt x="178" y="175"/>
                    <a:pt x="179" y="173"/>
                  </a:cubicBezTo>
                  <a:cubicBezTo>
                    <a:pt x="180" y="172"/>
                    <a:pt x="184" y="170"/>
                    <a:pt x="185" y="173"/>
                  </a:cubicBezTo>
                  <a:cubicBezTo>
                    <a:pt x="187" y="176"/>
                    <a:pt x="193" y="177"/>
                    <a:pt x="194" y="179"/>
                  </a:cubicBezTo>
                  <a:cubicBezTo>
                    <a:pt x="194" y="180"/>
                    <a:pt x="194" y="182"/>
                    <a:pt x="194" y="183"/>
                  </a:cubicBezTo>
                  <a:cubicBezTo>
                    <a:pt x="195" y="182"/>
                    <a:pt x="196" y="181"/>
                    <a:pt x="198" y="181"/>
                  </a:cubicBezTo>
                  <a:cubicBezTo>
                    <a:pt x="200" y="181"/>
                    <a:pt x="202" y="178"/>
                    <a:pt x="204" y="178"/>
                  </a:cubicBezTo>
                  <a:cubicBezTo>
                    <a:pt x="206" y="179"/>
                    <a:pt x="208" y="178"/>
                    <a:pt x="208" y="175"/>
                  </a:cubicBezTo>
                  <a:cubicBezTo>
                    <a:pt x="206" y="174"/>
                    <a:pt x="203" y="174"/>
                    <a:pt x="202" y="176"/>
                  </a:cubicBezTo>
                  <a:close/>
                  <a:moveTo>
                    <a:pt x="58" y="23"/>
                  </a:moveTo>
                  <a:cubicBezTo>
                    <a:pt x="62" y="24"/>
                    <a:pt x="55" y="28"/>
                    <a:pt x="54" y="31"/>
                  </a:cubicBezTo>
                  <a:cubicBezTo>
                    <a:pt x="53" y="35"/>
                    <a:pt x="59" y="38"/>
                    <a:pt x="62" y="40"/>
                  </a:cubicBezTo>
                  <a:cubicBezTo>
                    <a:pt x="65" y="43"/>
                    <a:pt x="71" y="42"/>
                    <a:pt x="73" y="41"/>
                  </a:cubicBezTo>
                  <a:cubicBezTo>
                    <a:pt x="76" y="39"/>
                    <a:pt x="75" y="34"/>
                    <a:pt x="78" y="35"/>
                  </a:cubicBezTo>
                  <a:cubicBezTo>
                    <a:pt x="81" y="35"/>
                    <a:pt x="79" y="32"/>
                    <a:pt x="82" y="31"/>
                  </a:cubicBezTo>
                  <a:cubicBezTo>
                    <a:pt x="84" y="30"/>
                    <a:pt x="85" y="33"/>
                    <a:pt x="83" y="36"/>
                  </a:cubicBezTo>
                  <a:cubicBezTo>
                    <a:pt x="80" y="38"/>
                    <a:pt x="86" y="38"/>
                    <a:pt x="89" y="35"/>
                  </a:cubicBezTo>
                  <a:cubicBezTo>
                    <a:pt x="93" y="32"/>
                    <a:pt x="93" y="35"/>
                    <a:pt x="93" y="38"/>
                  </a:cubicBezTo>
                  <a:cubicBezTo>
                    <a:pt x="92" y="41"/>
                    <a:pt x="85" y="39"/>
                    <a:pt x="83" y="42"/>
                  </a:cubicBezTo>
                  <a:cubicBezTo>
                    <a:pt x="81" y="45"/>
                    <a:pt x="74" y="43"/>
                    <a:pt x="70" y="46"/>
                  </a:cubicBezTo>
                  <a:cubicBezTo>
                    <a:pt x="67" y="50"/>
                    <a:pt x="73" y="50"/>
                    <a:pt x="78" y="49"/>
                  </a:cubicBezTo>
                  <a:cubicBezTo>
                    <a:pt x="82" y="48"/>
                    <a:pt x="91" y="48"/>
                    <a:pt x="94" y="49"/>
                  </a:cubicBezTo>
                  <a:cubicBezTo>
                    <a:pt x="97" y="49"/>
                    <a:pt x="92" y="50"/>
                    <a:pt x="86" y="50"/>
                  </a:cubicBezTo>
                  <a:cubicBezTo>
                    <a:pt x="81" y="50"/>
                    <a:pt x="79" y="52"/>
                    <a:pt x="80" y="53"/>
                  </a:cubicBezTo>
                  <a:cubicBezTo>
                    <a:pt x="80" y="55"/>
                    <a:pt x="72" y="52"/>
                    <a:pt x="72" y="55"/>
                  </a:cubicBezTo>
                  <a:cubicBezTo>
                    <a:pt x="71" y="58"/>
                    <a:pt x="79" y="60"/>
                    <a:pt x="80" y="61"/>
                  </a:cubicBezTo>
                  <a:cubicBezTo>
                    <a:pt x="81" y="63"/>
                    <a:pt x="86" y="62"/>
                    <a:pt x="88" y="62"/>
                  </a:cubicBezTo>
                  <a:cubicBezTo>
                    <a:pt x="89" y="63"/>
                    <a:pt x="84" y="65"/>
                    <a:pt x="84" y="65"/>
                  </a:cubicBezTo>
                  <a:cubicBezTo>
                    <a:pt x="83" y="66"/>
                    <a:pt x="89" y="68"/>
                    <a:pt x="90" y="69"/>
                  </a:cubicBezTo>
                  <a:cubicBezTo>
                    <a:pt x="91" y="71"/>
                    <a:pt x="96" y="70"/>
                    <a:pt x="96" y="68"/>
                  </a:cubicBezTo>
                  <a:cubicBezTo>
                    <a:pt x="95" y="65"/>
                    <a:pt x="99" y="55"/>
                    <a:pt x="105" y="53"/>
                  </a:cubicBezTo>
                  <a:cubicBezTo>
                    <a:pt x="110" y="51"/>
                    <a:pt x="107" y="50"/>
                    <a:pt x="108" y="46"/>
                  </a:cubicBezTo>
                  <a:cubicBezTo>
                    <a:pt x="109" y="43"/>
                    <a:pt x="113" y="46"/>
                    <a:pt x="112" y="43"/>
                  </a:cubicBezTo>
                  <a:cubicBezTo>
                    <a:pt x="110" y="41"/>
                    <a:pt x="111" y="40"/>
                    <a:pt x="114" y="37"/>
                  </a:cubicBezTo>
                  <a:cubicBezTo>
                    <a:pt x="118" y="33"/>
                    <a:pt x="120" y="36"/>
                    <a:pt x="124" y="34"/>
                  </a:cubicBezTo>
                  <a:cubicBezTo>
                    <a:pt x="128" y="32"/>
                    <a:pt x="130" y="35"/>
                    <a:pt x="126" y="36"/>
                  </a:cubicBezTo>
                  <a:cubicBezTo>
                    <a:pt x="122" y="36"/>
                    <a:pt x="124" y="40"/>
                    <a:pt x="127" y="42"/>
                  </a:cubicBezTo>
                  <a:cubicBezTo>
                    <a:pt x="130" y="43"/>
                    <a:pt x="127" y="44"/>
                    <a:pt x="130" y="45"/>
                  </a:cubicBezTo>
                  <a:cubicBezTo>
                    <a:pt x="132" y="45"/>
                    <a:pt x="132" y="49"/>
                    <a:pt x="128" y="52"/>
                  </a:cubicBezTo>
                  <a:cubicBezTo>
                    <a:pt x="125" y="56"/>
                    <a:pt x="129" y="56"/>
                    <a:pt x="136" y="54"/>
                  </a:cubicBezTo>
                  <a:cubicBezTo>
                    <a:pt x="143" y="51"/>
                    <a:pt x="139" y="56"/>
                    <a:pt x="141" y="58"/>
                  </a:cubicBezTo>
                  <a:cubicBezTo>
                    <a:pt x="142" y="60"/>
                    <a:pt x="148" y="56"/>
                    <a:pt x="151" y="53"/>
                  </a:cubicBezTo>
                  <a:cubicBezTo>
                    <a:pt x="154" y="50"/>
                    <a:pt x="158" y="50"/>
                    <a:pt x="158" y="48"/>
                  </a:cubicBezTo>
                  <a:cubicBezTo>
                    <a:pt x="157" y="46"/>
                    <a:pt x="154" y="46"/>
                    <a:pt x="152" y="47"/>
                  </a:cubicBezTo>
                  <a:cubicBezTo>
                    <a:pt x="149" y="48"/>
                    <a:pt x="143" y="47"/>
                    <a:pt x="145" y="45"/>
                  </a:cubicBezTo>
                  <a:cubicBezTo>
                    <a:pt x="147" y="43"/>
                    <a:pt x="147" y="42"/>
                    <a:pt x="144" y="42"/>
                  </a:cubicBezTo>
                  <a:cubicBezTo>
                    <a:pt x="141" y="43"/>
                    <a:pt x="135" y="41"/>
                    <a:pt x="138" y="40"/>
                  </a:cubicBezTo>
                  <a:cubicBezTo>
                    <a:pt x="140" y="39"/>
                    <a:pt x="136" y="35"/>
                    <a:pt x="133" y="35"/>
                  </a:cubicBezTo>
                  <a:cubicBezTo>
                    <a:pt x="131" y="36"/>
                    <a:pt x="131" y="33"/>
                    <a:pt x="132" y="31"/>
                  </a:cubicBezTo>
                  <a:cubicBezTo>
                    <a:pt x="132" y="29"/>
                    <a:pt x="124" y="28"/>
                    <a:pt x="126" y="27"/>
                  </a:cubicBezTo>
                  <a:cubicBezTo>
                    <a:pt x="127" y="27"/>
                    <a:pt x="123" y="25"/>
                    <a:pt x="122" y="26"/>
                  </a:cubicBezTo>
                  <a:cubicBezTo>
                    <a:pt x="121" y="28"/>
                    <a:pt x="119" y="27"/>
                    <a:pt x="119" y="25"/>
                  </a:cubicBezTo>
                  <a:cubicBezTo>
                    <a:pt x="119" y="23"/>
                    <a:pt x="113" y="24"/>
                    <a:pt x="111" y="24"/>
                  </a:cubicBezTo>
                  <a:cubicBezTo>
                    <a:pt x="109" y="24"/>
                    <a:pt x="110" y="19"/>
                    <a:pt x="108" y="18"/>
                  </a:cubicBezTo>
                  <a:cubicBezTo>
                    <a:pt x="106" y="16"/>
                    <a:pt x="103" y="21"/>
                    <a:pt x="101" y="20"/>
                  </a:cubicBezTo>
                  <a:cubicBezTo>
                    <a:pt x="100" y="20"/>
                    <a:pt x="103" y="17"/>
                    <a:pt x="103" y="15"/>
                  </a:cubicBezTo>
                  <a:cubicBezTo>
                    <a:pt x="104" y="13"/>
                    <a:pt x="96" y="10"/>
                    <a:pt x="95" y="12"/>
                  </a:cubicBezTo>
                  <a:cubicBezTo>
                    <a:pt x="94" y="14"/>
                    <a:pt x="93" y="9"/>
                    <a:pt x="91" y="8"/>
                  </a:cubicBezTo>
                  <a:cubicBezTo>
                    <a:pt x="89" y="8"/>
                    <a:pt x="90" y="12"/>
                    <a:pt x="89" y="12"/>
                  </a:cubicBezTo>
                  <a:cubicBezTo>
                    <a:pt x="87" y="12"/>
                    <a:pt x="85" y="14"/>
                    <a:pt x="88" y="16"/>
                  </a:cubicBezTo>
                  <a:cubicBezTo>
                    <a:pt x="90" y="18"/>
                    <a:pt x="93" y="27"/>
                    <a:pt x="93" y="28"/>
                  </a:cubicBezTo>
                  <a:cubicBezTo>
                    <a:pt x="92" y="29"/>
                    <a:pt x="84" y="22"/>
                    <a:pt x="84" y="18"/>
                  </a:cubicBezTo>
                  <a:cubicBezTo>
                    <a:pt x="83" y="14"/>
                    <a:pt x="79" y="11"/>
                    <a:pt x="78" y="14"/>
                  </a:cubicBezTo>
                  <a:cubicBezTo>
                    <a:pt x="77" y="16"/>
                    <a:pt x="74" y="17"/>
                    <a:pt x="75" y="20"/>
                  </a:cubicBezTo>
                  <a:cubicBezTo>
                    <a:pt x="76" y="23"/>
                    <a:pt x="73" y="24"/>
                    <a:pt x="73" y="22"/>
                  </a:cubicBezTo>
                  <a:cubicBezTo>
                    <a:pt x="73" y="19"/>
                    <a:pt x="68" y="17"/>
                    <a:pt x="67" y="17"/>
                  </a:cubicBezTo>
                  <a:cubicBezTo>
                    <a:pt x="65" y="17"/>
                    <a:pt x="71" y="15"/>
                    <a:pt x="74" y="14"/>
                  </a:cubicBezTo>
                  <a:cubicBezTo>
                    <a:pt x="76" y="13"/>
                    <a:pt x="71" y="11"/>
                    <a:pt x="69" y="13"/>
                  </a:cubicBezTo>
                  <a:cubicBezTo>
                    <a:pt x="67" y="14"/>
                    <a:pt x="64" y="12"/>
                    <a:pt x="62" y="14"/>
                  </a:cubicBezTo>
                  <a:cubicBezTo>
                    <a:pt x="61" y="16"/>
                    <a:pt x="59" y="14"/>
                    <a:pt x="57" y="13"/>
                  </a:cubicBezTo>
                  <a:cubicBezTo>
                    <a:pt x="54" y="13"/>
                    <a:pt x="52" y="17"/>
                    <a:pt x="50" y="16"/>
                  </a:cubicBezTo>
                  <a:cubicBezTo>
                    <a:pt x="48" y="15"/>
                    <a:pt x="47" y="20"/>
                    <a:pt x="50" y="24"/>
                  </a:cubicBezTo>
                  <a:cubicBezTo>
                    <a:pt x="53" y="28"/>
                    <a:pt x="55" y="23"/>
                    <a:pt x="58" y="23"/>
                  </a:cubicBezTo>
                  <a:close/>
                  <a:moveTo>
                    <a:pt x="51" y="38"/>
                  </a:moveTo>
                  <a:cubicBezTo>
                    <a:pt x="53" y="38"/>
                    <a:pt x="55" y="42"/>
                    <a:pt x="57" y="42"/>
                  </a:cubicBezTo>
                  <a:cubicBezTo>
                    <a:pt x="58" y="42"/>
                    <a:pt x="54" y="37"/>
                    <a:pt x="52" y="35"/>
                  </a:cubicBezTo>
                  <a:cubicBezTo>
                    <a:pt x="49" y="32"/>
                    <a:pt x="49" y="30"/>
                    <a:pt x="46" y="31"/>
                  </a:cubicBezTo>
                  <a:cubicBezTo>
                    <a:pt x="43" y="32"/>
                    <a:pt x="49" y="37"/>
                    <a:pt x="51" y="38"/>
                  </a:cubicBezTo>
                  <a:close/>
                  <a:moveTo>
                    <a:pt x="108" y="9"/>
                  </a:moveTo>
                  <a:cubicBezTo>
                    <a:pt x="109" y="10"/>
                    <a:pt x="105" y="10"/>
                    <a:pt x="107" y="12"/>
                  </a:cubicBezTo>
                  <a:cubicBezTo>
                    <a:pt x="112" y="17"/>
                    <a:pt x="133" y="11"/>
                    <a:pt x="136" y="13"/>
                  </a:cubicBezTo>
                  <a:cubicBezTo>
                    <a:pt x="139" y="14"/>
                    <a:pt x="119" y="16"/>
                    <a:pt x="119" y="18"/>
                  </a:cubicBezTo>
                  <a:cubicBezTo>
                    <a:pt x="120" y="21"/>
                    <a:pt x="137" y="22"/>
                    <a:pt x="138" y="21"/>
                  </a:cubicBezTo>
                  <a:cubicBezTo>
                    <a:pt x="140" y="20"/>
                    <a:pt x="142" y="24"/>
                    <a:pt x="148" y="24"/>
                  </a:cubicBezTo>
                  <a:cubicBezTo>
                    <a:pt x="154" y="25"/>
                    <a:pt x="153" y="22"/>
                    <a:pt x="157" y="22"/>
                  </a:cubicBezTo>
                  <a:cubicBezTo>
                    <a:pt x="161" y="22"/>
                    <a:pt x="167" y="20"/>
                    <a:pt x="167" y="17"/>
                  </a:cubicBezTo>
                  <a:cubicBezTo>
                    <a:pt x="168" y="15"/>
                    <a:pt x="180" y="12"/>
                    <a:pt x="178" y="8"/>
                  </a:cubicBezTo>
                  <a:cubicBezTo>
                    <a:pt x="177" y="4"/>
                    <a:pt x="166" y="7"/>
                    <a:pt x="163" y="5"/>
                  </a:cubicBezTo>
                  <a:cubicBezTo>
                    <a:pt x="159" y="4"/>
                    <a:pt x="152" y="2"/>
                    <a:pt x="151" y="4"/>
                  </a:cubicBezTo>
                  <a:cubicBezTo>
                    <a:pt x="149" y="7"/>
                    <a:pt x="147" y="7"/>
                    <a:pt x="146" y="6"/>
                  </a:cubicBezTo>
                  <a:cubicBezTo>
                    <a:pt x="145" y="5"/>
                    <a:pt x="147" y="0"/>
                    <a:pt x="142" y="1"/>
                  </a:cubicBezTo>
                  <a:cubicBezTo>
                    <a:pt x="136" y="3"/>
                    <a:pt x="141" y="8"/>
                    <a:pt x="140" y="9"/>
                  </a:cubicBezTo>
                  <a:cubicBezTo>
                    <a:pt x="139" y="10"/>
                    <a:pt x="134" y="8"/>
                    <a:pt x="134" y="5"/>
                  </a:cubicBezTo>
                  <a:cubicBezTo>
                    <a:pt x="133" y="3"/>
                    <a:pt x="128" y="8"/>
                    <a:pt x="127" y="5"/>
                  </a:cubicBezTo>
                  <a:cubicBezTo>
                    <a:pt x="126" y="2"/>
                    <a:pt x="120" y="0"/>
                    <a:pt x="118" y="0"/>
                  </a:cubicBezTo>
                  <a:cubicBezTo>
                    <a:pt x="117" y="0"/>
                    <a:pt x="120" y="2"/>
                    <a:pt x="119" y="4"/>
                  </a:cubicBezTo>
                  <a:cubicBezTo>
                    <a:pt x="118" y="5"/>
                    <a:pt x="114" y="2"/>
                    <a:pt x="113" y="2"/>
                  </a:cubicBezTo>
                  <a:cubicBezTo>
                    <a:pt x="112" y="2"/>
                    <a:pt x="114" y="5"/>
                    <a:pt x="113" y="7"/>
                  </a:cubicBezTo>
                  <a:cubicBezTo>
                    <a:pt x="113" y="8"/>
                    <a:pt x="110" y="2"/>
                    <a:pt x="107" y="2"/>
                  </a:cubicBezTo>
                  <a:cubicBezTo>
                    <a:pt x="105" y="2"/>
                    <a:pt x="106" y="5"/>
                    <a:pt x="104" y="5"/>
                  </a:cubicBezTo>
                  <a:cubicBezTo>
                    <a:pt x="102" y="5"/>
                    <a:pt x="106" y="8"/>
                    <a:pt x="108" y="9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54" name="Google Shape;1054;p65"/>
            <p:cNvSpPr/>
            <p:nvPr/>
          </p:nvSpPr>
          <p:spPr>
            <a:xfrm>
              <a:off x="9839503" y="2571175"/>
              <a:ext cx="71566" cy="27362"/>
            </a:xfrm>
            <a:custGeom>
              <a:rect b="b" l="l" r="r" t="t"/>
              <a:pathLst>
                <a:path extrusionOk="0" h="10" w="27">
                  <a:moveTo>
                    <a:pt x="12" y="1"/>
                  </a:moveTo>
                  <a:cubicBezTo>
                    <a:pt x="10" y="2"/>
                    <a:pt x="0" y="1"/>
                    <a:pt x="2" y="4"/>
                  </a:cubicBezTo>
                  <a:cubicBezTo>
                    <a:pt x="4" y="6"/>
                    <a:pt x="13" y="5"/>
                    <a:pt x="17" y="7"/>
                  </a:cubicBezTo>
                  <a:cubicBezTo>
                    <a:pt x="21" y="10"/>
                    <a:pt x="27" y="8"/>
                    <a:pt x="27" y="6"/>
                  </a:cubicBezTo>
                  <a:cubicBezTo>
                    <a:pt x="27" y="4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55" name="Google Shape;1055;p65"/>
            <p:cNvSpPr/>
            <p:nvPr/>
          </p:nvSpPr>
          <p:spPr>
            <a:xfrm>
              <a:off x="8585013" y="3105800"/>
              <a:ext cx="362033" cy="364133"/>
            </a:xfrm>
            <a:custGeom>
              <a:rect b="b" l="l" r="r" t="t"/>
              <a:pathLst>
                <a:path extrusionOk="0" h="138" w="138">
                  <a:moveTo>
                    <a:pt x="130" y="15"/>
                  </a:moveTo>
                  <a:cubicBezTo>
                    <a:pt x="129" y="13"/>
                    <a:pt x="126" y="16"/>
                    <a:pt x="122" y="17"/>
                  </a:cubicBezTo>
                  <a:cubicBezTo>
                    <a:pt x="119" y="17"/>
                    <a:pt x="108" y="8"/>
                    <a:pt x="105" y="4"/>
                  </a:cubicBezTo>
                  <a:cubicBezTo>
                    <a:pt x="102" y="0"/>
                    <a:pt x="97" y="3"/>
                    <a:pt x="100" y="6"/>
                  </a:cubicBezTo>
                  <a:cubicBezTo>
                    <a:pt x="102" y="9"/>
                    <a:pt x="99" y="10"/>
                    <a:pt x="99" y="15"/>
                  </a:cubicBezTo>
                  <a:cubicBezTo>
                    <a:pt x="99" y="19"/>
                    <a:pt x="96" y="19"/>
                    <a:pt x="97" y="22"/>
                  </a:cubicBezTo>
                  <a:cubicBezTo>
                    <a:pt x="97" y="25"/>
                    <a:pt x="93" y="24"/>
                    <a:pt x="90" y="25"/>
                  </a:cubicBezTo>
                  <a:cubicBezTo>
                    <a:pt x="87" y="25"/>
                    <a:pt x="90" y="28"/>
                    <a:pt x="87" y="29"/>
                  </a:cubicBezTo>
                  <a:cubicBezTo>
                    <a:pt x="84" y="31"/>
                    <a:pt x="84" y="33"/>
                    <a:pt x="85" y="34"/>
                  </a:cubicBezTo>
                  <a:cubicBezTo>
                    <a:pt x="87" y="35"/>
                    <a:pt x="86" y="38"/>
                    <a:pt x="85" y="40"/>
                  </a:cubicBezTo>
                  <a:cubicBezTo>
                    <a:pt x="85" y="42"/>
                    <a:pt x="88" y="41"/>
                    <a:pt x="90" y="39"/>
                  </a:cubicBezTo>
                  <a:cubicBezTo>
                    <a:pt x="91" y="36"/>
                    <a:pt x="93" y="40"/>
                    <a:pt x="94" y="38"/>
                  </a:cubicBezTo>
                  <a:cubicBezTo>
                    <a:pt x="94" y="35"/>
                    <a:pt x="89" y="34"/>
                    <a:pt x="89" y="32"/>
                  </a:cubicBezTo>
                  <a:cubicBezTo>
                    <a:pt x="89" y="29"/>
                    <a:pt x="93" y="32"/>
                    <a:pt x="96" y="31"/>
                  </a:cubicBezTo>
                  <a:cubicBezTo>
                    <a:pt x="99" y="30"/>
                    <a:pt x="104" y="31"/>
                    <a:pt x="108" y="34"/>
                  </a:cubicBezTo>
                  <a:cubicBezTo>
                    <a:pt x="111" y="37"/>
                    <a:pt x="112" y="36"/>
                    <a:pt x="113" y="32"/>
                  </a:cubicBezTo>
                  <a:cubicBezTo>
                    <a:pt x="114" y="28"/>
                    <a:pt x="119" y="26"/>
                    <a:pt x="125" y="26"/>
                  </a:cubicBezTo>
                  <a:cubicBezTo>
                    <a:pt x="130" y="26"/>
                    <a:pt x="131" y="24"/>
                    <a:pt x="129" y="23"/>
                  </a:cubicBezTo>
                  <a:cubicBezTo>
                    <a:pt x="127" y="21"/>
                    <a:pt x="138" y="15"/>
                    <a:pt x="138" y="13"/>
                  </a:cubicBezTo>
                  <a:cubicBezTo>
                    <a:pt x="138" y="11"/>
                    <a:pt x="132" y="17"/>
                    <a:pt x="130" y="15"/>
                  </a:cubicBezTo>
                  <a:close/>
                  <a:moveTo>
                    <a:pt x="87" y="47"/>
                  </a:moveTo>
                  <a:cubicBezTo>
                    <a:pt x="84" y="49"/>
                    <a:pt x="83" y="56"/>
                    <a:pt x="85" y="58"/>
                  </a:cubicBezTo>
                  <a:cubicBezTo>
                    <a:pt x="88" y="60"/>
                    <a:pt x="81" y="64"/>
                    <a:pt x="81" y="69"/>
                  </a:cubicBezTo>
                  <a:cubicBezTo>
                    <a:pt x="81" y="73"/>
                    <a:pt x="77" y="73"/>
                    <a:pt x="76" y="77"/>
                  </a:cubicBezTo>
                  <a:cubicBezTo>
                    <a:pt x="76" y="80"/>
                    <a:pt x="73" y="79"/>
                    <a:pt x="69" y="82"/>
                  </a:cubicBezTo>
                  <a:cubicBezTo>
                    <a:pt x="65" y="85"/>
                    <a:pt x="63" y="82"/>
                    <a:pt x="64" y="80"/>
                  </a:cubicBezTo>
                  <a:cubicBezTo>
                    <a:pt x="65" y="78"/>
                    <a:pt x="57" y="81"/>
                    <a:pt x="58" y="86"/>
                  </a:cubicBezTo>
                  <a:cubicBezTo>
                    <a:pt x="58" y="91"/>
                    <a:pt x="51" y="92"/>
                    <a:pt x="53" y="94"/>
                  </a:cubicBezTo>
                  <a:cubicBezTo>
                    <a:pt x="54" y="97"/>
                    <a:pt x="47" y="98"/>
                    <a:pt x="48" y="96"/>
                  </a:cubicBezTo>
                  <a:cubicBezTo>
                    <a:pt x="48" y="94"/>
                    <a:pt x="43" y="95"/>
                    <a:pt x="38" y="97"/>
                  </a:cubicBezTo>
                  <a:cubicBezTo>
                    <a:pt x="32" y="99"/>
                    <a:pt x="29" y="95"/>
                    <a:pt x="26" y="98"/>
                  </a:cubicBezTo>
                  <a:cubicBezTo>
                    <a:pt x="23" y="101"/>
                    <a:pt x="18" y="106"/>
                    <a:pt x="14" y="107"/>
                  </a:cubicBezTo>
                  <a:cubicBezTo>
                    <a:pt x="10" y="108"/>
                    <a:pt x="12" y="113"/>
                    <a:pt x="14" y="112"/>
                  </a:cubicBezTo>
                  <a:cubicBezTo>
                    <a:pt x="17" y="110"/>
                    <a:pt x="21" y="112"/>
                    <a:pt x="22" y="110"/>
                  </a:cubicBezTo>
                  <a:cubicBezTo>
                    <a:pt x="24" y="108"/>
                    <a:pt x="36" y="105"/>
                    <a:pt x="43" y="105"/>
                  </a:cubicBezTo>
                  <a:cubicBezTo>
                    <a:pt x="50" y="104"/>
                    <a:pt x="46" y="108"/>
                    <a:pt x="46" y="112"/>
                  </a:cubicBezTo>
                  <a:cubicBezTo>
                    <a:pt x="46" y="116"/>
                    <a:pt x="52" y="115"/>
                    <a:pt x="56" y="111"/>
                  </a:cubicBezTo>
                  <a:cubicBezTo>
                    <a:pt x="59" y="108"/>
                    <a:pt x="61" y="108"/>
                    <a:pt x="58" y="106"/>
                  </a:cubicBezTo>
                  <a:cubicBezTo>
                    <a:pt x="56" y="104"/>
                    <a:pt x="59" y="102"/>
                    <a:pt x="61" y="105"/>
                  </a:cubicBezTo>
                  <a:cubicBezTo>
                    <a:pt x="63" y="108"/>
                    <a:pt x="69" y="108"/>
                    <a:pt x="71" y="104"/>
                  </a:cubicBezTo>
                  <a:cubicBezTo>
                    <a:pt x="73" y="100"/>
                    <a:pt x="74" y="105"/>
                    <a:pt x="77" y="104"/>
                  </a:cubicBezTo>
                  <a:cubicBezTo>
                    <a:pt x="80" y="104"/>
                    <a:pt x="81" y="97"/>
                    <a:pt x="82" y="100"/>
                  </a:cubicBezTo>
                  <a:cubicBezTo>
                    <a:pt x="82" y="102"/>
                    <a:pt x="86" y="102"/>
                    <a:pt x="89" y="99"/>
                  </a:cubicBezTo>
                  <a:cubicBezTo>
                    <a:pt x="92" y="95"/>
                    <a:pt x="90" y="90"/>
                    <a:pt x="91" y="87"/>
                  </a:cubicBezTo>
                  <a:cubicBezTo>
                    <a:pt x="93" y="84"/>
                    <a:pt x="95" y="78"/>
                    <a:pt x="93" y="75"/>
                  </a:cubicBezTo>
                  <a:cubicBezTo>
                    <a:pt x="91" y="71"/>
                    <a:pt x="98" y="69"/>
                    <a:pt x="101" y="66"/>
                  </a:cubicBezTo>
                  <a:cubicBezTo>
                    <a:pt x="104" y="63"/>
                    <a:pt x="97" y="49"/>
                    <a:pt x="97" y="45"/>
                  </a:cubicBezTo>
                  <a:cubicBezTo>
                    <a:pt x="97" y="40"/>
                    <a:pt x="89" y="46"/>
                    <a:pt x="87" y="47"/>
                  </a:cubicBezTo>
                  <a:close/>
                  <a:moveTo>
                    <a:pt x="34" y="109"/>
                  </a:moveTo>
                  <a:cubicBezTo>
                    <a:pt x="33" y="112"/>
                    <a:pt x="31" y="111"/>
                    <a:pt x="27" y="111"/>
                  </a:cubicBezTo>
                  <a:cubicBezTo>
                    <a:pt x="23" y="112"/>
                    <a:pt x="23" y="121"/>
                    <a:pt x="26" y="122"/>
                  </a:cubicBezTo>
                  <a:cubicBezTo>
                    <a:pt x="28" y="123"/>
                    <a:pt x="29" y="123"/>
                    <a:pt x="30" y="120"/>
                  </a:cubicBezTo>
                  <a:cubicBezTo>
                    <a:pt x="31" y="117"/>
                    <a:pt x="35" y="116"/>
                    <a:pt x="37" y="117"/>
                  </a:cubicBezTo>
                  <a:cubicBezTo>
                    <a:pt x="39" y="119"/>
                    <a:pt x="42" y="114"/>
                    <a:pt x="42" y="110"/>
                  </a:cubicBezTo>
                  <a:cubicBezTo>
                    <a:pt x="42" y="107"/>
                    <a:pt x="35" y="107"/>
                    <a:pt x="34" y="109"/>
                  </a:cubicBezTo>
                  <a:close/>
                  <a:moveTo>
                    <a:pt x="18" y="119"/>
                  </a:moveTo>
                  <a:cubicBezTo>
                    <a:pt x="18" y="116"/>
                    <a:pt x="13" y="117"/>
                    <a:pt x="12" y="114"/>
                  </a:cubicBezTo>
                  <a:cubicBezTo>
                    <a:pt x="12" y="112"/>
                    <a:pt x="9" y="114"/>
                    <a:pt x="5" y="116"/>
                  </a:cubicBezTo>
                  <a:cubicBezTo>
                    <a:pt x="2" y="119"/>
                    <a:pt x="0" y="119"/>
                    <a:pt x="2" y="122"/>
                  </a:cubicBezTo>
                  <a:cubicBezTo>
                    <a:pt x="3" y="124"/>
                    <a:pt x="5" y="122"/>
                    <a:pt x="6" y="119"/>
                  </a:cubicBezTo>
                  <a:cubicBezTo>
                    <a:pt x="7" y="117"/>
                    <a:pt x="10" y="123"/>
                    <a:pt x="8" y="128"/>
                  </a:cubicBezTo>
                  <a:cubicBezTo>
                    <a:pt x="5" y="132"/>
                    <a:pt x="8" y="138"/>
                    <a:pt x="11" y="137"/>
                  </a:cubicBezTo>
                  <a:cubicBezTo>
                    <a:pt x="13" y="137"/>
                    <a:pt x="16" y="128"/>
                    <a:pt x="20" y="124"/>
                  </a:cubicBezTo>
                  <a:cubicBezTo>
                    <a:pt x="23" y="119"/>
                    <a:pt x="18" y="121"/>
                    <a:pt x="18" y="119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56" name="Google Shape;1056;p65"/>
            <p:cNvSpPr/>
            <p:nvPr/>
          </p:nvSpPr>
          <p:spPr>
            <a:xfrm>
              <a:off x="7429452" y="2884795"/>
              <a:ext cx="1271328" cy="884025"/>
            </a:xfrm>
            <a:custGeom>
              <a:rect b="b" l="l" r="r" t="t"/>
              <a:pathLst>
                <a:path extrusionOk="0" h="335" w="483">
                  <a:moveTo>
                    <a:pt x="480" y="60"/>
                  </a:moveTo>
                  <a:cubicBezTo>
                    <a:pt x="480" y="56"/>
                    <a:pt x="475" y="57"/>
                    <a:pt x="474" y="58"/>
                  </a:cubicBezTo>
                  <a:cubicBezTo>
                    <a:pt x="472" y="59"/>
                    <a:pt x="467" y="58"/>
                    <a:pt x="466" y="61"/>
                  </a:cubicBezTo>
                  <a:cubicBezTo>
                    <a:pt x="464" y="64"/>
                    <a:pt x="462" y="62"/>
                    <a:pt x="459" y="63"/>
                  </a:cubicBezTo>
                  <a:cubicBezTo>
                    <a:pt x="455" y="63"/>
                    <a:pt x="451" y="62"/>
                    <a:pt x="451" y="60"/>
                  </a:cubicBezTo>
                  <a:cubicBezTo>
                    <a:pt x="451" y="57"/>
                    <a:pt x="449" y="55"/>
                    <a:pt x="449" y="53"/>
                  </a:cubicBezTo>
                  <a:cubicBezTo>
                    <a:pt x="449" y="50"/>
                    <a:pt x="446" y="51"/>
                    <a:pt x="443" y="49"/>
                  </a:cubicBezTo>
                  <a:cubicBezTo>
                    <a:pt x="441" y="47"/>
                    <a:pt x="436" y="45"/>
                    <a:pt x="435" y="45"/>
                  </a:cubicBezTo>
                  <a:cubicBezTo>
                    <a:pt x="434" y="46"/>
                    <a:pt x="432" y="43"/>
                    <a:pt x="427" y="42"/>
                  </a:cubicBezTo>
                  <a:cubicBezTo>
                    <a:pt x="423" y="42"/>
                    <a:pt x="424" y="40"/>
                    <a:pt x="424" y="38"/>
                  </a:cubicBezTo>
                  <a:cubicBezTo>
                    <a:pt x="425" y="36"/>
                    <a:pt x="421" y="31"/>
                    <a:pt x="420" y="28"/>
                  </a:cubicBezTo>
                  <a:cubicBezTo>
                    <a:pt x="420" y="25"/>
                    <a:pt x="417" y="25"/>
                    <a:pt x="416" y="19"/>
                  </a:cubicBezTo>
                  <a:cubicBezTo>
                    <a:pt x="414" y="13"/>
                    <a:pt x="411" y="14"/>
                    <a:pt x="412" y="11"/>
                  </a:cubicBezTo>
                  <a:cubicBezTo>
                    <a:pt x="412" y="8"/>
                    <a:pt x="408" y="7"/>
                    <a:pt x="407" y="5"/>
                  </a:cubicBezTo>
                  <a:cubicBezTo>
                    <a:pt x="405" y="4"/>
                    <a:pt x="400" y="4"/>
                    <a:pt x="397" y="3"/>
                  </a:cubicBezTo>
                  <a:cubicBezTo>
                    <a:pt x="393" y="1"/>
                    <a:pt x="391" y="2"/>
                    <a:pt x="388" y="1"/>
                  </a:cubicBezTo>
                  <a:cubicBezTo>
                    <a:pt x="384" y="0"/>
                    <a:pt x="377" y="2"/>
                    <a:pt x="376" y="2"/>
                  </a:cubicBezTo>
                  <a:cubicBezTo>
                    <a:pt x="375" y="2"/>
                    <a:pt x="369" y="1"/>
                    <a:pt x="366" y="5"/>
                  </a:cubicBezTo>
                  <a:cubicBezTo>
                    <a:pt x="362" y="10"/>
                    <a:pt x="365" y="10"/>
                    <a:pt x="366" y="10"/>
                  </a:cubicBezTo>
                  <a:cubicBezTo>
                    <a:pt x="368" y="10"/>
                    <a:pt x="369" y="14"/>
                    <a:pt x="369" y="15"/>
                  </a:cubicBezTo>
                  <a:cubicBezTo>
                    <a:pt x="369" y="17"/>
                    <a:pt x="366" y="19"/>
                    <a:pt x="365" y="19"/>
                  </a:cubicBezTo>
                  <a:cubicBezTo>
                    <a:pt x="364" y="20"/>
                    <a:pt x="361" y="25"/>
                    <a:pt x="360" y="27"/>
                  </a:cubicBezTo>
                  <a:cubicBezTo>
                    <a:pt x="360" y="29"/>
                    <a:pt x="356" y="34"/>
                    <a:pt x="356" y="35"/>
                  </a:cubicBezTo>
                  <a:cubicBezTo>
                    <a:pt x="357" y="37"/>
                    <a:pt x="354" y="39"/>
                    <a:pt x="353" y="39"/>
                  </a:cubicBezTo>
                  <a:cubicBezTo>
                    <a:pt x="351" y="39"/>
                    <a:pt x="347" y="42"/>
                    <a:pt x="345" y="43"/>
                  </a:cubicBezTo>
                  <a:cubicBezTo>
                    <a:pt x="344" y="43"/>
                    <a:pt x="338" y="42"/>
                    <a:pt x="337" y="41"/>
                  </a:cubicBezTo>
                  <a:cubicBezTo>
                    <a:pt x="337" y="40"/>
                    <a:pt x="336" y="40"/>
                    <a:pt x="336" y="39"/>
                  </a:cubicBezTo>
                  <a:cubicBezTo>
                    <a:pt x="329" y="52"/>
                    <a:pt x="329" y="52"/>
                    <a:pt x="329" y="52"/>
                  </a:cubicBezTo>
                  <a:cubicBezTo>
                    <a:pt x="329" y="56"/>
                    <a:pt x="329" y="56"/>
                    <a:pt x="329" y="56"/>
                  </a:cubicBezTo>
                  <a:cubicBezTo>
                    <a:pt x="329" y="56"/>
                    <a:pt x="324" y="58"/>
                    <a:pt x="328" y="61"/>
                  </a:cubicBezTo>
                  <a:cubicBezTo>
                    <a:pt x="331" y="64"/>
                    <a:pt x="331" y="61"/>
                    <a:pt x="336" y="61"/>
                  </a:cubicBezTo>
                  <a:cubicBezTo>
                    <a:pt x="341" y="61"/>
                    <a:pt x="343" y="65"/>
                    <a:pt x="344" y="62"/>
                  </a:cubicBezTo>
                  <a:cubicBezTo>
                    <a:pt x="345" y="60"/>
                    <a:pt x="349" y="58"/>
                    <a:pt x="351" y="61"/>
                  </a:cubicBezTo>
                  <a:cubicBezTo>
                    <a:pt x="354" y="64"/>
                    <a:pt x="362" y="69"/>
                    <a:pt x="362" y="72"/>
                  </a:cubicBezTo>
                  <a:cubicBezTo>
                    <a:pt x="361" y="75"/>
                    <a:pt x="357" y="74"/>
                    <a:pt x="353" y="73"/>
                  </a:cubicBezTo>
                  <a:cubicBezTo>
                    <a:pt x="350" y="72"/>
                    <a:pt x="346" y="75"/>
                    <a:pt x="343" y="75"/>
                  </a:cubicBezTo>
                  <a:cubicBezTo>
                    <a:pt x="340" y="75"/>
                    <a:pt x="336" y="76"/>
                    <a:pt x="333" y="79"/>
                  </a:cubicBezTo>
                  <a:cubicBezTo>
                    <a:pt x="330" y="82"/>
                    <a:pt x="331" y="85"/>
                    <a:pt x="326" y="86"/>
                  </a:cubicBezTo>
                  <a:cubicBezTo>
                    <a:pt x="321" y="87"/>
                    <a:pt x="319" y="86"/>
                    <a:pt x="314" y="90"/>
                  </a:cubicBezTo>
                  <a:cubicBezTo>
                    <a:pt x="309" y="93"/>
                    <a:pt x="303" y="92"/>
                    <a:pt x="301" y="91"/>
                  </a:cubicBezTo>
                  <a:cubicBezTo>
                    <a:pt x="299" y="90"/>
                    <a:pt x="295" y="89"/>
                    <a:pt x="293" y="93"/>
                  </a:cubicBezTo>
                  <a:cubicBezTo>
                    <a:pt x="291" y="96"/>
                    <a:pt x="296" y="98"/>
                    <a:pt x="295" y="102"/>
                  </a:cubicBezTo>
                  <a:cubicBezTo>
                    <a:pt x="295" y="106"/>
                    <a:pt x="290" y="105"/>
                    <a:pt x="286" y="110"/>
                  </a:cubicBezTo>
                  <a:cubicBezTo>
                    <a:pt x="281" y="115"/>
                    <a:pt x="275" y="117"/>
                    <a:pt x="271" y="116"/>
                  </a:cubicBezTo>
                  <a:cubicBezTo>
                    <a:pt x="267" y="116"/>
                    <a:pt x="260" y="113"/>
                    <a:pt x="253" y="117"/>
                  </a:cubicBezTo>
                  <a:cubicBezTo>
                    <a:pt x="246" y="120"/>
                    <a:pt x="242" y="124"/>
                    <a:pt x="239" y="124"/>
                  </a:cubicBezTo>
                  <a:cubicBezTo>
                    <a:pt x="236" y="123"/>
                    <a:pt x="236" y="120"/>
                    <a:pt x="233" y="121"/>
                  </a:cubicBezTo>
                  <a:cubicBezTo>
                    <a:pt x="229" y="121"/>
                    <a:pt x="227" y="120"/>
                    <a:pt x="224" y="119"/>
                  </a:cubicBezTo>
                  <a:cubicBezTo>
                    <a:pt x="222" y="117"/>
                    <a:pt x="220" y="120"/>
                    <a:pt x="216" y="117"/>
                  </a:cubicBezTo>
                  <a:cubicBezTo>
                    <a:pt x="212" y="113"/>
                    <a:pt x="204" y="114"/>
                    <a:pt x="201" y="113"/>
                  </a:cubicBezTo>
                  <a:cubicBezTo>
                    <a:pt x="198" y="113"/>
                    <a:pt x="186" y="113"/>
                    <a:pt x="182" y="113"/>
                  </a:cubicBezTo>
                  <a:cubicBezTo>
                    <a:pt x="178" y="112"/>
                    <a:pt x="172" y="114"/>
                    <a:pt x="172" y="112"/>
                  </a:cubicBezTo>
                  <a:cubicBezTo>
                    <a:pt x="171" y="110"/>
                    <a:pt x="168" y="108"/>
                    <a:pt x="167" y="104"/>
                  </a:cubicBezTo>
                  <a:cubicBezTo>
                    <a:pt x="166" y="99"/>
                    <a:pt x="163" y="97"/>
                    <a:pt x="161" y="97"/>
                  </a:cubicBezTo>
                  <a:cubicBezTo>
                    <a:pt x="158" y="96"/>
                    <a:pt x="158" y="94"/>
                    <a:pt x="156" y="93"/>
                  </a:cubicBezTo>
                  <a:cubicBezTo>
                    <a:pt x="154" y="93"/>
                    <a:pt x="153" y="90"/>
                    <a:pt x="150" y="90"/>
                  </a:cubicBezTo>
                  <a:cubicBezTo>
                    <a:pt x="146" y="90"/>
                    <a:pt x="133" y="88"/>
                    <a:pt x="131" y="85"/>
                  </a:cubicBezTo>
                  <a:cubicBezTo>
                    <a:pt x="130" y="82"/>
                    <a:pt x="133" y="82"/>
                    <a:pt x="133" y="79"/>
                  </a:cubicBezTo>
                  <a:cubicBezTo>
                    <a:pt x="133" y="76"/>
                    <a:pt x="135" y="72"/>
                    <a:pt x="134" y="71"/>
                  </a:cubicBezTo>
                  <a:cubicBezTo>
                    <a:pt x="132" y="69"/>
                    <a:pt x="130" y="67"/>
                    <a:pt x="129" y="64"/>
                  </a:cubicBezTo>
                  <a:cubicBezTo>
                    <a:pt x="129" y="62"/>
                    <a:pt x="125" y="59"/>
                    <a:pt x="123" y="59"/>
                  </a:cubicBezTo>
                  <a:cubicBezTo>
                    <a:pt x="120" y="59"/>
                    <a:pt x="118" y="57"/>
                    <a:pt x="115" y="55"/>
                  </a:cubicBezTo>
                  <a:cubicBezTo>
                    <a:pt x="113" y="53"/>
                    <a:pt x="111" y="53"/>
                    <a:pt x="110" y="47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8" y="46"/>
                    <a:pt x="107" y="46"/>
                    <a:pt x="106" y="46"/>
                  </a:cubicBezTo>
                  <a:cubicBezTo>
                    <a:pt x="106" y="46"/>
                    <a:pt x="105" y="46"/>
                    <a:pt x="104" y="45"/>
                  </a:cubicBezTo>
                  <a:cubicBezTo>
                    <a:pt x="103" y="47"/>
                    <a:pt x="101" y="48"/>
                    <a:pt x="101" y="50"/>
                  </a:cubicBezTo>
                  <a:cubicBezTo>
                    <a:pt x="101" y="52"/>
                    <a:pt x="100" y="54"/>
                    <a:pt x="98" y="54"/>
                  </a:cubicBezTo>
                  <a:cubicBezTo>
                    <a:pt x="95" y="54"/>
                    <a:pt x="93" y="56"/>
                    <a:pt x="93" y="60"/>
                  </a:cubicBezTo>
                  <a:cubicBezTo>
                    <a:pt x="92" y="65"/>
                    <a:pt x="95" y="65"/>
                    <a:pt x="94" y="67"/>
                  </a:cubicBezTo>
                  <a:cubicBezTo>
                    <a:pt x="93" y="69"/>
                    <a:pt x="88" y="71"/>
                    <a:pt x="86" y="70"/>
                  </a:cubicBezTo>
                  <a:cubicBezTo>
                    <a:pt x="85" y="69"/>
                    <a:pt x="81" y="69"/>
                    <a:pt x="79" y="69"/>
                  </a:cubicBezTo>
                  <a:cubicBezTo>
                    <a:pt x="76" y="69"/>
                    <a:pt x="74" y="65"/>
                    <a:pt x="73" y="69"/>
                  </a:cubicBezTo>
                  <a:cubicBezTo>
                    <a:pt x="73" y="73"/>
                    <a:pt x="67" y="83"/>
                    <a:pt x="68" y="85"/>
                  </a:cubicBezTo>
                  <a:cubicBezTo>
                    <a:pt x="70" y="86"/>
                    <a:pt x="71" y="88"/>
                    <a:pt x="68" y="88"/>
                  </a:cubicBezTo>
                  <a:cubicBezTo>
                    <a:pt x="66" y="88"/>
                    <a:pt x="64" y="88"/>
                    <a:pt x="63" y="87"/>
                  </a:cubicBezTo>
                  <a:cubicBezTo>
                    <a:pt x="61" y="86"/>
                    <a:pt x="58" y="88"/>
                    <a:pt x="55" y="88"/>
                  </a:cubicBezTo>
                  <a:cubicBezTo>
                    <a:pt x="54" y="88"/>
                    <a:pt x="49" y="91"/>
                    <a:pt x="50" y="91"/>
                  </a:cubicBezTo>
                  <a:cubicBezTo>
                    <a:pt x="52" y="92"/>
                    <a:pt x="52" y="97"/>
                    <a:pt x="52" y="98"/>
                  </a:cubicBezTo>
                  <a:cubicBezTo>
                    <a:pt x="52" y="100"/>
                    <a:pt x="56" y="106"/>
                    <a:pt x="55" y="107"/>
                  </a:cubicBezTo>
                  <a:cubicBezTo>
                    <a:pt x="55" y="109"/>
                    <a:pt x="51" y="111"/>
                    <a:pt x="51" y="113"/>
                  </a:cubicBezTo>
                  <a:cubicBezTo>
                    <a:pt x="51" y="116"/>
                    <a:pt x="52" y="118"/>
                    <a:pt x="51" y="118"/>
                  </a:cubicBezTo>
                  <a:cubicBezTo>
                    <a:pt x="49" y="119"/>
                    <a:pt x="45" y="121"/>
                    <a:pt x="43" y="122"/>
                  </a:cubicBezTo>
                  <a:cubicBezTo>
                    <a:pt x="42" y="123"/>
                    <a:pt x="38" y="123"/>
                    <a:pt x="37" y="126"/>
                  </a:cubicBezTo>
                  <a:cubicBezTo>
                    <a:pt x="36" y="128"/>
                    <a:pt x="35" y="130"/>
                    <a:pt x="31" y="129"/>
                  </a:cubicBezTo>
                  <a:cubicBezTo>
                    <a:pt x="28" y="129"/>
                    <a:pt x="26" y="128"/>
                    <a:pt x="24" y="131"/>
                  </a:cubicBezTo>
                  <a:cubicBezTo>
                    <a:pt x="21" y="134"/>
                    <a:pt x="20" y="133"/>
                    <a:pt x="19" y="134"/>
                  </a:cubicBezTo>
                  <a:cubicBezTo>
                    <a:pt x="17" y="136"/>
                    <a:pt x="15" y="133"/>
                    <a:pt x="14" y="133"/>
                  </a:cubicBezTo>
                  <a:cubicBezTo>
                    <a:pt x="12" y="132"/>
                    <a:pt x="10" y="134"/>
                    <a:pt x="9" y="134"/>
                  </a:cubicBezTo>
                  <a:cubicBezTo>
                    <a:pt x="7" y="134"/>
                    <a:pt x="6" y="137"/>
                    <a:pt x="4" y="137"/>
                  </a:cubicBezTo>
                  <a:cubicBezTo>
                    <a:pt x="3" y="138"/>
                    <a:pt x="1" y="137"/>
                    <a:pt x="1" y="139"/>
                  </a:cubicBezTo>
                  <a:cubicBezTo>
                    <a:pt x="1" y="141"/>
                    <a:pt x="1" y="142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50"/>
                    <a:pt x="1" y="150"/>
                    <a:pt x="1" y="150"/>
                  </a:cubicBezTo>
                  <a:cubicBezTo>
                    <a:pt x="1" y="150"/>
                    <a:pt x="8" y="153"/>
                    <a:pt x="9" y="155"/>
                  </a:cubicBezTo>
                  <a:cubicBezTo>
                    <a:pt x="9" y="158"/>
                    <a:pt x="10" y="166"/>
                    <a:pt x="10" y="166"/>
                  </a:cubicBezTo>
                  <a:cubicBezTo>
                    <a:pt x="10" y="166"/>
                    <a:pt x="10" y="166"/>
                    <a:pt x="10" y="166"/>
                  </a:cubicBezTo>
                  <a:cubicBezTo>
                    <a:pt x="13" y="169"/>
                    <a:pt x="17" y="171"/>
                    <a:pt x="17" y="172"/>
                  </a:cubicBezTo>
                  <a:cubicBezTo>
                    <a:pt x="17" y="173"/>
                    <a:pt x="18" y="177"/>
                    <a:pt x="22" y="178"/>
                  </a:cubicBezTo>
                  <a:cubicBezTo>
                    <a:pt x="24" y="179"/>
                    <a:pt x="26" y="181"/>
                    <a:pt x="28" y="182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2" y="181"/>
                    <a:pt x="33" y="182"/>
                  </a:cubicBezTo>
                  <a:cubicBezTo>
                    <a:pt x="34" y="180"/>
                    <a:pt x="39" y="177"/>
                    <a:pt x="42" y="177"/>
                  </a:cubicBezTo>
                  <a:cubicBezTo>
                    <a:pt x="45" y="177"/>
                    <a:pt x="52" y="183"/>
                    <a:pt x="52" y="185"/>
                  </a:cubicBezTo>
                  <a:cubicBezTo>
                    <a:pt x="51" y="187"/>
                    <a:pt x="46" y="194"/>
                    <a:pt x="43" y="194"/>
                  </a:cubicBezTo>
                  <a:cubicBezTo>
                    <a:pt x="43" y="194"/>
                    <a:pt x="41" y="194"/>
                    <a:pt x="40" y="195"/>
                  </a:cubicBezTo>
                  <a:cubicBezTo>
                    <a:pt x="40" y="196"/>
                    <a:pt x="40" y="197"/>
                    <a:pt x="40" y="197"/>
                  </a:cubicBezTo>
                  <a:cubicBezTo>
                    <a:pt x="40" y="199"/>
                    <a:pt x="42" y="202"/>
                    <a:pt x="44" y="204"/>
                  </a:cubicBezTo>
                  <a:cubicBezTo>
                    <a:pt x="46" y="207"/>
                    <a:pt x="41" y="209"/>
                    <a:pt x="39" y="207"/>
                  </a:cubicBezTo>
                  <a:cubicBezTo>
                    <a:pt x="37" y="205"/>
                    <a:pt x="36" y="209"/>
                    <a:pt x="37" y="211"/>
                  </a:cubicBezTo>
                  <a:cubicBezTo>
                    <a:pt x="39" y="212"/>
                    <a:pt x="38" y="217"/>
                    <a:pt x="40" y="217"/>
                  </a:cubicBezTo>
                  <a:cubicBezTo>
                    <a:pt x="42" y="217"/>
                    <a:pt x="44" y="222"/>
                    <a:pt x="47" y="222"/>
                  </a:cubicBezTo>
                  <a:cubicBezTo>
                    <a:pt x="49" y="222"/>
                    <a:pt x="52" y="226"/>
                    <a:pt x="52" y="226"/>
                  </a:cubicBezTo>
                  <a:cubicBezTo>
                    <a:pt x="52" y="226"/>
                    <a:pt x="55" y="228"/>
                    <a:pt x="55" y="229"/>
                  </a:cubicBezTo>
                  <a:cubicBezTo>
                    <a:pt x="55" y="230"/>
                    <a:pt x="55" y="230"/>
                    <a:pt x="55" y="230"/>
                  </a:cubicBezTo>
                  <a:cubicBezTo>
                    <a:pt x="58" y="230"/>
                    <a:pt x="60" y="230"/>
                    <a:pt x="60" y="228"/>
                  </a:cubicBezTo>
                  <a:cubicBezTo>
                    <a:pt x="60" y="227"/>
                    <a:pt x="64" y="227"/>
                    <a:pt x="66" y="230"/>
                  </a:cubicBezTo>
                  <a:cubicBezTo>
                    <a:pt x="69" y="232"/>
                    <a:pt x="79" y="239"/>
                    <a:pt x="83" y="242"/>
                  </a:cubicBezTo>
                  <a:cubicBezTo>
                    <a:pt x="86" y="245"/>
                    <a:pt x="95" y="248"/>
                    <a:pt x="98" y="248"/>
                  </a:cubicBezTo>
                  <a:cubicBezTo>
                    <a:pt x="101" y="248"/>
                    <a:pt x="104" y="250"/>
                    <a:pt x="109" y="250"/>
                  </a:cubicBezTo>
                  <a:cubicBezTo>
                    <a:pt x="109" y="250"/>
                    <a:pt x="110" y="250"/>
                    <a:pt x="111" y="250"/>
                  </a:cubicBezTo>
                  <a:cubicBezTo>
                    <a:pt x="111" y="249"/>
                    <a:pt x="112" y="249"/>
                    <a:pt x="113" y="248"/>
                  </a:cubicBezTo>
                  <a:cubicBezTo>
                    <a:pt x="115" y="246"/>
                    <a:pt x="116" y="249"/>
                    <a:pt x="116" y="252"/>
                  </a:cubicBezTo>
                  <a:cubicBezTo>
                    <a:pt x="115" y="253"/>
                    <a:pt x="116" y="255"/>
                    <a:pt x="116" y="256"/>
                  </a:cubicBezTo>
                  <a:cubicBezTo>
                    <a:pt x="117" y="255"/>
                    <a:pt x="118" y="253"/>
                    <a:pt x="118" y="252"/>
                  </a:cubicBezTo>
                  <a:cubicBezTo>
                    <a:pt x="120" y="248"/>
                    <a:pt x="122" y="248"/>
                    <a:pt x="124" y="247"/>
                  </a:cubicBezTo>
                  <a:cubicBezTo>
                    <a:pt x="125" y="246"/>
                    <a:pt x="127" y="246"/>
                    <a:pt x="130" y="248"/>
                  </a:cubicBezTo>
                  <a:cubicBezTo>
                    <a:pt x="134" y="250"/>
                    <a:pt x="135" y="246"/>
                    <a:pt x="140" y="251"/>
                  </a:cubicBezTo>
                  <a:cubicBezTo>
                    <a:pt x="141" y="250"/>
                    <a:pt x="142" y="250"/>
                    <a:pt x="142" y="250"/>
                  </a:cubicBezTo>
                  <a:cubicBezTo>
                    <a:pt x="143" y="250"/>
                    <a:pt x="145" y="248"/>
                    <a:pt x="146" y="246"/>
                  </a:cubicBezTo>
                  <a:cubicBezTo>
                    <a:pt x="148" y="245"/>
                    <a:pt x="148" y="243"/>
                    <a:pt x="149" y="243"/>
                  </a:cubicBezTo>
                  <a:cubicBezTo>
                    <a:pt x="151" y="243"/>
                    <a:pt x="152" y="241"/>
                    <a:pt x="156" y="239"/>
                  </a:cubicBezTo>
                  <a:cubicBezTo>
                    <a:pt x="161" y="236"/>
                    <a:pt x="164" y="240"/>
                    <a:pt x="166" y="238"/>
                  </a:cubicBezTo>
                  <a:cubicBezTo>
                    <a:pt x="168" y="237"/>
                    <a:pt x="170" y="236"/>
                    <a:pt x="170" y="238"/>
                  </a:cubicBezTo>
                  <a:cubicBezTo>
                    <a:pt x="170" y="239"/>
                    <a:pt x="173" y="241"/>
                    <a:pt x="173" y="243"/>
                  </a:cubicBezTo>
                  <a:cubicBezTo>
                    <a:pt x="174" y="245"/>
                    <a:pt x="177" y="246"/>
                    <a:pt x="178" y="246"/>
                  </a:cubicBezTo>
                  <a:cubicBezTo>
                    <a:pt x="178" y="245"/>
                    <a:pt x="179" y="245"/>
                    <a:pt x="179" y="245"/>
                  </a:cubicBezTo>
                  <a:cubicBezTo>
                    <a:pt x="181" y="243"/>
                    <a:pt x="185" y="245"/>
                    <a:pt x="185" y="247"/>
                  </a:cubicBezTo>
                  <a:cubicBezTo>
                    <a:pt x="185" y="249"/>
                    <a:pt x="185" y="252"/>
                    <a:pt x="186" y="252"/>
                  </a:cubicBezTo>
                  <a:cubicBezTo>
                    <a:pt x="188" y="252"/>
                    <a:pt x="190" y="252"/>
                    <a:pt x="190" y="256"/>
                  </a:cubicBezTo>
                  <a:cubicBezTo>
                    <a:pt x="190" y="259"/>
                    <a:pt x="191" y="264"/>
                    <a:pt x="188" y="267"/>
                  </a:cubicBezTo>
                  <a:cubicBezTo>
                    <a:pt x="184" y="271"/>
                    <a:pt x="180" y="277"/>
                    <a:pt x="181" y="279"/>
                  </a:cubicBezTo>
                  <a:cubicBezTo>
                    <a:pt x="182" y="280"/>
                    <a:pt x="180" y="284"/>
                    <a:pt x="182" y="282"/>
                  </a:cubicBezTo>
                  <a:cubicBezTo>
                    <a:pt x="185" y="281"/>
                    <a:pt x="191" y="282"/>
                    <a:pt x="190" y="284"/>
                  </a:cubicBezTo>
                  <a:cubicBezTo>
                    <a:pt x="189" y="285"/>
                    <a:pt x="190" y="290"/>
                    <a:pt x="192" y="290"/>
                  </a:cubicBezTo>
                  <a:cubicBezTo>
                    <a:pt x="195" y="291"/>
                    <a:pt x="196" y="292"/>
                    <a:pt x="195" y="294"/>
                  </a:cubicBezTo>
                  <a:cubicBezTo>
                    <a:pt x="195" y="296"/>
                    <a:pt x="193" y="299"/>
                    <a:pt x="195" y="299"/>
                  </a:cubicBezTo>
                  <a:cubicBezTo>
                    <a:pt x="197" y="299"/>
                    <a:pt x="200" y="299"/>
                    <a:pt x="200" y="302"/>
                  </a:cubicBezTo>
                  <a:cubicBezTo>
                    <a:pt x="199" y="304"/>
                    <a:pt x="201" y="306"/>
                    <a:pt x="205" y="304"/>
                  </a:cubicBezTo>
                  <a:cubicBezTo>
                    <a:pt x="207" y="303"/>
                    <a:pt x="208" y="303"/>
                    <a:pt x="208" y="303"/>
                  </a:cubicBezTo>
                  <a:cubicBezTo>
                    <a:pt x="210" y="303"/>
                    <a:pt x="210" y="307"/>
                    <a:pt x="212" y="307"/>
                  </a:cubicBezTo>
                  <a:cubicBezTo>
                    <a:pt x="215" y="308"/>
                    <a:pt x="214" y="302"/>
                    <a:pt x="213" y="301"/>
                  </a:cubicBezTo>
                  <a:cubicBezTo>
                    <a:pt x="212" y="300"/>
                    <a:pt x="213" y="296"/>
                    <a:pt x="214" y="297"/>
                  </a:cubicBezTo>
                  <a:cubicBezTo>
                    <a:pt x="215" y="298"/>
                    <a:pt x="218" y="297"/>
                    <a:pt x="219" y="295"/>
                  </a:cubicBezTo>
                  <a:cubicBezTo>
                    <a:pt x="221" y="293"/>
                    <a:pt x="224" y="296"/>
                    <a:pt x="225" y="294"/>
                  </a:cubicBezTo>
                  <a:cubicBezTo>
                    <a:pt x="227" y="292"/>
                    <a:pt x="229" y="296"/>
                    <a:pt x="232" y="294"/>
                  </a:cubicBezTo>
                  <a:cubicBezTo>
                    <a:pt x="235" y="293"/>
                    <a:pt x="236" y="296"/>
                    <a:pt x="238" y="293"/>
                  </a:cubicBezTo>
                  <a:cubicBezTo>
                    <a:pt x="239" y="291"/>
                    <a:pt x="243" y="288"/>
                    <a:pt x="244" y="289"/>
                  </a:cubicBezTo>
                  <a:cubicBezTo>
                    <a:pt x="245" y="290"/>
                    <a:pt x="246" y="292"/>
                    <a:pt x="251" y="293"/>
                  </a:cubicBezTo>
                  <a:cubicBezTo>
                    <a:pt x="256" y="293"/>
                    <a:pt x="253" y="296"/>
                    <a:pt x="253" y="297"/>
                  </a:cubicBezTo>
                  <a:cubicBezTo>
                    <a:pt x="253" y="299"/>
                    <a:pt x="259" y="303"/>
                    <a:pt x="261" y="303"/>
                  </a:cubicBezTo>
                  <a:cubicBezTo>
                    <a:pt x="261" y="304"/>
                    <a:pt x="262" y="304"/>
                    <a:pt x="263" y="305"/>
                  </a:cubicBezTo>
                  <a:cubicBezTo>
                    <a:pt x="264" y="304"/>
                    <a:pt x="267" y="305"/>
                    <a:pt x="267" y="303"/>
                  </a:cubicBezTo>
                  <a:cubicBezTo>
                    <a:pt x="268" y="301"/>
                    <a:pt x="271" y="302"/>
                    <a:pt x="272" y="304"/>
                  </a:cubicBezTo>
                  <a:cubicBezTo>
                    <a:pt x="273" y="305"/>
                    <a:pt x="274" y="306"/>
                    <a:pt x="276" y="304"/>
                  </a:cubicBezTo>
                  <a:cubicBezTo>
                    <a:pt x="279" y="302"/>
                    <a:pt x="280" y="306"/>
                    <a:pt x="279" y="307"/>
                  </a:cubicBezTo>
                  <a:cubicBezTo>
                    <a:pt x="277" y="308"/>
                    <a:pt x="278" y="312"/>
                    <a:pt x="280" y="314"/>
                  </a:cubicBezTo>
                  <a:cubicBezTo>
                    <a:pt x="283" y="316"/>
                    <a:pt x="283" y="313"/>
                    <a:pt x="283" y="311"/>
                  </a:cubicBezTo>
                  <a:cubicBezTo>
                    <a:pt x="282" y="308"/>
                    <a:pt x="286" y="306"/>
                    <a:pt x="294" y="304"/>
                  </a:cubicBezTo>
                  <a:cubicBezTo>
                    <a:pt x="301" y="301"/>
                    <a:pt x="309" y="296"/>
                    <a:pt x="310" y="295"/>
                  </a:cubicBezTo>
                  <a:cubicBezTo>
                    <a:pt x="310" y="293"/>
                    <a:pt x="315" y="297"/>
                    <a:pt x="317" y="295"/>
                  </a:cubicBezTo>
                  <a:cubicBezTo>
                    <a:pt x="320" y="293"/>
                    <a:pt x="329" y="293"/>
                    <a:pt x="331" y="293"/>
                  </a:cubicBezTo>
                  <a:cubicBezTo>
                    <a:pt x="334" y="293"/>
                    <a:pt x="334" y="290"/>
                    <a:pt x="336" y="288"/>
                  </a:cubicBezTo>
                  <a:cubicBezTo>
                    <a:pt x="339" y="286"/>
                    <a:pt x="338" y="285"/>
                    <a:pt x="341" y="285"/>
                  </a:cubicBezTo>
                  <a:cubicBezTo>
                    <a:pt x="344" y="284"/>
                    <a:pt x="345" y="281"/>
                    <a:pt x="345" y="280"/>
                  </a:cubicBezTo>
                  <a:cubicBezTo>
                    <a:pt x="345" y="278"/>
                    <a:pt x="351" y="278"/>
                    <a:pt x="351" y="276"/>
                  </a:cubicBezTo>
                  <a:cubicBezTo>
                    <a:pt x="351" y="275"/>
                    <a:pt x="355" y="274"/>
                    <a:pt x="355" y="272"/>
                  </a:cubicBezTo>
                  <a:cubicBezTo>
                    <a:pt x="355" y="271"/>
                    <a:pt x="357" y="271"/>
                    <a:pt x="358" y="269"/>
                  </a:cubicBezTo>
                  <a:cubicBezTo>
                    <a:pt x="359" y="268"/>
                    <a:pt x="358" y="264"/>
                    <a:pt x="359" y="263"/>
                  </a:cubicBezTo>
                  <a:cubicBezTo>
                    <a:pt x="361" y="263"/>
                    <a:pt x="359" y="260"/>
                    <a:pt x="358" y="259"/>
                  </a:cubicBezTo>
                  <a:cubicBezTo>
                    <a:pt x="358" y="258"/>
                    <a:pt x="362" y="258"/>
                    <a:pt x="364" y="257"/>
                  </a:cubicBezTo>
                  <a:cubicBezTo>
                    <a:pt x="366" y="255"/>
                    <a:pt x="367" y="253"/>
                    <a:pt x="368" y="251"/>
                  </a:cubicBezTo>
                  <a:cubicBezTo>
                    <a:pt x="368" y="249"/>
                    <a:pt x="371" y="247"/>
                    <a:pt x="373" y="246"/>
                  </a:cubicBezTo>
                  <a:cubicBezTo>
                    <a:pt x="374" y="246"/>
                    <a:pt x="375" y="242"/>
                    <a:pt x="375" y="240"/>
                  </a:cubicBezTo>
                  <a:cubicBezTo>
                    <a:pt x="374" y="237"/>
                    <a:pt x="377" y="238"/>
                    <a:pt x="376" y="237"/>
                  </a:cubicBezTo>
                  <a:cubicBezTo>
                    <a:pt x="374" y="236"/>
                    <a:pt x="376" y="233"/>
                    <a:pt x="379" y="232"/>
                  </a:cubicBezTo>
                  <a:cubicBezTo>
                    <a:pt x="382" y="231"/>
                    <a:pt x="378" y="230"/>
                    <a:pt x="376" y="231"/>
                  </a:cubicBezTo>
                  <a:cubicBezTo>
                    <a:pt x="374" y="232"/>
                    <a:pt x="373" y="227"/>
                    <a:pt x="371" y="229"/>
                  </a:cubicBezTo>
                  <a:cubicBezTo>
                    <a:pt x="370" y="231"/>
                    <a:pt x="366" y="228"/>
                    <a:pt x="369" y="227"/>
                  </a:cubicBezTo>
                  <a:cubicBezTo>
                    <a:pt x="371" y="227"/>
                    <a:pt x="375" y="224"/>
                    <a:pt x="377" y="223"/>
                  </a:cubicBezTo>
                  <a:cubicBezTo>
                    <a:pt x="379" y="223"/>
                    <a:pt x="374" y="219"/>
                    <a:pt x="372" y="219"/>
                  </a:cubicBezTo>
                  <a:cubicBezTo>
                    <a:pt x="370" y="219"/>
                    <a:pt x="367" y="214"/>
                    <a:pt x="365" y="214"/>
                  </a:cubicBezTo>
                  <a:cubicBezTo>
                    <a:pt x="363" y="214"/>
                    <a:pt x="367" y="212"/>
                    <a:pt x="369" y="213"/>
                  </a:cubicBezTo>
                  <a:cubicBezTo>
                    <a:pt x="372" y="215"/>
                    <a:pt x="375" y="216"/>
                    <a:pt x="377" y="215"/>
                  </a:cubicBezTo>
                  <a:cubicBezTo>
                    <a:pt x="378" y="214"/>
                    <a:pt x="372" y="209"/>
                    <a:pt x="370" y="207"/>
                  </a:cubicBezTo>
                  <a:cubicBezTo>
                    <a:pt x="368" y="206"/>
                    <a:pt x="370" y="203"/>
                    <a:pt x="368" y="202"/>
                  </a:cubicBezTo>
                  <a:cubicBezTo>
                    <a:pt x="367" y="201"/>
                    <a:pt x="364" y="195"/>
                    <a:pt x="363" y="193"/>
                  </a:cubicBezTo>
                  <a:cubicBezTo>
                    <a:pt x="362" y="190"/>
                    <a:pt x="357" y="189"/>
                    <a:pt x="356" y="188"/>
                  </a:cubicBezTo>
                  <a:cubicBezTo>
                    <a:pt x="355" y="186"/>
                    <a:pt x="356" y="182"/>
                    <a:pt x="360" y="180"/>
                  </a:cubicBezTo>
                  <a:cubicBezTo>
                    <a:pt x="364" y="179"/>
                    <a:pt x="362" y="176"/>
                    <a:pt x="364" y="176"/>
                  </a:cubicBezTo>
                  <a:cubicBezTo>
                    <a:pt x="365" y="176"/>
                    <a:pt x="367" y="176"/>
                    <a:pt x="368" y="173"/>
                  </a:cubicBezTo>
                  <a:cubicBezTo>
                    <a:pt x="369" y="170"/>
                    <a:pt x="372" y="172"/>
                    <a:pt x="373" y="170"/>
                  </a:cubicBezTo>
                  <a:cubicBezTo>
                    <a:pt x="374" y="169"/>
                    <a:pt x="380" y="169"/>
                    <a:pt x="382" y="168"/>
                  </a:cubicBezTo>
                  <a:cubicBezTo>
                    <a:pt x="384" y="166"/>
                    <a:pt x="380" y="162"/>
                    <a:pt x="378" y="162"/>
                  </a:cubicBezTo>
                  <a:cubicBezTo>
                    <a:pt x="375" y="163"/>
                    <a:pt x="372" y="162"/>
                    <a:pt x="370" y="159"/>
                  </a:cubicBezTo>
                  <a:cubicBezTo>
                    <a:pt x="368" y="156"/>
                    <a:pt x="363" y="164"/>
                    <a:pt x="359" y="166"/>
                  </a:cubicBezTo>
                  <a:cubicBezTo>
                    <a:pt x="355" y="168"/>
                    <a:pt x="353" y="163"/>
                    <a:pt x="354" y="160"/>
                  </a:cubicBezTo>
                  <a:cubicBezTo>
                    <a:pt x="355" y="157"/>
                    <a:pt x="351" y="157"/>
                    <a:pt x="346" y="157"/>
                  </a:cubicBezTo>
                  <a:cubicBezTo>
                    <a:pt x="340" y="157"/>
                    <a:pt x="342" y="147"/>
                    <a:pt x="346" y="147"/>
                  </a:cubicBezTo>
                  <a:cubicBezTo>
                    <a:pt x="349" y="147"/>
                    <a:pt x="354" y="150"/>
                    <a:pt x="356" y="144"/>
                  </a:cubicBezTo>
                  <a:cubicBezTo>
                    <a:pt x="358" y="138"/>
                    <a:pt x="360" y="143"/>
                    <a:pt x="365" y="137"/>
                  </a:cubicBezTo>
                  <a:cubicBezTo>
                    <a:pt x="369" y="132"/>
                    <a:pt x="375" y="129"/>
                    <a:pt x="379" y="132"/>
                  </a:cubicBezTo>
                  <a:cubicBezTo>
                    <a:pt x="383" y="135"/>
                    <a:pt x="374" y="140"/>
                    <a:pt x="373" y="143"/>
                  </a:cubicBezTo>
                  <a:cubicBezTo>
                    <a:pt x="372" y="146"/>
                    <a:pt x="374" y="147"/>
                    <a:pt x="372" y="149"/>
                  </a:cubicBezTo>
                  <a:cubicBezTo>
                    <a:pt x="370" y="152"/>
                    <a:pt x="373" y="152"/>
                    <a:pt x="378" y="149"/>
                  </a:cubicBezTo>
                  <a:cubicBezTo>
                    <a:pt x="382" y="146"/>
                    <a:pt x="388" y="143"/>
                    <a:pt x="392" y="141"/>
                  </a:cubicBezTo>
                  <a:cubicBezTo>
                    <a:pt x="394" y="140"/>
                    <a:pt x="395" y="140"/>
                    <a:pt x="396" y="140"/>
                  </a:cubicBezTo>
                  <a:cubicBezTo>
                    <a:pt x="397" y="139"/>
                    <a:pt x="398" y="137"/>
                    <a:pt x="399" y="137"/>
                  </a:cubicBezTo>
                  <a:cubicBezTo>
                    <a:pt x="402" y="135"/>
                    <a:pt x="412" y="131"/>
                    <a:pt x="414" y="128"/>
                  </a:cubicBezTo>
                  <a:cubicBezTo>
                    <a:pt x="415" y="126"/>
                    <a:pt x="417" y="123"/>
                    <a:pt x="419" y="123"/>
                  </a:cubicBezTo>
                  <a:cubicBezTo>
                    <a:pt x="421" y="123"/>
                    <a:pt x="421" y="125"/>
                    <a:pt x="424" y="125"/>
                  </a:cubicBezTo>
                  <a:cubicBezTo>
                    <a:pt x="427" y="125"/>
                    <a:pt x="431" y="126"/>
                    <a:pt x="429" y="123"/>
                  </a:cubicBezTo>
                  <a:cubicBezTo>
                    <a:pt x="428" y="121"/>
                    <a:pt x="429" y="121"/>
                    <a:pt x="432" y="120"/>
                  </a:cubicBezTo>
                  <a:cubicBezTo>
                    <a:pt x="436" y="120"/>
                    <a:pt x="435" y="116"/>
                    <a:pt x="438" y="116"/>
                  </a:cubicBezTo>
                  <a:cubicBezTo>
                    <a:pt x="441" y="116"/>
                    <a:pt x="440" y="110"/>
                    <a:pt x="443" y="110"/>
                  </a:cubicBezTo>
                  <a:cubicBezTo>
                    <a:pt x="445" y="110"/>
                    <a:pt x="446" y="113"/>
                    <a:pt x="449" y="112"/>
                  </a:cubicBezTo>
                  <a:cubicBezTo>
                    <a:pt x="450" y="112"/>
                    <a:pt x="451" y="112"/>
                    <a:pt x="452" y="113"/>
                  </a:cubicBezTo>
                  <a:cubicBezTo>
                    <a:pt x="452" y="112"/>
                    <a:pt x="453" y="112"/>
                    <a:pt x="453" y="111"/>
                  </a:cubicBezTo>
                  <a:cubicBezTo>
                    <a:pt x="453" y="108"/>
                    <a:pt x="454" y="105"/>
                    <a:pt x="453" y="104"/>
                  </a:cubicBezTo>
                  <a:cubicBezTo>
                    <a:pt x="452" y="101"/>
                    <a:pt x="453" y="99"/>
                    <a:pt x="452" y="97"/>
                  </a:cubicBezTo>
                  <a:cubicBezTo>
                    <a:pt x="452" y="95"/>
                    <a:pt x="452" y="91"/>
                    <a:pt x="454" y="91"/>
                  </a:cubicBezTo>
                  <a:cubicBezTo>
                    <a:pt x="456" y="91"/>
                    <a:pt x="458" y="86"/>
                    <a:pt x="460" y="88"/>
                  </a:cubicBezTo>
                  <a:cubicBezTo>
                    <a:pt x="463" y="90"/>
                    <a:pt x="467" y="90"/>
                    <a:pt x="467" y="88"/>
                  </a:cubicBezTo>
                  <a:cubicBezTo>
                    <a:pt x="467" y="86"/>
                    <a:pt x="471" y="86"/>
                    <a:pt x="471" y="83"/>
                  </a:cubicBezTo>
                  <a:cubicBezTo>
                    <a:pt x="472" y="80"/>
                    <a:pt x="475" y="79"/>
                    <a:pt x="476" y="77"/>
                  </a:cubicBezTo>
                  <a:cubicBezTo>
                    <a:pt x="477" y="74"/>
                    <a:pt x="478" y="68"/>
                    <a:pt x="480" y="66"/>
                  </a:cubicBezTo>
                  <a:cubicBezTo>
                    <a:pt x="483" y="65"/>
                    <a:pt x="480" y="64"/>
                    <a:pt x="480" y="60"/>
                  </a:cubicBezTo>
                  <a:close/>
                  <a:moveTo>
                    <a:pt x="364" y="285"/>
                  </a:moveTo>
                  <a:cubicBezTo>
                    <a:pt x="361" y="295"/>
                    <a:pt x="367" y="299"/>
                    <a:pt x="368" y="299"/>
                  </a:cubicBezTo>
                  <a:cubicBezTo>
                    <a:pt x="370" y="297"/>
                    <a:pt x="380" y="277"/>
                    <a:pt x="378" y="274"/>
                  </a:cubicBezTo>
                  <a:cubicBezTo>
                    <a:pt x="376" y="271"/>
                    <a:pt x="366" y="276"/>
                    <a:pt x="364" y="285"/>
                  </a:cubicBezTo>
                  <a:close/>
                  <a:moveTo>
                    <a:pt x="279" y="317"/>
                  </a:moveTo>
                  <a:cubicBezTo>
                    <a:pt x="276" y="317"/>
                    <a:pt x="268" y="322"/>
                    <a:pt x="271" y="328"/>
                  </a:cubicBezTo>
                  <a:cubicBezTo>
                    <a:pt x="274" y="335"/>
                    <a:pt x="284" y="330"/>
                    <a:pt x="284" y="328"/>
                  </a:cubicBezTo>
                  <a:cubicBezTo>
                    <a:pt x="285" y="325"/>
                    <a:pt x="289" y="320"/>
                    <a:pt x="289" y="318"/>
                  </a:cubicBezTo>
                  <a:cubicBezTo>
                    <a:pt x="288" y="316"/>
                    <a:pt x="282" y="317"/>
                    <a:pt x="279" y="317"/>
                  </a:cubicBezTo>
                  <a:close/>
                </a:path>
              </a:pathLst>
            </a:custGeom>
            <a:solidFill>
              <a:srgbClr val="4B286D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57" name="Google Shape;1057;p65"/>
            <p:cNvSpPr/>
            <p:nvPr/>
          </p:nvSpPr>
          <p:spPr>
            <a:xfrm>
              <a:off x="8321908" y="3751982"/>
              <a:ext cx="204171" cy="284151"/>
            </a:xfrm>
            <a:custGeom>
              <a:rect b="b" l="l" r="r" t="t"/>
              <a:pathLst>
                <a:path extrusionOk="0" h="108" w="78">
                  <a:moveTo>
                    <a:pt x="41" y="42"/>
                  </a:moveTo>
                  <a:cubicBezTo>
                    <a:pt x="46" y="41"/>
                    <a:pt x="52" y="47"/>
                    <a:pt x="51" y="49"/>
                  </a:cubicBezTo>
                  <a:cubicBezTo>
                    <a:pt x="50" y="51"/>
                    <a:pt x="51" y="58"/>
                    <a:pt x="53" y="56"/>
                  </a:cubicBezTo>
                  <a:cubicBezTo>
                    <a:pt x="55" y="54"/>
                    <a:pt x="59" y="56"/>
                    <a:pt x="57" y="59"/>
                  </a:cubicBezTo>
                  <a:cubicBezTo>
                    <a:pt x="54" y="63"/>
                    <a:pt x="60" y="66"/>
                    <a:pt x="61" y="69"/>
                  </a:cubicBezTo>
                  <a:cubicBezTo>
                    <a:pt x="61" y="73"/>
                    <a:pt x="64" y="70"/>
                    <a:pt x="63" y="67"/>
                  </a:cubicBezTo>
                  <a:cubicBezTo>
                    <a:pt x="63" y="64"/>
                    <a:pt x="64" y="65"/>
                    <a:pt x="67" y="63"/>
                  </a:cubicBezTo>
                  <a:cubicBezTo>
                    <a:pt x="70" y="60"/>
                    <a:pt x="67" y="57"/>
                    <a:pt x="65" y="53"/>
                  </a:cubicBezTo>
                  <a:cubicBezTo>
                    <a:pt x="63" y="49"/>
                    <a:pt x="56" y="50"/>
                    <a:pt x="56" y="46"/>
                  </a:cubicBezTo>
                  <a:cubicBezTo>
                    <a:pt x="56" y="43"/>
                    <a:pt x="50" y="41"/>
                    <a:pt x="50" y="39"/>
                  </a:cubicBezTo>
                  <a:cubicBezTo>
                    <a:pt x="50" y="37"/>
                    <a:pt x="43" y="35"/>
                    <a:pt x="39" y="37"/>
                  </a:cubicBezTo>
                  <a:cubicBezTo>
                    <a:pt x="35" y="40"/>
                    <a:pt x="38" y="33"/>
                    <a:pt x="35" y="30"/>
                  </a:cubicBezTo>
                  <a:cubicBezTo>
                    <a:pt x="32" y="27"/>
                    <a:pt x="37" y="22"/>
                    <a:pt x="40" y="19"/>
                  </a:cubicBezTo>
                  <a:cubicBezTo>
                    <a:pt x="44" y="15"/>
                    <a:pt x="39" y="8"/>
                    <a:pt x="40" y="5"/>
                  </a:cubicBezTo>
                  <a:cubicBezTo>
                    <a:pt x="40" y="3"/>
                    <a:pt x="40" y="2"/>
                    <a:pt x="39" y="3"/>
                  </a:cubicBezTo>
                  <a:cubicBezTo>
                    <a:pt x="37" y="4"/>
                    <a:pt x="30" y="0"/>
                    <a:pt x="27" y="2"/>
                  </a:cubicBezTo>
                  <a:cubicBezTo>
                    <a:pt x="24" y="4"/>
                    <a:pt x="27" y="19"/>
                    <a:pt x="25" y="20"/>
                  </a:cubicBezTo>
                  <a:cubicBezTo>
                    <a:pt x="24" y="22"/>
                    <a:pt x="22" y="18"/>
                    <a:pt x="21" y="20"/>
                  </a:cubicBezTo>
                  <a:cubicBezTo>
                    <a:pt x="21" y="22"/>
                    <a:pt x="22" y="30"/>
                    <a:pt x="24" y="30"/>
                  </a:cubicBezTo>
                  <a:cubicBezTo>
                    <a:pt x="25" y="30"/>
                    <a:pt x="27" y="33"/>
                    <a:pt x="26" y="37"/>
                  </a:cubicBezTo>
                  <a:cubicBezTo>
                    <a:pt x="25" y="40"/>
                    <a:pt x="29" y="41"/>
                    <a:pt x="34" y="39"/>
                  </a:cubicBezTo>
                  <a:cubicBezTo>
                    <a:pt x="38" y="38"/>
                    <a:pt x="37" y="42"/>
                    <a:pt x="41" y="42"/>
                  </a:cubicBezTo>
                  <a:close/>
                  <a:moveTo>
                    <a:pt x="26" y="44"/>
                  </a:moveTo>
                  <a:cubicBezTo>
                    <a:pt x="27" y="47"/>
                    <a:pt x="28" y="54"/>
                    <a:pt x="34" y="52"/>
                  </a:cubicBezTo>
                  <a:cubicBezTo>
                    <a:pt x="39" y="51"/>
                    <a:pt x="25" y="41"/>
                    <a:pt x="26" y="44"/>
                  </a:cubicBezTo>
                  <a:close/>
                  <a:moveTo>
                    <a:pt x="39" y="67"/>
                  </a:moveTo>
                  <a:cubicBezTo>
                    <a:pt x="40" y="67"/>
                    <a:pt x="43" y="67"/>
                    <a:pt x="44" y="64"/>
                  </a:cubicBezTo>
                  <a:cubicBezTo>
                    <a:pt x="44" y="62"/>
                    <a:pt x="46" y="69"/>
                    <a:pt x="44" y="71"/>
                  </a:cubicBezTo>
                  <a:cubicBezTo>
                    <a:pt x="42" y="73"/>
                    <a:pt x="42" y="79"/>
                    <a:pt x="45" y="80"/>
                  </a:cubicBezTo>
                  <a:cubicBezTo>
                    <a:pt x="49" y="80"/>
                    <a:pt x="55" y="69"/>
                    <a:pt x="54" y="67"/>
                  </a:cubicBezTo>
                  <a:cubicBezTo>
                    <a:pt x="53" y="65"/>
                    <a:pt x="50" y="68"/>
                    <a:pt x="51" y="65"/>
                  </a:cubicBezTo>
                  <a:cubicBezTo>
                    <a:pt x="52" y="63"/>
                    <a:pt x="42" y="55"/>
                    <a:pt x="39" y="56"/>
                  </a:cubicBezTo>
                  <a:cubicBezTo>
                    <a:pt x="35" y="57"/>
                    <a:pt x="36" y="67"/>
                    <a:pt x="39" y="67"/>
                  </a:cubicBezTo>
                  <a:close/>
                  <a:moveTo>
                    <a:pt x="11" y="71"/>
                  </a:moveTo>
                  <a:cubicBezTo>
                    <a:pt x="8" y="76"/>
                    <a:pt x="0" y="83"/>
                    <a:pt x="1" y="85"/>
                  </a:cubicBezTo>
                  <a:cubicBezTo>
                    <a:pt x="2" y="87"/>
                    <a:pt x="11" y="74"/>
                    <a:pt x="15" y="71"/>
                  </a:cubicBezTo>
                  <a:cubicBezTo>
                    <a:pt x="20" y="68"/>
                    <a:pt x="19" y="65"/>
                    <a:pt x="18" y="63"/>
                  </a:cubicBezTo>
                  <a:cubicBezTo>
                    <a:pt x="16" y="60"/>
                    <a:pt x="15" y="67"/>
                    <a:pt x="11" y="71"/>
                  </a:cubicBezTo>
                  <a:close/>
                  <a:moveTo>
                    <a:pt x="54" y="76"/>
                  </a:moveTo>
                  <a:cubicBezTo>
                    <a:pt x="54" y="78"/>
                    <a:pt x="61" y="75"/>
                    <a:pt x="59" y="72"/>
                  </a:cubicBezTo>
                  <a:cubicBezTo>
                    <a:pt x="58" y="70"/>
                    <a:pt x="53" y="74"/>
                    <a:pt x="54" y="76"/>
                  </a:cubicBezTo>
                  <a:close/>
                  <a:moveTo>
                    <a:pt x="75" y="95"/>
                  </a:moveTo>
                  <a:cubicBezTo>
                    <a:pt x="78" y="91"/>
                    <a:pt x="73" y="83"/>
                    <a:pt x="73" y="77"/>
                  </a:cubicBezTo>
                  <a:cubicBezTo>
                    <a:pt x="73" y="71"/>
                    <a:pt x="65" y="73"/>
                    <a:pt x="67" y="76"/>
                  </a:cubicBezTo>
                  <a:cubicBezTo>
                    <a:pt x="69" y="80"/>
                    <a:pt x="63" y="77"/>
                    <a:pt x="63" y="81"/>
                  </a:cubicBezTo>
                  <a:cubicBezTo>
                    <a:pt x="62" y="84"/>
                    <a:pt x="58" y="81"/>
                    <a:pt x="58" y="84"/>
                  </a:cubicBezTo>
                  <a:cubicBezTo>
                    <a:pt x="58" y="87"/>
                    <a:pt x="53" y="84"/>
                    <a:pt x="51" y="83"/>
                  </a:cubicBezTo>
                  <a:cubicBezTo>
                    <a:pt x="49" y="81"/>
                    <a:pt x="45" y="87"/>
                    <a:pt x="42" y="88"/>
                  </a:cubicBezTo>
                  <a:cubicBezTo>
                    <a:pt x="38" y="89"/>
                    <a:pt x="36" y="97"/>
                    <a:pt x="39" y="96"/>
                  </a:cubicBezTo>
                  <a:cubicBezTo>
                    <a:pt x="41" y="96"/>
                    <a:pt x="43" y="92"/>
                    <a:pt x="46" y="93"/>
                  </a:cubicBezTo>
                  <a:cubicBezTo>
                    <a:pt x="49" y="93"/>
                    <a:pt x="48" y="90"/>
                    <a:pt x="52" y="90"/>
                  </a:cubicBezTo>
                  <a:cubicBezTo>
                    <a:pt x="56" y="91"/>
                    <a:pt x="53" y="103"/>
                    <a:pt x="58" y="104"/>
                  </a:cubicBezTo>
                  <a:cubicBezTo>
                    <a:pt x="64" y="105"/>
                    <a:pt x="64" y="108"/>
                    <a:pt x="67" y="108"/>
                  </a:cubicBezTo>
                  <a:cubicBezTo>
                    <a:pt x="69" y="108"/>
                    <a:pt x="66" y="101"/>
                    <a:pt x="66" y="98"/>
                  </a:cubicBezTo>
                  <a:cubicBezTo>
                    <a:pt x="67" y="96"/>
                    <a:pt x="72" y="98"/>
                    <a:pt x="75" y="95"/>
                  </a:cubicBezTo>
                  <a:close/>
                </a:path>
              </a:pathLst>
            </a:custGeom>
            <a:solidFill>
              <a:srgbClr val="4B286D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58" name="Google Shape;1058;p65"/>
            <p:cNvSpPr/>
            <p:nvPr/>
          </p:nvSpPr>
          <p:spPr>
            <a:xfrm>
              <a:off x="8827072" y="4212937"/>
              <a:ext cx="269420" cy="172595"/>
            </a:xfrm>
            <a:custGeom>
              <a:rect b="b" l="l" r="r" t="t"/>
              <a:pathLst>
                <a:path extrusionOk="0" h="65" w="102">
                  <a:moveTo>
                    <a:pt x="73" y="60"/>
                  </a:moveTo>
                  <a:cubicBezTo>
                    <a:pt x="72" y="59"/>
                    <a:pt x="67" y="56"/>
                    <a:pt x="68" y="54"/>
                  </a:cubicBezTo>
                  <a:cubicBezTo>
                    <a:pt x="68" y="53"/>
                    <a:pt x="63" y="53"/>
                    <a:pt x="60" y="51"/>
                  </a:cubicBezTo>
                  <a:cubicBezTo>
                    <a:pt x="56" y="49"/>
                    <a:pt x="57" y="42"/>
                    <a:pt x="54" y="40"/>
                  </a:cubicBezTo>
                  <a:cubicBezTo>
                    <a:pt x="50" y="38"/>
                    <a:pt x="48" y="33"/>
                    <a:pt x="52" y="33"/>
                  </a:cubicBezTo>
                  <a:cubicBezTo>
                    <a:pt x="56" y="34"/>
                    <a:pt x="57" y="31"/>
                    <a:pt x="54" y="28"/>
                  </a:cubicBezTo>
                  <a:cubicBezTo>
                    <a:pt x="50" y="25"/>
                    <a:pt x="38" y="24"/>
                    <a:pt x="38" y="19"/>
                  </a:cubicBezTo>
                  <a:cubicBezTo>
                    <a:pt x="37" y="15"/>
                    <a:pt x="16" y="4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" y="52"/>
                    <a:pt x="5" y="54"/>
                    <a:pt x="9" y="54"/>
                  </a:cubicBezTo>
                  <a:cubicBezTo>
                    <a:pt x="19" y="54"/>
                    <a:pt x="17" y="48"/>
                    <a:pt x="18" y="48"/>
                  </a:cubicBezTo>
                  <a:cubicBezTo>
                    <a:pt x="20" y="48"/>
                    <a:pt x="21" y="45"/>
                    <a:pt x="23" y="42"/>
                  </a:cubicBezTo>
                  <a:cubicBezTo>
                    <a:pt x="25" y="40"/>
                    <a:pt x="35" y="42"/>
                    <a:pt x="40" y="46"/>
                  </a:cubicBezTo>
                  <a:cubicBezTo>
                    <a:pt x="46" y="50"/>
                    <a:pt x="52" y="63"/>
                    <a:pt x="58" y="62"/>
                  </a:cubicBezTo>
                  <a:cubicBezTo>
                    <a:pt x="63" y="61"/>
                    <a:pt x="69" y="65"/>
                    <a:pt x="75" y="65"/>
                  </a:cubicBezTo>
                  <a:cubicBezTo>
                    <a:pt x="80" y="65"/>
                    <a:pt x="75" y="61"/>
                    <a:pt x="73" y="60"/>
                  </a:cubicBezTo>
                  <a:close/>
                  <a:moveTo>
                    <a:pt x="87" y="18"/>
                  </a:moveTo>
                  <a:cubicBezTo>
                    <a:pt x="87" y="20"/>
                    <a:pt x="83" y="21"/>
                    <a:pt x="77" y="23"/>
                  </a:cubicBezTo>
                  <a:cubicBezTo>
                    <a:pt x="71" y="26"/>
                    <a:pt x="60" y="21"/>
                    <a:pt x="60" y="24"/>
                  </a:cubicBezTo>
                  <a:cubicBezTo>
                    <a:pt x="60" y="26"/>
                    <a:pt x="67" y="30"/>
                    <a:pt x="73" y="30"/>
                  </a:cubicBezTo>
                  <a:cubicBezTo>
                    <a:pt x="80" y="30"/>
                    <a:pt x="90" y="24"/>
                    <a:pt x="90" y="22"/>
                  </a:cubicBezTo>
                  <a:cubicBezTo>
                    <a:pt x="90" y="20"/>
                    <a:pt x="94" y="16"/>
                    <a:pt x="92" y="15"/>
                  </a:cubicBezTo>
                  <a:cubicBezTo>
                    <a:pt x="91" y="13"/>
                    <a:pt x="87" y="15"/>
                    <a:pt x="87" y="18"/>
                  </a:cubicBezTo>
                  <a:close/>
                  <a:moveTo>
                    <a:pt x="95" y="9"/>
                  </a:moveTo>
                  <a:cubicBezTo>
                    <a:pt x="91" y="6"/>
                    <a:pt x="88" y="5"/>
                    <a:pt x="93" y="9"/>
                  </a:cubicBezTo>
                  <a:cubicBezTo>
                    <a:pt x="97" y="14"/>
                    <a:pt x="95" y="17"/>
                    <a:pt x="98" y="17"/>
                  </a:cubicBezTo>
                  <a:cubicBezTo>
                    <a:pt x="102" y="15"/>
                    <a:pt x="99" y="11"/>
                    <a:pt x="95" y="9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59" name="Google Shape;1059;p65"/>
            <p:cNvSpPr/>
            <p:nvPr/>
          </p:nvSpPr>
          <p:spPr>
            <a:xfrm>
              <a:off x="7547323" y="3947730"/>
              <a:ext cx="48412" cy="86297"/>
            </a:xfrm>
            <a:custGeom>
              <a:rect b="b" l="l" r="r" t="t"/>
              <a:pathLst>
                <a:path extrusionOk="0" h="33" w="18">
                  <a:moveTo>
                    <a:pt x="4" y="0"/>
                  </a:moveTo>
                  <a:cubicBezTo>
                    <a:pt x="2" y="0"/>
                    <a:pt x="3" y="4"/>
                    <a:pt x="2" y="8"/>
                  </a:cubicBezTo>
                  <a:cubicBezTo>
                    <a:pt x="0" y="11"/>
                    <a:pt x="1" y="14"/>
                    <a:pt x="1" y="18"/>
                  </a:cubicBezTo>
                  <a:cubicBezTo>
                    <a:pt x="2" y="23"/>
                    <a:pt x="1" y="28"/>
                    <a:pt x="5" y="30"/>
                  </a:cubicBezTo>
                  <a:cubicBezTo>
                    <a:pt x="10" y="33"/>
                    <a:pt x="17" y="25"/>
                    <a:pt x="17" y="19"/>
                  </a:cubicBezTo>
                  <a:cubicBezTo>
                    <a:pt x="18" y="12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60" name="Google Shape;1060;p65"/>
            <p:cNvSpPr/>
            <p:nvPr/>
          </p:nvSpPr>
          <p:spPr>
            <a:xfrm>
              <a:off x="6760110" y="4400267"/>
              <a:ext cx="157865" cy="311513"/>
            </a:xfrm>
            <a:custGeom>
              <a:rect b="b" l="l" r="r" t="t"/>
              <a:pathLst>
                <a:path extrusionOk="0" h="118" w="60">
                  <a:moveTo>
                    <a:pt x="51" y="3"/>
                  </a:moveTo>
                  <a:cubicBezTo>
                    <a:pt x="50" y="0"/>
                    <a:pt x="49" y="5"/>
                    <a:pt x="48" y="6"/>
                  </a:cubicBezTo>
                  <a:cubicBezTo>
                    <a:pt x="47" y="7"/>
                    <a:pt x="46" y="10"/>
                    <a:pt x="47" y="12"/>
                  </a:cubicBezTo>
                  <a:cubicBezTo>
                    <a:pt x="47" y="13"/>
                    <a:pt x="44" y="15"/>
                    <a:pt x="42" y="15"/>
                  </a:cubicBezTo>
                  <a:cubicBezTo>
                    <a:pt x="40" y="15"/>
                    <a:pt x="37" y="16"/>
                    <a:pt x="38" y="19"/>
                  </a:cubicBezTo>
                  <a:cubicBezTo>
                    <a:pt x="39" y="21"/>
                    <a:pt x="36" y="21"/>
                    <a:pt x="38" y="23"/>
                  </a:cubicBezTo>
                  <a:cubicBezTo>
                    <a:pt x="39" y="25"/>
                    <a:pt x="35" y="28"/>
                    <a:pt x="32" y="28"/>
                  </a:cubicBezTo>
                  <a:cubicBezTo>
                    <a:pt x="28" y="28"/>
                    <a:pt x="24" y="34"/>
                    <a:pt x="20" y="34"/>
                  </a:cubicBezTo>
                  <a:cubicBezTo>
                    <a:pt x="17" y="33"/>
                    <a:pt x="13" y="36"/>
                    <a:pt x="10" y="36"/>
                  </a:cubicBezTo>
                  <a:cubicBezTo>
                    <a:pt x="7" y="35"/>
                    <a:pt x="9" y="42"/>
                    <a:pt x="7" y="46"/>
                  </a:cubicBezTo>
                  <a:cubicBezTo>
                    <a:pt x="4" y="51"/>
                    <a:pt x="6" y="56"/>
                    <a:pt x="8" y="61"/>
                  </a:cubicBezTo>
                  <a:cubicBezTo>
                    <a:pt x="10" y="66"/>
                    <a:pt x="12" y="70"/>
                    <a:pt x="6" y="77"/>
                  </a:cubicBezTo>
                  <a:cubicBezTo>
                    <a:pt x="0" y="84"/>
                    <a:pt x="1" y="92"/>
                    <a:pt x="3" y="96"/>
                  </a:cubicBezTo>
                  <a:cubicBezTo>
                    <a:pt x="5" y="101"/>
                    <a:pt x="5" y="108"/>
                    <a:pt x="8" y="112"/>
                  </a:cubicBezTo>
                  <a:cubicBezTo>
                    <a:pt x="11" y="115"/>
                    <a:pt x="20" y="118"/>
                    <a:pt x="22" y="115"/>
                  </a:cubicBezTo>
                  <a:cubicBezTo>
                    <a:pt x="25" y="113"/>
                    <a:pt x="28" y="116"/>
                    <a:pt x="31" y="112"/>
                  </a:cubicBezTo>
                  <a:cubicBezTo>
                    <a:pt x="33" y="109"/>
                    <a:pt x="38" y="90"/>
                    <a:pt x="42" y="78"/>
                  </a:cubicBezTo>
                  <a:cubicBezTo>
                    <a:pt x="46" y="66"/>
                    <a:pt x="52" y="50"/>
                    <a:pt x="51" y="47"/>
                  </a:cubicBezTo>
                  <a:cubicBezTo>
                    <a:pt x="51" y="44"/>
                    <a:pt x="54" y="42"/>
                    <a:pt x="53" y="38"/>
                  </a:cubicBezTo>
                  <a:cubicBezTo>
                    <a:pt x="51" y="34"/>
                    <a:pt x="53" y="30"/>
                    <a:pt x="55" y="33"/>
                  </a:cubicBezTo>
                  <a:cubicBezTo>
                    <a:pt x="56" y="36"/>
                    <a:pt x="59" y="36"/>
                    <a:pt x="59" y="32"/>
                  </a:cubicBezTo>
                  <a:cubicBezTo>
                    <a:pt x="60" y="28"/>
                    <a:pt x="57" y="22"/>
                    <a:pt x="56" y="17"/>
                  </a:cubicBezTo>
                  <a:cubicBezTo>
                    <a:pt x="56" y="11"/>
                    <a:pt x="51" y="6"/>
                    <a:pt x="51" y="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61" name="Google Shape;1061;p65"/>
            <p:cNvSpPr/>
            <p:nvPr/>
          </p:nvSpPr>
          <p:spPr>
            <a:xfrm>
              <a:off x="6755899" y="3739354"/>
              <a:ext cx="252582" cy="155757"/>
            </a:xfrm>
            <a:custGeom>
              <a:rect b="b" l="l" r="r" t="t"/>
              <a:pathLst>
                <a:path extrusionOk="0" h="59" w="96">
                  <a:moveTo>
                    <a:pt x="68" y="3"/>
                  </a:moveTo>
                  <a:cubicBezTo>
                    <a:pt x="64" y="3"/>
                    <a:pt x="53" y="3"/>
                    <a:pt x="52" y="3"/>
                  </a:cubicBezTo>
                  <a:cubicBezTo>
                    <a:pt x="51" y="4"/>
                    <a:pt x="41" y="11"/>
                    <a:pt x="40" y="14"/>
                  </a:cubicBezTo>
                  <a:cubicBezTo>
                    <a:pt x="38" y="17"/>
                    <a:pt x="36" y="18"/>
                    <a:pt x="34" y="16"/>
                  </a:cubicBezTo>
                  <a:cubicBezTo>
                    <a:pt x="32" y="15"/>
                    <a:pt x="24" y="15"/>
                    <a:pt x="23" y="15"/>
                  </a:cubicBezTo>
                  <a:cubicBezTo>
                    <a:pt x="22" y="14"/>
                    <a:pt x="16" y="13"/>
                    <a:pt x="13" y="14"/>
                  </a:cubicBezTo>
                  <a:cubicBezTo>
                    <a:pt x="10" y="14"/>
                    <a:pt x="8" y="12"/>
                    <a:pt x="7" y="13"/>
                  </a:cubicBezTo>
                  <a:cubicBezTo>
                    <a:pt x="6" y="13"/>
                    <a:pt x="4" y="15"/>
                    <a:pt x="4" y="16"/>
                  </a:cubicBezTo>
                  <a:cubicBezTo>
                    <a:pt x="3" y="17"/>
                    <a:pt x="4" y="19"/>
                    <a:pt x="4" y="20"/>
                  </a:cubicBezTo>
                  <a:cubicBezTo>
                    <a:pt x="4" y="20"/>
                    <a:pt x="2" y="21"/>
                    <a:pt x="0" y="22"/>
                  </a:cubicBezTo>
                  <a:cubicBezTo>
                    <a:pt x="1" y="24"/>
                    <a:pt x="1" y="26"/>
                    <a:pt x="1" y="27"/>
                  </a:cubicBezTo>
                  <a:cubicBezTo>
                    <a:pt x="0" y="30"/>
                    <a:pt x="1" y="36"/>
                    <a:pt x="3" y="40"/>
                  </a:cubicBezTo>
                  <a:cubicBezTo>
                    <a:pt x="6" y="44"/>
                    <a:pt x="5" y="50"/>
                    <a:pt x="6" y="52"/>
                  </a:cubicBezTo>
                  <a:cubicBezTo>
                    <a:pt x="7" y="53"/>
                    <a:pt x="16" y="53"/>
                    <a:pt x="20" y="50"/>
                  </a:cubicBezTo>
                  <a:cubicBezTo>
                    <a:pt x="25" y="47"/>
                    <a:pt x="28" y="47"/>
                    <a:pt x="31" y="47"/>
                  </a:cubicBezTo>
                  <a:cubicBezTo>
                    <a:pt x="34" y="47"/>
                    <a:pt x="39" y="44"/>
                    <a:pt x="40" y="42"/>
                  </a:cubicBezTo>
                  <a:cubicBezTo>
                    <a:pt x="41" y="41"/>
                    <a:pt x="46" y="41"/>
                    <a:pt x="48" y="41"/>
                  </a:cubicBezTo>
                  <a:cubicBezTo>
                    <a:pt x="50" y="41"/>
                    <a:pt x="52" y="39"/>
                    <a:pt x="54" y="37"/>
                  </a:cubicBezTo>
                  <a:cubicBezTo>
                    <a:pt x="56" y="35"/>
                    <a:pt x="63" y="34"/>
                    <a:pt x="71" y="31"/>
                  </a:cubicBezTo>
                  <a:cubicBezTo>
                    <a:pt x="79" y="29"/>
                    <a:pt x="77" y="25"/>
                    <a:pt x="79" y="23"/>
                  </a:cubicBezTo>
                  <a:cubicBezTo>
                    <a:pt x="80" y="21"/>
                    <a:pt x="82" y="22"/>
                    <a:pt x="86" y="21"/>
                  </a:cubicBezTo>
                  <a:cubicBezTo>
                    <a:pt x="82" y="13"/>
                    <a:pt x="78" y="5"/>
                    <a:pt x="76" y="0"/>
                  </a:cubicBezTo>
                  <a:cubicBezTo>
                    <a:pt x="72" y="1"/>
                    <a:pt x="69" y="2"/>
                    <a:pt x="68" y="3"/>
                  </a:cubicBezTo>
                  <a:close/>
                  <a:moveTo>
                    <a:pt x="88" y="56"/>
                  </a:moveTo>
                  <a:cubicBezTo>
                    <a:pt x="90" y="59"/>
                    <a:pt x="95" y="55"/>
                    <a:pt x="96" y="54"/>
                  </a:cubicBezTo>
                  <a:cubicBezTo>
                    <a:pt x="96" y="53"/>
                    <a:pt x="84" y="53"/>
                    <a:pt x="88" y="5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62" name="Google Shape;1062;p65"/>
            <p:cNvSpPr/>
            <p:nvPr/>
          </p:nvSpPr>
          <p:spPr>
            <a:xfrm>
              <a:off x="7292636" y="5284292"/>
              <a:ext cx="54726" cy="35782"/>
            </a:xfrm>
            <a:custGeom>
              <a:rect b="b" l="l" r="r" t="t"/>
              <a:pathLst>
                <a:path extrusionOk="0" h="14" w="21">
                  <a:moveTo>
                    <a:pt x="9" y="3"/>
                  </a:moveTo>
                  <a:cubicBezTo>
                    <a:pt x="8" y="0"/>
                    <a:pt x="0" y="9"/>
                    <a:pt x="7" y="12"/>
                  </a:cubicBezTo>
                  <a:cubicBezTo>
                    <a:pt x="10" y="13"/>
                    <a:pt x="11" y="10"/>
                    <a:pt x="13" y="12"/>
                  </a:cubicBezTo>
                  <a:cubicBezTo>
                    <a:pt x="15" y="14"/>
                    <a:pt x="20" y="13"/>
                    <a:pt x="20" y="9"/>
                  </a:cubicBezTo>
                  <a:cubicBezTo>
                    <a:pt x="21" y="4"/>
                    <a:pt x="11" y="5"/>
                    <a:pt x="9" y="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63" name="Google Shape;1063;p65"/>
            <p:cNvSpPr/>
            <p:nvPr/>
          </p:nvSpPr>
          <p:spPr>
            <a:xfrm>
              <a:off x="9119644" y="4269768"/>
              <a:ext cx="170494" cy="124184"/>
            </a:xfrm>
            <a:custGeom>
              <a:rect b="b" l="l" r="r" t="t"/>
              <a:pathLst>
                <a:path extrusionOk="0" h="47" w="65">
                  <a:moveTo>
                    <a:pt x="1" y="2"/>
                  </a:moveTo>
                  <a:cubicBezTo>
                    <a:pt x="0" y="4"/>
                    <a:pt x="8" y="16"/>
                    <a:pt x="11" y="14"/>
                  </a:cubicBezTo>
                  <a:cubicBezTo>
                    <a:pt x="16" y="11"/>
                    <a:pt x="1" y="0"/>
                    <a:pt x="1" y="2"/>
                  </a:cubicBezTo>
                  <a:close/>
                  <a:moveTo>
                    <a:pt x="16" y="12"/>
                  </a:moveTo>
                  <a:cubicBezTo>
                    <a:pt x="16" y="13"/>
                    <a:pt x="21" y="19"/>
                    <a:pt x="23" y="18"/>
                  </a:cubicBezTo>
                  <a:cubicBezTo>
                    <a:pt x="24" y="17"/>
                    <a:pt x="16" y="11"/>
                    <a:pt x="16" y="12"/>
                  </a:cubicBezTo>
                  <a:close/>
                  <a:moveTo>
                    <a:pt x="43" y="27"/>
                  </a:moveTo>
                  <a:cubicBezTo>
                    <a:pt x="45" y="25"/>
                    <a:pt x="32" y="18"/>
                    <a:pt x="31" y="21"/>
                  </a:cubicBezTo>
                  <a:cubicBezTo>
                    <a:pt x="31" y="23"/>
                    <a:pt x="41" y="28"/>
                    <a:pt x="43" y="27"/>
                  </a:cubicBezTo>
                  <a:close/>
                  <a:moveTo>
                    <a:pt x="41" y="34"/>
                  </a:moveTo>
                  <a:cubicBezTo>
                    <a:pt x="42" y="38"/>
                    <a:pt x="47" y="40"/>
                    <a:pt x="49" y="39"/>
                  </a:cubicBezTo>
                  <a:cubicBezTo>
                    <a:pt x="52" y="37"/>
                    <a:pt x="40" y="31"/>
                    <a:pt x="41" y="34"/>
                  </a:cubicBezTo>
                  <a:close/>
                  <a:moveTo>
                    <a:pt x="56" y="42"/>
                  </a:moveTo>
                  <a:cubicBezTo>
                    <a:pt x="56" y="43"/>
                    <a:pt x="61" y="47"/>
                    <a:pt x="63" y="46"/>
                  </a:cubicBezTo>
                  <a:cubicBezTo>
                    <a:pt x="65" y="44"/>
                    <a:pt x="55" y="41"/>
                    <a:pt x="56" y="42"/>
                  </a:cubicBezTo>
                  <a:close/>
                  <a:moveTo>
                    <a:pt x="50" y="26"/>
                  </a:moveTo>
                  <a:cubicBezTo>
                    <a:pt x="48" y="30"/>
                    <a:pt x="55" y="37"/>
                    <a:pt x="56" y="37"/>
                  </a:cubicBezTo>
                  <a:cubicBezTo>
                    <a:pt x="57" y="37"/>
                    <a:pt x="51" y="23"/>
                    <a:pt x="50" y="2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64" name="Google Shape;1064;p65"/>
            <p:cNvSpPr/>
            <p:nvPr/>
          </p:nvSpPr>
          <p:spPr>
            <a:xfrm>
              <a:off x="9119644" y="4269768"/>
              <a:ext cx="170494" cy="124184"/>
            </a:xfrm>
            <a:custGeom>
              <a:rect b="b" l="l" r="r" t="t"/>
              <a:pathLst>
                <a:path extrusionOk="0" h="47" w="65">
                  <a:moveTo>
                    <a:pt x="1" y="2"/>
                  </a:moveTo>
                  <a:cubicBezTo>
                    <a:pt x="0" y="4"/>
                    <a:pt x="8" y="16"/>
                    <a:pt x="11" y="14"/>
                  </a:cubicBezTo>
                  <a:cubicBezTo>
                    <a:pt x="16" y="11"/>
                    <a:pt x="1" y="0"/>
                    <a:pt x="1" y="2"/>
                  </a:cubicBezTo>
                  <a:close/>
                  <a:moveTo>
                    <a:pt x="16" y="12"/>
                  </a:moveTo>
                  <a:cubicBezTo>
                    <a:pt x="16" y="13"/>
                    <a:pt x="21" y="19"/>
                    <a:pt x="23" y="18"/>
                  </a:cubicBezTo>
                  <a:cubicBezTo>
                    <a:pt x="24" y="17"/>
                    <a:pt x="16" y="11"/>
                    <a:pt x="16" y="12"/>
                  </a:cubicBezTo>
                  <a:close/>
                  <a:moveTo>
                    <a:pt x="43" y="27"/>
                  </a:moveTo>
                  <a:cubicBezTo>
                    <a:pt x="45" y="25"/>
                    <a:pt x="32" y="18"/>
                    <a:pt x="31" y="21"/>
                  </a:cubicBezTo>
                  <a:cubicBezTo>
                    <a:pt x="31" y="23"/>
                    <a:pt x="41" y="28"/>
                    <a:pt x="43" y="27"/>
                  </a:cubicBezTo>
                  <a:close/>
                  <a:moveTo>
                    <a:pt x="41" y="34"/>
                  </a:moveTo>
                  <a:cubicBezTo>
                    <a:pt x="42" y="38"/>
                    <a:pt x="47" y="40"/>
                    <a:pt x="49" y="39"/>
                  </a:cubicBezTo>
                  <a:cubicBezTo>
                    <a:pt x="52" y="37"/>
                    <a:pt x="40" y="31"/>
                    <a:pt x="41" y="34"/>
                  </a:cubicBezTo>
                  <a:close/>
                  <a:moveTo>
                    <a:pt x="56" y="42"/>
                  </a:moveTo>
                  <a:cubicBezTo>
                    <a:pt x="56" y="43"/>
                    <a:pt x="61" y="47"/>
                    <a:pt x="63" y="46"/>
                  </a:cubicBezTo>
                  <a:cubicBezTo>
                    <a:pt x="65" y="44"/>
                    <a:pt x="55" y="41"/>
                    <a:pt x="56" y="42"/>
                  </a:cubicBezTo>
                  <a:close/>
                  <a:moveTo>
                    <a:pt x="50" y="26"/>
                  </a:moveTo>
                  <a:cubicBezTo>
                    <a:pt x="48" y="30"/>
                    <a:pt x="55" y="37"/>
                    <a:pt x="56" y="37"/>
                  </a:cubicBezTo>
                  <a:cubicBezTo>
                    <a:pt x="57" y="37"/>
                    <a:pt x="51" y="23"/>
                    <a:pt x="50" y="2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65" name="Google Shape;1065;p65"/>
            <p:cNvSpPr/>
            <p:nvPr/>
          </p:nvSpPr>
          <p:spPr>
            <a:xfrm>
              <a:off x="8229295" y="4383428"/>
              <a:ext cx="869303" cy="774575"/>
            </a:xfrm>
            <a:custGeom>
              <a:rect b="b" l="l" r="r" t="t"/>
              <a:pathLst>
                <a:path extrusionOk="0" h="294" w="330">
                  <a:moveTo>
                    <a:pt x="328" y="148"/>
                  </a:moveTo>
                  <a:cubicBezTo>
                    <a:pt x="329" y="147"/>
                    <a:pt x="327" y="141"/>
                    <a:pt x="326" y="142"/>
                  </a:cubicBezTo>
                  <a:cubicBezTo>
                    <a:pt x="325" y="143"/>
                    <a:pt x="325" y="133"/>
                    <a:pt x="326" y="128"/>
                  </a:cubicBezTo>
                  <a:cubicBezTo>
                    <a:pt x="327" y="124"/>
                    <a:pt x="326" y="124"/>
                    <a:pt x="324" y="127"/>
                  </a:cubicBezTo>
                  <a:cubicBezTo>
                    <a:pt x="321" y="129"/>
                    <a:pt x="319" y="122"/>
                    <a:pt x="318" y="121"/>
                  </a:cubicBezTo>
                  <a:cubicBezTo>
                    <a:pt x="318" y="119"/>
                    <a:pt x="315" y="114"/>
                    <a:pt x="312" y="114"/>
                  </a:cubicBezTo>
                  <a:cubicBezTo>
                    <a:pt x="309" y="115"/>
                    <a:pt x="311" y="110"/>
                    <a:pt x="308" y="111"/>
                  </a:cubicBezTo>
                  <a:cubicBezTo>
                    <a:pt x="305" y="111"/>
                    <a:pt x="305" y="107"/>
                    <a:pt x="305" y="102"/>
                  </a:cubicBezTo>
                  <a:cubicBezTo>
                    <a:pt x="306" y="98"/>
                    <a:pt x="303" y="101"/>
                    <a:pt x="302" y="100"/>
                  </a:cubicBezTo>
                  <a:cubicBezTo>
                    <a:pt x="301" y="98"/>
                    <a:pt x="300" y="99"/>
                    <a:pt x="298" y="100"/>
                  </a:cubicBezTo>
                  <a:cubicBezTo>
                    <a:pt x="296" y="101"/>
                    <a:pt x="295" y="96"/>
                    <a:pt x="296" y="95"/>
                  </a:cubicBezTo>
                  <a:cubicBezTo>
                    <a:pt x="296" y="93"/>
                    <a:pt x="295" y="91"/>
                    <a:pt x="293" y="89"/>
                  </a:cubicBezTo>
                  <a:cubicBezTo>
                    <a:pt x="290" y="87"/>
                    <a:pt x="290" y="85"/>
                    <a:pt x="290" y="83"/>
                  </a:cubicBezTo>
                  <a:cubicBezTo>
                    <a:pt x="290" y="80"/>
                    <a:pt x="275" y="73"/>
                    <a:pt x="271" y="72"/>
                  </a:cubicBezTo>
                  <a:cubicBezTo>
                    <a:pt x="268" y="71"/>
                    <a:pt x="271" y="68"/>
                    <a:pt x="269" y="66"/>
                  </a:cubicBezTo>
                  <a:cubicBezTo>
                    <a:pt x="268" y="65"/>
                    <a:pt x="267" y="60"/>
                    <a:pt x="267" y="57"/>
                  </a:cubicBezTo>
                  <a:cubicBezTo>
                    <a:pt x="267" y="53"/>
                    <a:pt x="262" y="51"/>
                    <a:pt x="263" y="48"/>
                  </a:cubicBezTo>
                  <a:cubicBezTo>
                    <a:pt x="263" y="45"/>
                    <a:pt x="261" y="42"/>
                    <a:pt x="262" y="38"/>
                  </a:cubicBezTo>
                  <a:cubicBezTo>
                    <a:pt x="262" y="35"/>
                    <a:pt x="256" y="34"/>
                    <a:pt x="256" y="32"/>
                  </a:cubicBezTo>
                  <a:cubicBezTo>
                    <a:pt x="256" y="30"/>
                    <a:pt x="253" y="32"/>
                    <a:pt x="250" y="32"/>
                  </a:cubicBezTo>
                  <a:cubicBezTo>
                    <a:pt x="247" y="32"/>
                    <a:pt x="247" y="28"/>
                    <a:pt x="247" y="24"/>
                  </a:cubicBezTo>
                  <a:cubicBezTo>
                    <a:pt x="248" y="20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4" y="5"/>
                    <a:pt x="235" y="7"/>
                  </a:cubicBezTo>
                  <a:cubicBezTo>
                    <a:pt x="235" y="10"/>
                    <a:pt x="234" y="12"/>
                    <a:pt x="233" y="14"/>
                  </a:cubicBezTo>
                  <a:cubicBezTo>
                    <a:pt x="231" y="15"/>
                    <a:pt x="234" y="21"/>
                    <a:pt x="232" y="23"/>
                  </a:cubicBezTo>
                  <a:cubicBezTo>
                    <a:pt x="229" y="25"/>
                    <a:pt x="231" y="32"/>
                    <a:pt x="231" y="37"/>
                  </a:cubicBezTo>
                  <a:cubicBezTo>
                    <a:pt x="230" y="41"/>
                    <a:pt x="230" y="46"/>
                    <a:pt x="228" y="49"/>
                  </a:cubicBezTo>
                  <a:cubicBezTo>
                    <a:pt x="226" y="52"/>
                    <a:pt x="226" y="57"/>
                    <a:pt x="222" y="59"/>
                  </a:cubicBezTo>
                  <a:cubicBezTo>
                    <a:pt x="217" y="60"/>
                    <a:pt x="212" y="57"/>
                    <a:pt x="212" y="55"/>
                  </a:cubicBezTo>
                  <a:cubicBezTo>
                    <a:pt x="212" y="52"/>
                    <a:pt x="207" y="51"/>
                    <a:pt x="205" y="51"/>
                  </a:cubicBezTo>
                  <a:cubicBezTo>
                    <a:pt x="202" y="52"/>
                    <a:pt x="201" y="48"/>
                    <a:pt x="197" y="45"/>
                  </a:cubicBezTo>
                  <a:cubicBezTo>
                    <a:pt x="193" y="42"/>
                    <a:pt x="190" y="46"/>
                    <a:pt x="189" y="42"/>
                  </a:cubicBezTo>
                  <a:cubicBezTo>
                    <a:pt x="187" y="39"/>
                    <a:pt x="186" y="38"/>
                    <a:pt x="183" y="36"/>
                  </a:cubicBezTo>
                  <a:cubicBezTo>
                    <a:pt x="180" y="34"/>
                    <a:pt x="181" y="34"/>
                    <a:pt x="184" y="32"/>
                  </a:cubicBezTo>
                  <a:cubicBezTo>
                    <a:pt x="187" y="30"/>
                    <a:pt x="186" y="28"/>
                    <a:pt x="185" y="25"/>
                  </a:cubicBezTo>
                  <a:cubicBezTo>
                    <a:pt x="183" y="23"/>
                    <a:pt x="186" y="24"/>
                    <a:pt x="190" y="22"/>
                  </a:cubicBezTo>
                  <a:cubicBezTo>
                    <a:pt x="193" y="20"/>
                    <a:pt x="190" y="17"/>
                    <a:pt x="192" y="16"/>
                  </a:cubicBezTo>
                  <a:cubicBezTo>
                    <a:pt x="195" y="15"/>
                    <a:pt x="194" y="13"/>
                    <a:pt x="191" y="12"/>
                  </a:cubicBezTo>
                  <a:cubicBezTo>
                    <a:pt x="188" y="12"/>
                    <a:pt x="189" y="15"/>
                    <a:pt x="188" y="16"/>
                  </a:cubicBezTo>
                  <a:cubicBezTo>
                    <a:pt x="187" y="16"/>
                    <a:pt x="186" y="11"/>
                    <a:pt x="185" y="11"/>
                  </a:cubicBezTo>
                  <a:cubicBezTo>
                    <a:pt x="184" y="11"/>
                    <a:pt x="180" y="16"/>
                    <a:pt x="179" y="14"/>
                  </a:cubicBezTo>
                  <a:cubicBezTo>
                    <a:pt x="177" y="11"/>
                    <a:pt x="167" y="9"/>
                    <a:pt x="163" y="9"/>
                  </a:cubicBezTo>
                  <a:cubicBezTo>
                    <a:pt x="159" y="8"/>
                    <a:pt x="158" y="3"/>
                    <a:pt x="155" y="4"/>
                  </a:cubicBezTo>
                  <a:cubicBezTo>
                    <a:pt x="153" y="5"/>
                    <a:pt x="156" y="7"/>
                    <a:pt x="158" y="10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6"/>
                    <a:pt x="144" y="16"/>
                  </a:cubicBezTo>
                  <a:cubicBezTo>
                    <a:pt x="141" y="16"/>
                    <a:pt x="140" y="21"/>
                    <a:pt x="138" y="23"/>
                  </a:cubicBezTo>
                  <a:cubicBezTo>
                    <a:pt x="136" y="26"/>
                    <a:pt x="137" y="27"/>
                    <a:pt x="135" y="29"/>
                  </a:cubicBezTo>
                  <a:cubicBezTo>
                    <a:pt x="132" y="30"/>
                    <a:pt x="132" y="32"/>
                    <a:pt x="135" y="36"/>
                  </a:cubicBezTo>
                  <a:cubicBezTo>
                    <a:pt x="138" y="39"/>
                    <a:pt x="134" y="39"/>
                    <a:pt x="131" y="37"/>
                  </a:cubicBezTo>
                  <a:cubicBezTo>
                    <a:pt x="128" y="34"/>
                    <a:pt x="126" y="34"/>
                    <a:pt x="126" y="37"/>
                  </a:cubicBezTo>
                  <a:cubicBezTo>
                    <a:pt x="126" y="40"/>
                    <a:pt x="123" y="39"/>
                    <a:pt x="123" y="35"/>
                  </a:cubicBezTo>
                  <a:cubicBezTo>
                    <a:pt x="124" y="32"/>
                    <a:pt x="120" y="33"/>
                    <a:pt x="119" y="31"/>
                  </a:cubicBezTo>
                  <a:cubicBezTo>
                    <a:pt x="118" y="29"/>
                    <a:pt x="114" y="26"/>
                    <a:pt x="112" y="26"/>
                  </a:cubicBezTo>
                  <a:cubicBezTo>
                    <a:pt x="110" y="27"/>
                    <a:pt x="110" y="29"/>
                    <a:pt x="107" y="29"/>
                  </a:cubicBezTo>
                  <a:cubicBezTo>
                    <a:pt x="105" y="29"/>
                    <a:pt x="105" y="30"/>
                    <a:pt x="105" y="33"/>
                  </a:cubicBezTo>
                  <a:cubicBezTo>
                    <a:pt x="105" y="35"/>
                    <a:pt x="101" y="33"/>
                    <a:pt x="99" y="33"/>
                  </a:cubicBezTo>
                  <a:cubicBezTo>
                    <a:pt x="96" y="33"/>
                    <a:pt x="99" y="36"/>
                    <a:pt x="97" y="37"/>
                  </a:cubicBezTo>
                  <a:cubicBezTo>
                    <a:pt x="96" y="37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50"/>
                    <a:pt x="88" y="46"/>
                    <a:pt x="86" y="47"/>
                  </a:cubicBezTo>
                  <a:cubicBezTo>
                    <a:pt x="84" y="47"/>
                    <a:pt x="87" y="50"/>
                    <a:pt x="87" y="53"/>
                  </a:cubicBezTo>
                  <a:cubicBezTo>
                    <a:pt x="88" y="56"/>
                    <a:pt x="86" y="55"/>
                    <a:pt x="85" y="57"/>
                  </a:cubicBezTo>
                  <a:cubicBezTo>
                    <a:pt x="84" y="58"/>
                    <a:pt x="82" y="53"/>
                    <a:pt x="82" y="51"/>
                  </a:cubicBezTo>
                  <a:cubicBezTo>
                    <a:pt x="82" y="48"/>
                    <a:pt x="79" y="50"/>
                    <a:pt x="75" y="54"/>
                  </a:cubicBezTo>
                  <a:cubicBezTo>
                    <a:pt x="72" y="57"/>
                    <a:pt x="76" y="62"/>
                    <a:pt x="75" y="63"/>
                  </a:cubicBezTo>
                  <a:cubicBezTo>
                    <a:pt x="74" y="64"/>
                    <a:pt x="67" y="70"/>
                    <a:pt x="63" y="75"/>
                  </a:cubicBezTo>
                  <a:cubicBezTo>
                    <a:pt x="60" y="79"/>
                    <a:pt x="52" y="77"/>
                    <a:pt x="49" y="79"/>
                  </a:cubicBezTo>
                  <a:cubicBezTo>
                    <a:pt x="47" y="81"/>
                    <a:pt x="44" y="79"/>
                    <a:pt x="41" y="81"/>
                  </a:cubicBezTo>
                  <a:cubicBezTo>
                    <a:pt x="39" y="83"/>
                    <a:pt x="34" y="87"/>
                    <a:pt x="34" y="85"/>
                  </a:cubicBezTo>
                  <a:cubicBezTo>
                    <a:pt x="33" y="82"/>
                    <a:pt x="27" y="84"/>
                    <a:pt x="24" y="87"/>
                  </a:cubicBezTo>
                  <a:cubicBezTo>
                    <a:pt x="21" y="90"/>
                    <a:pt x="17" y="92"/>
                    <a:pt x="14" y="92"/>
                  </a:cubicBezTo>
                  <a:cubicBezTo>
                    <a:pt x="11" y="93"/>
                    <a:pt x="11" y="97"/>
                    <a:pt x="10" y="98"/>
                  </a:cubicBezTo>
                  <a:cubicBezTo>
                    <a:pt x="9" y="99"/>
                    <a:pt x="9" y="95"/>
                    <a:pt x="9" y="93"/>
                  </a:cubicBezTo>
                  <a:cubicBezTo>
                    <a:pt x="9" y="92"/>
                    <a:pt x="6" y="95"/>
                    <a:pt x="5" y="99"/>
                  </a:cubicBezTo>
                  <a:cubicBezTo>
                    <a:pt x="4" y="103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8" y="132"/>
                  </a:cubicBezTo>
                  <a:cubicBezTo>
                    <a:pt x="7" y="134"/>
                    <a:pt x="5" y="127"/>
                    <a:pt x="4" y="128"/>
                  </a:cubicBezTo>
                  <a:cubicBezTo>
                    <a:pt x="3" y="129"/>
                    <a:pt x="7" y="132"/>
                    <a:pt x="6" y="133"/>
                  </a:cubicBezTo>
                  <a:cubicBezTo>
                    <a:pt x="5" y="135"/>
                    <a:pt x="1" y="127"/>
                    <a:pt x="0" y="129"/>
                  </a:cubicBezTo>
                  <a:cubicBezTo>
                    <a:pt x="0" y="131"/>
                    <a:pt x="8" y="143"/>
                    <a:pt x="8" y="147"/>
                  </a:cubicBezTo>
                  <a:cubicBezTo>
                    <a:pt x="9" y="152"/>
                    <a:pt x="16" y="156"/>
                    <a:pt x="15" y="162"/>
                  </a:cubicBezTo>
                  <a:cubicBezTo>
                    <a:pt x="15" y="169"/>
                    <a:pt x="21" y="179"/>
                    <a:pt x="22" y="181"/>
                  </a:cubicBezTo>
                  <a:cubicBezTo>
                    <a:pt x="23" y="182"/>
                    <a:pt x="20" y="187"/>
                    <a:pt x="21" y="192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1" y="204"/>
                    <a:pt x="20" y="206"/>
                    <a:pt x="24" y="209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6"/>
                    <a:pt x="48" y="205"/>
                  </a:cubicBezTo>
                  <a:cubicBezTo>
                    <a:pt x="52" y="205"/>
                    <a:pt x="51" y="204"/>
                    <a:pt x="53" y="202"/>
                  </a:cubicBezTo>
                  <a:cubicBezTo>
                    <a:pt x="55" y="199"/>
                    <a:pt x="65" y="200"/>
                    <a:pt x="74" y="200"/>
                  </a:cubicBezTo>
                  <a:cubicBezTo>
                    <a:pt x="84" y="201"/>
                    <a:pt x="88" y="198"/>
                    <a:pt x="89" y="194"/>
                  </a:cubicBezTo>
                  <a:cubicBezTo>
                    <a:pt x="90" y="191"/>
                    <a:pt x="97" y="190"/>
                    <a:pt x="100" y="188"/>
                  </a:cubicBezTo>
                  <a:cubicBezTo>
                    <a:pt x="102" y="185"/>
                    <a:pt x="105" y="185"/>
                    <a:pt x="112" y="186"/>
                  </a:cubicBezTo>
                  <a:cubicBezTo>
                    <a:pt x="119" y="186"/>
                    <a:pt x="125" y="182"/>
                    <a:pt x="130" y="180"/>
                  </a:cubicBezTo>
                  <a:cubicBezTo>
                    <a:pt x="134" y="179"/>
                    <a:pt x="142" y="179"/>
                    <a:pt x="146" y="178"/>
                  </a:cubicBezTo>
                  <a:cubicBezTo>
                    <a:pt x="151" y="177"/>
                    <a:pt x="151" y="184"/>
                    <a:pt x="156" y="183"/>
                  </a:cubicBezTo>
                  <a:cubicBezTo>
                    <a:pt x="161" y="183"/>
                    <a:pt x="163" y="185"/>
                    <a:pt x="166" y="184"/>
                  </a:cubicBezTo>
                  <a:cubicBezTo>
                    <a:pt x="168" y="184"/>
                    <a:pt x="168" y="186"/>
                    <a:pt x="170" y="187"/>
                  </a:cubicBezTo>
                  <a:cubicBezTo>
                    <a:pt x="173" y="187"/>
                    <a:pt x="173" y="189"/>
                    <a:pt x="171" y="192"/>
                  </a:cubicBezTo>
                  <a:cubicBezTo>
                    <a:pt x="169" y="194"/>
                    <a:pt x="175" y="194"/>
                    <a:pt x="178" y="198"/>
                  </a:cubicBezTo>
                  <a:cubicBezTo>
                    <a:pt x="181" y="203"/>
                    <a:pt x="178" y="204"/>
                    <a:pt x="180" y="207"/>
                  </a:cubicBezTo>
                  <a:cubicBezTo>
                    <a:pt x="182" y="211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9"/>
                  </a:cubicBezTo>
                  <a:cubicBezTo>
                    <a:pt x="195" y="195"/>
                    <a:pt x="199" y="190"/>
                    <a:pt x="201" y="192"/>
                  </a:cubicBezTo>
                  <a:cubicBezTo>
                    <a:pt x="204" y="194"/>
                    <a:pt x="200" y="195"/>
                    <a:pt x="198" y="203"/>
                  </a:cubicBezTo>
                  <a:cubicBezTo>
                    <a:pt x="196" y="212"/>
                    <a:pt x="194" y="207"/>
                    <a:pt x="193" y="210"/>
                  </a:cubicBezTo>
                  <a:cubicBezTo>
                    <a:pt x="192" y="212"/>
                    <a:pt x="201" y="213"/>
                    <a:pt x="201" y="209"/>
                  </a:cubicBezTo>
                  <a:cubicBezTo>
                    <a:pt x="201" y="205"/>
                    <a:pt x="202" y="203"/>
                    <a:pt x="205" y="207"/>
                  </a:cubicBezTo>
                  <a:cubicBezTo>
                    <a:pt x="208" y="210"/>
                    <a:pt x="203" y="214"/>
                    <a:pt x="204" y="215"/>
                  </a:cubicBezTo>
                  <a:cubicBezTo>
                    <a:pt x="205" y="217"/>
                    <a:pt x="208" y="215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30"/>
                    <a:pt x="215" y="233"/>
                    <a:pt x="221" y="236"/>
                  </a:cubicBezTo>
                  <a:cubicBezTo>
                    <a:pt x="227" y="240"/>
                    <a:pt x="225" y="240"/>
                    <a:pt x="229" y="240"/>
                  </a:cubicBezTo>
                  <a:cubicBezTo>
                    <a:pt x="234" y="240"/>
                    <a:pt x="243" y="244"/>
                    <a:pt x="245" y="246"/>
                  </a:cubicBezTo>
                  <a:cubicBezTo>
                    <a:pt x="248" y="248"/>
                    <a:pt x="254" y="244"/>
                    <a:pt x="255" y="240"/>
                  </a:cubicBezTo>
                  <a:cubicBezTo>
                    <a:pt x="257" y="236"/>
                    <a:pt x="261" y="240"/>
                    <a:pt x="259" y="241"/>
                  </a:cubicBezTo>
                  <a:cubicBezTo>
                    <a:pt x="256" y="243"/>
                    <a:pt x="260" y="246"/>
                    <a:pt x="260" y="244"/>
                  </a:cubicBezTo>
                  <a:cubicBezTo>
                    <a:pt x="260" y="241"/>
                    <a:pt x="262" y="239"/>
                    <a:pt x="262" y="242"/>
                  </a:cubicBezTo>
                  <a:cubicBezTo>
                    <a:pt x="263" y="245"/>
                    <a:pt x="267" y="245"/>
                    <a:pt x="268" y="247"/>
                  </a:cubicBezTo>
                  <a:cubicBezTo>
                    <a:pt x="269" y="249"/>
                    <a:pt x="270" y="251"/>
                    <a:pt x="270" y="249"/>
                  </a:cubicBezTo>
                  <a:cubicBezTo>
                    <a:pt x="270" y="247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9"/>
                  </a:cubicBezTo>
                  <a:cubicBezTo>
                    <a:pt x="285" y="236"/>
                    <a:pt x="297" y="236"/>
                    <a:pt x="298" y="236"/>
                  </a:cubicBezTo>
                  <a:cubicBezTo>
                    <a:pt x="300" y="236"/>
                    <a:pt x="300" y="225"/>
                    <a:pt x="301" y="220"/>
                  </a:cubicBezTo>
                  <a:cubicBezTo>
                    <a:pt x="302" y="214"/>
                    <a:pt x="306" y="213"/>
                    <a:pt x="307" y="207"/>
                  </a:cubicBezTo>
                  <a:cubicBezTo>
                    <a:pt x="308" y="201"/>
                    <a:pt x="314" y="190"/>
                    <a:pt x="316" y="190"/>
                  </a:cubicBezTo>
                  <a:cubicBezTo>
                    <a:pt x="317" y="189"/>
                    <a:pt x="320" y="188"/>
                    <a:pt x="321" y="184"/>
                  </a:cubicBezTo>
                  <a:cubicBezTo>
                    <a:pt x="321" y="181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3"/>
                  </a:cubicBezTo>
                  <a:cubicBezTo>
                    <a:pt x="326" y="162"/>
                    <a:pt x="325" y="158"/>
                    <a:pt x="328" y="155"/>
                  </a:cubicBezTo>
                  <a:cubicBezTo>
                    <a:pt x="330" y="152"/>
                    <a:pt x="327" y="149"/>
                    <a:pt x="328" y="148"/>
                  </a:cubicBezTo>
                  <a:close/>
                  <a:moveTo>
                    <a:pt x="149" y="8"/>
                  </a:moveTo>
                  <a:cubicBezTo>
                    <a:pt x="149" y="6"/>
                    <a:pt x="136" y="8"/>
                    <a:pt x="139" y="11"/>
                  </a:cubicBezTo>
                  <a:cubicBezTo>
                    <a:pt x="141" y="12"/>
                    <a:pt x="150" y="10"/>
                    <a:pt x="149" y="8"/>
                  </a:cubicBezTo>
                  <a:close/>
                  <a:moveTo>
                    <a:pt x="189" y="219"/>
                  </a:moveTo>
                  <a:cubicBezTo>
                    <a:pt x="191" y="221"/>
                    <a:pt x="198" y="220"/>
                    <a:pt x="199" y="218"/>
                  </a:cubicBezTo>
                  <a:cubicBezTo>
                    <a:pt x="200" y="215"/>
                    <a:pt x="188" y="218"/>
                    <a:pt x="189" y="219"/>
                  </a:cubicBezTo>
                  <a:close/>
                  <a:moveTo>
                    <a:pt x="270" y="269"/>
                  </a:moveTo>
                  <a:cubicBezTo>
                    <a:pt x="265" y="269"/>
                    <a:pt x="258" y="264"/>
                    <a:pt x="256" y="265"/>
                  </a:cubicBezTo>
                  <a:cubicBezTo>
                    <a:pt x="254" y="265"/>
                    <a:pt x="263" y="278"/>
                    <a:pt x="260" y="281"/>
                  </a:cubicBezTo>
                  <a:cubicBezTo>
                    <a:pt x="258" y="284"/>
                    <a:pt x="267" y="293"/>
                    <a:pt x="271" y="293"/>
                  </a:cubicBezTo>
                  <a:cubicBezTo>
                    <a:pt x="274" y="294"/>
                    <a:pt x="273" y="290"/>
                    <a:pt x="275" y="290"/>
                  </a:cubicBezTo>
                  <a:cubicBezTo>
                    <a:pt x="278" y="290"/>
                    <a:pt x="277" y="288"/>
                    <a:pt x="277" y="286"/>
                  </a:cubicBezTo>
                  <a:cubicBezTo>
                    <a:pt x="277" y="284"/>
                    <a:pt x="280" y="288"/>
                    <a:pt x="282" y="287"/>
                  </a:cubicBezTo>
                  <a:cubicBezTo>
                    <a:pt x="284" y="286"/>
                    <a:pt x="281" y="278"/>
                    <a:pt x="284" y="278"/>
                  </a:cubicBezTo>
                  <a:cubicBezTo>
                    <a:pt x="287" y="278"/>
                    <a:pt x="285" y="269"/>
                    <a:pt x="284" y="266"/>
                  </a:cubicBezTo>
                  <a:cubicBezTo>
                    <a:pt x="283" y="263"/>
                    <a:pt x="275" y="268"/>
                    <a:pt x="270" y="269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66" name="Google Shape;1066;p65"/>
            <p:cNvSpPr/>
            <p:nvPr/>
          </p:nvSpPr>
          <p:spPr>
            <a:xfrm>
              <a:off x="9365913" y="4932787"/>
              <a:ext cx="267317" cy="315724"/>
            </a:xfrm>
            <a:custGeom>
              <a:rect b="b" l="l" r="r" t="t"/>
              <a:pathLst>
                <a:path extrusionOk="0" h="120" w="101">
                  <a:moveTo>
                    <a:pt x="62" y="58"/>
                  </a:moveTo>
                  <a:cubicBezTo>
                    <a:pt x="60" y="56"/>
                    <a:pt x="59" y="59"/>
                    <a:pt x="56" y="60"/>
                  </a:cubicBezTo>
                  <a:cubicBezTo>
                    <a:pt x="53" y="61"/>
                    <a:pt x="51" y="54"/>
                    <a:pt x="48" y="57"/>
                  </a:cubicBezTo>
                  <a:cubicBezTo>
                    <a:pt x="45" y="60"/>
                    <a:pt x="48" y="61"/>
                    <a:pt x="44" y="64"/>
                  </a:cubicBezTo>
                  <a:cubicBezTo>
                    <a:pt x="40" y="67"/>
                    <a:pt x="42" y="68"/>
                    <a:pt x="37" y="75"/>
                  </a:cubicBezTo>
                  <a:cubicBezTo>
                    <a:pt x="33" y="82"/>
                    <a:pt x="17" y="86"/>
                    <a:pt x="15" y="90"/>
                  </a:cubicBezTo>
                  <a:cubicBezTo>
                    <a:pt x="13" y="93"/>
                    <a:pt x="5" y="97"/>
                    <a:pt x="5" y="99"/>
                  </a:cubicBezTo>
                  <a:cubicBezTo>
                    <a:pt x="5" y="102"/>
                    <a:pt x="0" y="104"/>
                    <a:pt x="3" y="108"/>
                  </a:cubicBezTo>
                  <a:cubicBezTo>
                    <a:pt x="5" y="111"/>
                    <a:pt x="8" y="109"/>
                    <a:pt x="10" y="111"/>
                  </a:cubicBezTo>
                  <a:cubicBezTo>
                    <a:pt x="12" y="114"/>
                    <a:pt x="15" y="112"/>
                    <a:pt x="16" y="114"/>
                  </a:cubicBezTo>
                  <a:cubicBezTo>
                    <a:pt x="17" y="116"/>
                    <a:pt x="25" y="116"/>
                    <a:pt x="31" y="110"/>
                  </a:cubicBezTo>
                  <a:cubicBezTo>
                    <a:pt x="37" y="105"/>
                    <a:pt x="34" y="102"/>
                    <a:pt x="36" y="101"/>
                  </a:cubicBezTo>
                  <a:cubicBezTo>
                    <a:pt x="38" y="100"/>
                    <a:pt x="39" y="95"/>
                    <a:pt x="40" y="93"/>
                  </a:cubicBezTo>
                  <a:cubicBezTo>
                    <a:pt x="42" y="90"/>
                    <a:pt x="43" y="87"/>
                    <a:pt x="49" y="87"/>
                  </a:cubicBezTo>
                  <a:cubicBezTo>
                    <a:pt x="55" y="87"/>
                    <a:pt x="52" y="86"/>
                    <a:pt x="52" y="83"/>
                  </a:cubicBezTo>
                  <a:cubicBezTo>
                    <a:pt x="51" y="80"/>
                    <a:pt x="57" y="79"/>
                    <a:pt x="57" y="75"/>
                  </a:cubicBezTo>
                  <a:cubicBezTo>
                    <a:pt x="57" y="71"/>
                    <a:pt x="65" y="68"/>
                    <a:pt x="63" y="65"/>
                  </a:cubicBezTo>
                  <a:cubicBezTo>
                    <a:pt x="62" y="62"/>
                    <a:pt x="65" y="60"/>
                    <a:pt x="62" y="58"/>
                  </a:cubicBezTo>
                  <a:close/>
                  <a:moveTo>
                    <a:pt x="11" y="120"/>
                  </a:moveTo>
                  <a:cubicBezTo>
                    <a:pt x="12" y="120"/>
                    <a:pt x="16" y="119"/>
                    <a:pt x="14" y="116"/>
                  </a:cubicBezTo>
                  <a:cubicBezTo>
                    <a:pt x="11" y="113"/>
                    <a:pt x="8" y="119"/>
                    <a:pt x="11" y="120"/>
                  </a:cubicBezTo>
                  <a:close/>
                  <a:moveTo>
                    <a:pt x="91" y="29"/>
                  </a:moveTo>
                  <a:cubicBezTo>
                    <a:pt x="90" y="32"/>
                    <a:pt x="87" y="29"/>
                    <a:pt x="83" y="29"/>
                  </a:cubicBezTo>
                  <a:cubicBezTo>
                    <a:pt x="80" y="29"/>
                    <a:pt x="79" y="27"/>
                    <a:pt x="79" y="24"/>
                  </a:cubicBezTo>
                  <a:cubicBezTo>
                    <a:pt x="79" y="21"/>
                    <a:pt x="78" y="17"/>
                    <a:pt x="75" y="17"/>
                  </a:cubicBezTo>
                  <a:cubicBezTo>
                    <a:pt x="72" y="18"/>
                    <a:pt x="76" y="21"/>
                    <a:pt x="75" y="22"/>
                  </a:cubicBezTo>
                  <a:cubicBezTo>
                    <a:pt x="74" y="23"/>
                    <a:pt x="73" y="20"/>
                    <a:pt x="72" y="20"/>
                  </a:cubicBezTo>
                  <a:cubicBezTo>
                    <a:pt x="70" y="20"/>
                    <a:pt x="69" y="18"/>
                    <a:pt x="69" y="15"/>
                  </a:cubicBezTo>
                  <a:cubicBezTo>
                    <a:pt x="69" y="11"/>
                    <a:pt x="66" y="12"/>
                    <a:pt x="66" y="8"/>
                  </a:cubicBezTo>
                  <a:cubicBezTo>
                    <a:pt x="66" y="3"/>
                    <a:pt x="59" y="0"/>
                    <a:pt x="56" y="0"/>
                  </a:cubicBezTo>
                  <a:cubicBezTo>
                    <a:pt x="52" y="0"/>
                    <a:pt x="56" y="7"/>
                    <a:pt x="58" y="9"/>
                  </a:cubicBezTo>
                  <a:cubicBezTo>
                    <a:pt x="60" y="11"/>
                    <a:pt x="64" y="13"/>
                    <a:pt x="64" y="14"/>
                  </a:cubicBezTo>
                  <a:cubicBezTo>
                    <a:pt x="64" y="16"/>
                    <a:pt x="66" y="20"/>
                    <a:pt x="68" y="21"/>
                  </a:cubicBezTo>
                  <a:cubicBezTo>
                    <a:pt x="71" y="22"/>
                    <a:pt x="67" y="28"/>
                    <a:pt x="67" y="33"/>
                  </a:cubicBezTo>
                  <a:cubicBezTo>
                    <a:pt x="67" y="38"/>
                    <a:pt x="63" y="37"/>
                    <a:pt x="61" y="40"/>
                  </a:cubicBezTo>
                  <a:cubicBezTo>
                    <a:pt x="58" y="43"/>
                    <a:pt x="67" y="47"/>
                    <a:pt x="71" y="50"/>
                  </a:cubicBezTo>
                  <a:cubicBezTo>
                    <a:pt x="75" y="53"/>
                    <a:pt x="68" y="61"/>
                    <a:pt x="69" y="63"/>
                  </a:cubicBezTo>
                  <a:cubicBezTo>
                    <a:pt x="70" y="64"/>
                    <a:pt x="72" y="65"/>
                    <a:pt x="76" y="64"/>
                  </a:cubicBezTo>
                  <a:cubicBezTo>
                    <a:pt x="80" y="63"/>
                    <a:pt x="82" y="54"/>
                    <a:pt x="85" y="51"/>
                  </a:cubicBezTo>
                  <a:cubicBezTo>
                    <a:pt x="88" y="49"/>
                    <a:pt x="86" y="45"/>
                    <a:pt x="88" y="43"/>
                  </a:cubicBezTo>
                  <a:cubicBezTo>
                    <a:pt x="89" y="41"/>
                    <a:pt x="91" y="41"/>
                    <a:pt x="93" y="41"/>
                  </a:cubicBezTo>
                  <a:cubicBezTo>
                    <a:pt x="95" y="41"/>
                    <a:pt x="94" y="36"/>
                    <a:pt x="96" y="36"/>
                  </a:cubicBezTo>
                  <a:cubicBezTo>
                    <a:pt x="99" y="36"/>
                    <a:pt x="98" y="33"/>
                    <a:pt x="99" y="29"/>
                  </a:cubicBezTo>
                  <a:cubicBezTo>
                    <a:pt x="101" y="25"/>
                    <a:pt x="93" y="27"/>
                    <a:pt x="91" y="29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67" name="Google Shape;1067;p65"/>
            <p:cNvSpPr/>
            <p:nvPr/>
          </p:nvSpPr>
          <p:spPr>
            <a:xfrm>
              <a:off x="9597448" y="4505508"/>
              <a:ext cx="58937" cy="50515"/>
            </a:xfrm>
            <a:custGeom>
              <a:rect b="b" l="l" r="r" t="t"/>
              <a:pathLst>
                <a:path extrusionOk="0" h="19" w="22">
                  <a:moveTo>
                    <a:pt x="3" y="16"/>
                  </a:moveTo>
                  <a:cubicBezTo>
                    <a:pt x="6" y="19"/>
                    <a:pt x="12" y="19"/>
                    <a:pt x="12" y="14"/>
                  </a:cubicBezTo>
                  <a:cubicBezTo>
                    <a:pt x="12" y="9"/>
                    <a:pt x="0" y="14"/>
                    <a:pt x="3" y="16"/>
                  </a:cubicBezTo>
                  <a:close/>
                  <a:moveTo>
                    <a:pt x="14" y="7"/>
                  </a:moveTo>
                  <a:cubicBezTo>
                    <a:pt x="16" y="8"/>
                    <a:pt x="22" y="6"/>
                    <a:pt x="22" y="3"/>
                  </a:cubicBezTo>
                  <a:cubicBezTo>
                    <a:pt x="22" y="0"/>
                    <a:pt x="11" y="6"/>
                    <a:pt x="14" y="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68" name="Google Shape;1068;p65"/>
            <p:cNvSpPr/>
            <p:nvPr/>
          </p:nvSpPr>
          <p:spPr>
            <a:xfrm>
              <a:off x="6970595" y="3177365"/>
              <a:ext cx="303099" cy="193644"/>
            </a:xfrm>
            <a:custGeom>
              <a:rect b="b" l="l" r="r" t="t"/>
              <a:pathLst>
                <a:path extrusionOk="0" h="73" w="115">
                  <a:moveTo>
                    <a:pt x="114" y="46"/>
                  </a:moveTo>
                  <a:cubicBezTo>
                    <a:pt x="114" y="46"/>
                    <a:pt x="109" y="44"/>
                    <a:pt x="107" y="44"/>
                  </a:cubicBezTo>
                  <a:cubicBezTo>
                    <a:pt x="105" y="44"/>
                    <a:pt x="102" y="40"/>
                    <a:pt x="99" y="38"/>
                  </a:cubicBezTo>
                  <a:cubicBezTo>
                    <a:pt x="96" y="37"/>
                    <a:pt x="91" y="35"/>
                    <a:pt x="90" y="33"/>
                  </a:cubicBezTo>
                  <a:cubicBezTo>
                    <a:pt x="88" y="31"/>
                    <a:pt x="82" y="29"/>
                    <a:pt x="82" y="27"/>
                  </a:cubicBezTo>
                  <a:cubicBezTo>
                    <a:pt x="81" y="25"/>
                    <a:pt x="80" y="23"/>
                    <a:pt x="78" y="20"/>
                  </a:cubicBezTo>
                  <a:cubicBezTo>
                    <a:pt x="76" y="18"/>
                    <a:pt x="76" y="15"/>
                    <a:pt x="75" y="15"/>
                  </a:cubicBezTo>
                  <a:cubicBezTo>
                    <a:pt x="73" y="15"/>
                    <a:pt x="63" y="15"/>
                    <a:pt x="63" y="14"/>
                  </a:cubicBezTo>
                  <a:cubicBezTo>
                    <a:pt x="63" y="12"/>
                    <a:pt x="62" y="6"/>
                    <a:pt x="60" y="5"/>
                  </a:cubicBezTo>
                  <a:cubicBezTo>
                    <a:pt x="58" y="5"/>
                    <a:pt x="55" y="4"/>
                    <a:pt x="54" y="3"/>
                  </a:cubicBezTo>
                  <a:cubicBezTo>
                    <a:pt x="53" y="2"/>
                    <a:pt x="49" y="0"/>
                    <a:pt x="48" y="2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4" y="3"/>
                    <a:pt x="44" y="7"/>
                    <a:pt x="42" y="6"/>
                  </a:cubicBezTo>
                  <a:cubicBezTo>
                    <a:pt x="40" y="6"/>
                    <a:pt x="36" y="9"/>
                    <a:pt x="36" y="11"/>
                  </a:cubicBezTo>
                  <a:cubicBezTo>
                    <a:pt x="36" y="12"/>
                    <a:pt x="36" y="15"/>
                    <a:pt x="33" y="14"/>
                  </a:cubicBezTo>
                  <a:cubicBezTo>
                    <a:pt x="32" y="14"/>
                    <a:pt x="30" y="14"/>
                    <a:pt x="28" y="13"/>
                  </a:cubicBezTo>
                  <a:cubicBezTo>
                    <a:pt x="27" y="13"/>
                    <a:pt x="25" y="15"/>
                    <a:pt x="22" y="12"/>
                  </a:cubicBezTo>
                  <a:cubicBezTo>
                    <a:pt x="19" y="8"/>
                    <a:pt x="15" y="4"/>
                    <a:pt x="12" y="4"/>
                  </a:cubicBezTo>
                  <a:cubicBezTo>
                    <a:pt x="10" y="4"/>
                    <a:pt x="2" y="4"/>
                    <a:pt x="4" y="9"/>
                  </a:cubicBezTo>
                  <a:cubicBezTo>
                    <a:pt x="5" y="8"/>
                    <a:pt x="6" y="7"/>
                    <a:pt x="8" y="7"/>
                  </a:cubicBezTo>
                  <a:cubicBezTo>
                    <a:pt x="13" y="8"/>
                    <a:pt x="11" y="14"/>
                    <a:pt x="14" y="14"/>
                  </a:cubicBezTo>
                  <a:cubicBezTo>
                    <a:pt x="17" y="15"/>
                    <a:pt x="21" y="19"/>
                    <a:pt x="18" y="19"/>
                  </a:cubicBezTo>
                  <a:cubicBezTo>
                    <a:pt x="15" y="19"/>
                    <a:pt x="12" y="22"/>
                    <a:pt x="10" y="21"/>
                  </a:cubicBezTo>
                  <a:cubicBezTo>
                    <a:pt x="7" y="20"/>
                    <a:pt x="3" y="18"/>
                    <a:pt x="2" y="21"/>
                  </a:cubicBezTo>
                  <a:cubicBezTo>
                    <a:pt x="1" y="24"/>
                    <a:pt x="0" y="28"/>
                    <a:pt x="4" y="28"/>
                  </a:cubicBezTo>
                  <a:cubicBezTo>
                    <a:pt x="8" y="27"/>
                    <a:pt x="7" y="30"/>
                    <a:pt x="4" y="33"/>
                  </a:cubicBezTo>
                  <a:cubicBezTo>
                    <a:pt x="2" y="35"/>
                    <a:pt x="8" y="32"/>
                    <a:pt x="9" y="34"/>
                  </a:cubicBezTo>
                  <a:cubicBezTo>
                    <a:pt x="9" y="37"/>
                    <a:pt x="12" y="37"/>
                    <a:pt x="11" y="41"/>
                  </a:cubicBezTo>
                  <a:cubicBezTo>
                    <a:pt x="10" y="43"/>
                    <a:pt x="10" y="48"/>
                    <a:pt x="11" y="52"/>
                  </a:cubicBezTo>
                  <a:cubicBezTo>
                    <a:pt x="13" y="52"/>
                    <a:pt x="16" y="51"/>
                    <a:pt x="17" y="50"/>
                  </a:cubicBezTo>
                  <a:cubicBezTo>
                    <a:pt x="18" y="49"/>
                    <a:pt x="22" y="45"/>
                    <a:pt x="24" y="45"/>
                  </a:cubicBezTo>
                  <a:cubicBezTo>
                    <a:pt x="26" y="45"/>
                    <a:pt x="29" y="46"/>
                    <a:pt x="30" y="45"/>
                  </a:cubicBezTo>
                  <a:cubicBezTo>
                    <a:pt x="31" y="43"/>
                    <a:pt x="38" y="43"/>
                    <a:pt x="39" y="45"/>
                  </a:cubicBezTo>
                  <a:cubicBezTo>
                    <a:pt x="41" y="46"/>
                    <a:pt x="44" y="48"/>
                    <a:pt x="45" y="48"/>
                  </a:cubicBezTo>
                  <a:cubicBezTo>
                    <a:pt x="46" y="48"/>
                    <a:pt x="47" y="50"/>
                    <a:pt x="49" y="49"/>
                  </a:cubicBezTo>
                  <a:cubicBezTo>
                    <a:pt x="51" y="49"/>
                    <a:pt x="56" y="50"/>
                    <a:pt x="56" y="52"/>
                  </a:cubicBezTo>
                  <a:cubicBezTo>
                    <a:pt x="56" y="53"/>
                    <a:pt x="58" y="54"/>
                    <a:pt x="60" y="54"/>
                  </a:cubicBezTo>
                  <a:cubicBezTo>
                    <a:pt x="61" y="54"/>
                    <a:pt x="63" y="59"/>
                    <a:pt x="65" y="59"/>
                  </a:cubicBezTo>
                  <a:cubicBezTo>
                    <a:pt x="67" y="59"/>
                    <a:pt x="71" y="59"/>
                    <a:pt x="71" y="60"/>
                  </a:cubicBezTo>
                  <a:cubicBezTo>
                    <a:pt x="71" y="61"/>
                    <a:pt x="71" y="67"/>
                    <a:pt x="72" y="70"/>
                  </a:cubicBezTo>
                  <a:cubicBezTo>
                    <a:pt x="73" y="69"/>
                    <a:pt x="73" y="69"/>
                    <a:pt x="74" y="70"/>
                  </a:cubicBezTo>
                  <a:cubicBezTo>
                    <a:pt x="75" y="70"/>
                    <a:pt x="79" y="69"/>
                    <a:pt x="80" y="71"/>
                  </a:cubicBezTo>
                  <a:cubicBezTo>
                    <a:pt x="80" y="73"/>
                    <a:pt x="87" y="72"/>
                    <a:pt x="87" y="69"/>
                  </a:cubicBezTo>
                  <a:cubicBezTo>
                    <a:pt x="86" y="65"/>
                    <a:pt x="97" y="65"/>
                    <a:pt x="98" y="62"/>
                  </a:cubicBezTo>
                  <a:cubicBezTo>
                    <a:pt x="99" y="59"/>
                    <a:pt x="100" y="53"/>
                    <a:pt x="103" y="54"/>
                  </a:cubicBezTo>
                  <a:cubicBezTo>
                    <a:pt x="105" y="55"/>
                    <a:pt x="107" y="50"/>
                    <a:pt x="109" y="50"/>
                  </a:cubicBezTo>
                  <a:cubicBezTo>
                    <a:pt x="111" y="50"/>
                    <a:pt x="113" y="52"/>
                    <a:pt x="115" y="52"/>
                  </a:cubicBezTo>
                  <a:lnTo>
                    <a:pt x="114" y="46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69" name="Google Shape;1069;p65"/>
            <p:cNvSpPr/>
            <p:nvPr/>
          </p:nvSpPr>
          <p:spPr>
            <a:xfrm>
              <a:off x="6787472" y="3248928"/>
              <a:ext cx="416760" cy="353610"/>
            </a:xfrm>
            <a:custGeom>
              <a:rect b="b" l="l" r="r" t="t"/>
              <a:pathLst>
                <a:path extrusionOk="0" h="134" w="159">
                  <a:moveTo>
                    <a:pt x="155" y="116"/>
                  </a:moveTo>
                  <a:cubicBezTo>
                    <a:pt x="153" y="115"/>
                    <a:pt x="155" y="109"/>
                    <a:pt x="151" y="107"/>
                  </a:cubicBezTo>
                  <a:cubicBezTo>
                    <a:pt x="147" y="105"/>
                    <a:pt x="144" y="103"/>
                    <a:pt x="143" y="100"/>
                  </a:cubicBezTo>
                  <a:cubicBezTo>
                    <a:pt x="142" y="98"/>
                    <a:pt x="137" y="95"/>
                    <a:pt x="137" y="93"/>
                  </a:cubicBezTo>
                  <a:cubicBezTo>
                    <a:pt x="138" y="91"/>
                    <a:pt x="147" y="85"/>
                    <a:pt x="145" y="82"/>
                  </a:cubicBezTo>
                  <a:cubicBezTo>
                    <a:pt x="144" y="78"/>
                    <a:pt x="138" y="79"/>
                    <a:pt x="138" y="77"/>
                  </a:cubicBezTo>
                  <a:cubicBezTo>
                    <a:pt x="137" y="76"/>
                    <a:pt x="138" y="72"/>
                    <a:pt x="136" y="68"/>
                  </a:cubicBezTo>
                  <a:cubicBezTo>
                    <a:pt x="135" y="65"/>
                    <a:pt x="138" y="62"/>
                    <a:pt x="136" y="60"/>
                  </a:cubicBezTo>
                  <a:cubicBezTo>
                    <a:pt x="135" y="58"/>
                    <a:pt x="137" y="54"/>
                    <a:pt x="137" y="53"/>
                  </a:cubicBezTo>
                  <a:cubicBezTo>
                    <a:pt x="138" y="51"/>
                    <a:pt x="141" y="50"/>
                    <a:pt x="140" y="46"/>
                  </a:cubicBezTo>
                  <a:cubicBezTo>
                    <a:pt x="140" y="44"/>
                    <a:pt x="141" y="43"/>
                    <a:pt x="142" y="43"/>
                  </a:cubicBezTo>
                  <a:cubicBezTo>
                    <a:pt x="141" y="40"/>
                    <a:pt x="141" y="34"/>
                    <a:pt x="141" y="33"/>
                  </a:cubicBezTo>
                  <a:cubicBezTo>
                    <a:pt x="141" y="32"/>
                    <a:pt x="137" y="32"/>
                    <a:pt x="135" y="32"/>
                  </a:cubicBezTo>
                  <a:cubicBezTo>
                    <a:pt x="133" y="32"/>
                    <a:pt x="131" y="27"/>
                    <a:pt x="130" y="27"/>
                  </a:cubicBezTo>
                  <a:cubicBezTo>
                    <a:pt x="128" y="27"/>
                    <a:pt x="126" y="26"/>
                    <a:pt x="126" y="25"/>
                  </a:cubicBezTo>
                  <a:cubicBezTo>
                    <a:pt x="126" y="23"/>
                    <a:pt x="121" y="22"/>
                    <a:pt x="119" y="22"/>
                  </a:cubicBezTo>
                  <a:cubicBezTo>
                    <a:pt x="117" y="23"/>
                    <a:pt x="116" y="21"/>
                    <a:pt x="115" y="21"/>
                  </a:cubicBezTo>
                  <a:cubicBezTo>
                    <a:pt x="114" y="21"/>
                    <a:pt x="111" y="19"/>
                    <a:pt x="109" y="18"/>
                  </a:cubicBezTo>
                  <a:cubicBezTo>
                    <a:pt x="108" y="16"/>
                    <a:pt x="101" y="16"/>
                    <a:pt x="100" y="18"/>
                  </a:cubicBezTo>
                  <a:cubicBezTo>
                    <a:pt x="99" y="19"/>
                    <a:pt x="96" y="18"/>
                    <a:pt x="94" y="18"/>
                  </a:cubicBezTo>
                  <a:cubicBezTo>
                    <a:pt x="92" y="18"/>
                    <a:pt x="88" y="22"/>
                    <a:pt x="87" y="23"/>
                  </a:cubicBezTo>
                  <a:cubicBezTo>
                    <a:pt x="86" y="24"/>
                    <a:pt x="83" y="25"/>
                    <a:pt x="81" y="25"/>
                  </a:cubicBezTo>
                  <a:cubicBezTo>
                    <a:pt x="81" y="27"/>
                    <a:pt x="81" y="28"/>
                    <a:pt x="80" y="29"/>
                  </a:cubicBezTo>
                  <a:cubicBezTo>
                    <a:pt x="79" y="31"/>
                    <a:pt x="70" y="32"/>
                    <a:pt x="63" y="33"/>
                  </a:cubicBezTo>
                  <a:cubicBezTo>
                    <a:pt x="56" y="33"/>
                    <a:pt x="56" y="24"/>
                    <a:pt x="48" y="24"/>
                  </a:cubicBezTo>
                  <a:cubicBezTo>
                    <a:pt x="43" y="24"/>
                    <a:pt x="39" y="19"/>
                    <a:pt x="38" y="14"/>
                  </a:cubicBezTo>
                  <a:cubicBezTo>
                    <a:pt x="35" y="13"/>
                    <a:pt x="32" y="11"/>
                    <a:pt x="33" y="10"/>
                  </a:cubicBezTo>
                  <a:cubicBezTo>
                    <a:pt x="33" y="9"/>
                    <a:pt x="35" y="1"/>
                    <a:pt x="31" y="3"/>
                  </a:cubicBezTo>
                  <a:cubicBezTo>
                    <a:pt x="27" y="5"/>
                    <a:pt x="22" y="11"/>
                    <a:pt x="15" y="10"/>
                  </a:cubicBezTo>
                  <a:cubicBezTo>
                    <a:pt x="8" y="9"/>
                    <a:pt x="13" y="8"/>
                    <a:pt x="10" y="7"/>
                  </a:cubicBezTo>
                  <a:cubicBezTo>
                    <a:pt x="6" y="5"/>
                    <a:pt x="8" y="1"/>
                    <a:pt x="5" y="1"/>
                  </a:cubicBezTo>
                  <a:cubicBezTo>
                    <a:pt x="1" y="0"/>
                    <a:pt x="4" y="5"/>
                    <a:pt x="2" y="5"/>
                  </a:cubicBezTo>
                  <a:cubicBezTo>
                    <a:pt x="0" y="5"/>
                    <a:pt x="2" y="10"/>
                    <a:pt x="2" y="11"/>
                  </a:cubicBezTo>
                  <a:cubicBezTo>
                    <a:pt x="3" y="13"/>
                    <a:pt x="1" y="20"/>
                    <a:pt x="2" y="20"/>
                  </a:cubicBezTo>
                  <a:cubicBezTo>
                    <a:pt x="4" y="20"/>
                    <a:pt x="6" y="25"/>
                    <a:pt x="6" y="26"/>
                  </a:cubicBezTo>
                  <a:cubicBezTo>
                    <a:pt x="6" y="27"/>
                    <a:pt x="9" y="31"/>
                    <a:pt x="9" y="33"/>
                  </a:cubicBezTo>
                  <a:cubicBezTo>
                    <a:pt x="9" y="35"/>
                    <a:pt x="12" y="37"/>
                    <a:pt x="13" y="37"/>
                  </a:cubicBezTo>
                  <a:cubicBezTo>
                    <a:pt x="15" y="37"/>
                    <a:pt x="17" y="38"/>
                    <a:pt x="17" y="40"/>
                  </a:cubicBezTo>
                  <a:cubicBezTo>
                    <a:pt x="16" y="42"/>
                    <a:pt x="17" y="45"/>
                    <a:pt x="16" y="45"/>
                  </a:cubicBezTo>
                  <a:cubicBezTo>
                    <a:pt x="14" y="45"/>
                    <a:pt x="14" y="51"/>
                    <a:pt x="12" y="51"/>
                  </a:cubicBezTo>
                  <a:cubicBezTo>
                    <a:pt x="11" y="52"/>
                    <a:pt x="12" y="58"/>
                    <a:pt x="13" y="59"/>
                  </a:cubicBezTo>
                  <a:cubicBezTo>
                    <a:pt x="15" y="59"/>
                    <a:pt x="17" y="61"/>
                    <a:pt x="17" y="63"/>
                  </a:cubicBezTo>
                  <a:cubicBezTo>
                    <a:pt x="17" y="65"/>
                    <a:pt x="24" y="69"/>
                    <a:pt x="26" y="69"/>
                  </a:cubicBezTo>
                  <a:cubicBezTo>
                    <a:pt x="28" y="70"/>
                    <a:pt x="29" y="73"/>
                    <a:pt x="30" y="74"/>
                  </a:cubicBezTo>
                  <a:cubicBezTo>
                    <a:pt x="31" y="75"/>
                    <a:pt x="29" y="78"/>
                    <a:pt x="29" y="79"/>
                  </a:cubicBezTo>
                  <a:cubicBezTo>
                    <a:pt x="30" y="81"/>
                    <a:pt x="32" y="82"/>
                    <a:pt x="32" y="85"/>
                  </a:cubicBezTo>
                  <a:cubicBezTo>
                    <a:pt x="32" y="86"/>
                    <a:pt x="34" y="89"/>
                    <a:pt x="37" y="91"/>
                  </a:cubicBezTo>
                  <a:cubicBezTo>
                    <a:pt x="37" y="91"/>
                    <a:pt x="38" y="91"/>
                    <a:pt x="39" y="91"/>
                  </a:cubicBezTo>
                  <a:cubicBezTo>
                    <a:pt x="41" y="91"/>
                    <a:pt x="41" y="88"/>
                    <a:pt x="42" y="90"/>
                  </a:cubicBezTo>
                  <a:cubicBezTo>
                    <a:pt x="44" y="91"/>
                    <a:pt x="46" y="90"/>
                    <a:pt x="48" y="90"/>
                  </a:cubicBezTo>
                  <a:cubicBezTo>
                    <a:pt x="50" y="89"/>
                    <a:pt x="54" y="98"/>
                    <a:pt x="56" y="102"/>
                  </a:cubicBezTo>
                  <a:cubicBezTo>
                    <a:pt x="58" y="106"/>
                    <a:pt x="58" y="108"/>
                    <a:pt x="61" y="110"/>
                  </a:cubicBezTo>
                  <a:cubicBezTo>
                    <a:pt x="63" y="111"/>
                    <a:pt x="67" y="110"/>
                    <a:pt x="70" y="114"/>
                  </a:cubicBezTo>
                  <a:cubicBezTo>
                    <a:pt x="74" y="118"/>
                    <a:pt x="84" y="121"/>
                    <a:pt x="89" y="121"/>
                  </a:cubicBezTo>
                  <a:cubicBezTo>
                    <a:pt x="93" y="122"/>
                    <a:pt x="96" y="117"/>
                    <a:pt x="102" y="118"/>
                  </a:cubicBezTo>
                  <a:cubicBezTo>
                    <a:pt x="107" y="119"/>
                    <a:pt x="106" y="126"/>
                    <a:pt x="108" y="128"/>
                  </a:cubicBezTo>
                  <a:cubicBezTo>
                    <a:pt x="110" y="131"/>
                    <a:pt x="132" y="133"/>
                    <a:pt x="136" y="134"/>
                  </a:cubicBezTo>
                  <a:cubicBezTo>
                    <a:pt x="137" y="134"/>
                    <a:pt x="141" y="134"/>
                    <a:pt x="144" y="134"/>
                  </a:cubicBezTo>
                  <a:cubicBezTo>
                    <a:pt x="144" y="134"/>
                    <a:pt x="144" y="133"/>
                    <a:pt x="144" y="132"/>
                  </a:cubicBezTo>
                  <a:cubicBezTo>
                    <a:pt x="144" y="129"/>
                    <a:pt x="147" y="125"/>
                    <a:pt x="149" y="124"/>
                  </a:cubicBezTo>
                  <a:cubicBezTo>
                    <a:pt x="152" y="123"/>
                    <a:pt x="154" y="122"/>
                    <a:pt x="157" y="122"/>
                  </a:cubicBezTo>
                  <a:cubicBezTo>
                    <a:pt x="159" y="122"/>
                    <a:pt x="157" y="117"/>
                    <a:pt x="155" y="11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70" name="Google Shape;1070;p65"/>
            <p:cNvSpPr/>
            <p:nvPr/>
          </p:nvSpPr>
          <p:spPr>
            <a:xfrm>
              <a:off x="6842198" y="2830070"/>
              <a:ext cx="860884" cy="406230"/>
            </a:xfrm>
            <a:custGeom>
              <a:rect b="b" l="l" r="r" t="t"/>
              <a:pathLst>
                <a:path extrusionOk="0" h="154" w="327">
                  <a:moveTo>
                    <a:pt x="325" y="63"/>
                  </a:moveTo>
                  <a:cubicBezTo>
                    <a:pt x="325" y="61"/>
                    <a:pt x="324" y="62"/>
                    <a:pt x="323" y="63"/>
                  </a:cubicBezTo>
                  <a:cubicBezTo>
                    <a:pt x="321" y="63"/>
                    <a:pt x="318" y="64"/>
                    <a:pt x="316" y="64"/>
                  </a:cubicBezTo>
                  <a:cubicBezTo>
                    <a:pt x="315" y="64"/>
                    <a:pt x="312" y="62"/>
                    <a:pt x="312" y="60"/>
                  </a:cubicBezTo>
                  <a:cubicBezTo>
                    <a:pt x="312" y="59"/>
                    <a:pt x="312" y="57"/>
                    <a:pt x="310" y="57"/>
                  </a:cubicBezTo>
                  <a:cubicBezTo>
                    <a:pt x="309" y="57"/>
                    <a:pt x="307" y="57"/>
                    <a:pt x="305" y="53"/>
                  </a:cubicBezTo>
                  <a:cubicBezTo>
                    <a:pt x="304" y="50"/>
                    <a:pt x="302" y="50"/>
                    <a:pt x="300" y="49"/>
                  </a:cubicBezTo>
                  <a:cubicBezTo>
                    <a:pt x="299" y="48"/>
                    <a:pt x="294" y="51"/>
                    <a:pt x="292" y="51"/>
                  </a:cubicBezTo>
                  <a:cubicBezTo>
                    <a:pt x="290" y="52"/>
                    <a:pt x="287" y="51"/>
                    <a:pt x="284" y="50"/>
                  </a:cubicBezTo>
                  <a:cubicBezTo>
                    <a:pt x="282" y="50"/>
                    <a:pt x="280" y="45"/>
                    <a:pt x="278" y="46"/>
                  </a:cubicBezTo>
                  <a:cubicBezTo>
                    <a:pt x="276" y="46"/>
                    <a:pt x="275" y="51"/>
                    <a:pt x="273" y="51"/>
                  </a:cubicBezTo>
                  <a:cubicBezTo>
                    <a:pt x="272" y="51"/>
                    <a:pt x="268" y="41"/>
                    <a:pt x="265" y="36"/>
                  </a:cubicBezTo>
                  <a:cubicBezTo>
                    <a:pt x="262" y="31"/>
                    <a:pt x="256" y="21"/>
                    <a:pt x="250" y="19"/>
                  </a:cubicBezTo>
                  <a:cubicBezTo>
                    <a:pt x="245" y="17"/>
                    <a:pt x="247" y="14"/>
                    <a:pt x="248" y="13"/>
                  </a:cubicBezTo>
                  <a:cubicBezTo>
                    <a:pt x="249" y="11"/>
                    <a:pt x="245" y="11"/>
                    <a:pt x="243" y="12"/>
                  </a:cubicBezTo>
                  <a:cubicBezTo>
                    <a:pt x="240" y="13"/>
                    <a:pt x="238" y="16"/>
                    <a:pt x="235" y="16"/>
                  </a:cubicBezTo>
                  <a:cubicBezTo>
                    <a:pt x="233" y="17"/>
                    <a:pt x="229" y="21"/>
                    <a:pt x="227" y="20"/>
                  </a:cubicBezTo>
                  <a:cubicBezTo>
                    <a:pt x="224" y="19"/>
                    <a:pt x="223" y="23"/>
                    <a:pt x="220" y="21"/>
                  </a:cubicBezTo>
                  <a:cubicBezTo>
                    <a:pt x="218" y="19"/>
                    <a:pt x="223" y="18"/>
                    <a:pt x="223" y="16"/>
                  </a:cubicBezTo>
                  <a:cubicBezTo>
                    <a:pt x="223" y="14"/>
                    <a:pt x="220" y="17"/>
                    <a:pt x="219" y="16"/>
                  </a:cubicBezTo>
                  <a:cubicBezTo>
                    <a:pt x="218" y="15"/>
                    <a:pt x="215" y="13"/>
                    <a:pt x="215" y="15"/>
                  </a:cubicBezTo>
                  <a:cubicBezTo>
                    <a:pt x="215" y="17"/>
                    <a:pt x="213" y="16"/>
                    <a:pt x="213" y="15"/>
                  </a:cubicBezTo>
                  <a:cubicBezTo>
                    <a:pt x="213" y="13"/>
                    <a:pt x="211" y="11"/>
                    <a:pt x="210" y="13"/>
                  </a:cubicBezTo>
                  <a:cubicBezTo>
                    <a:pt x="209" y="14"/>
                    <a:pt x="204" y="15"/>
                    <a:pt x="203" y="14"/>
                  </a:cubicBezTo>
                  <a:cubicBezTo>
                    <a:pt x="202" y="13"/>
                    <a:pt x="203" y="12"/>
                    <a:pt x="204" y="10"/>
                  </a:cubicBezTo>
                  <a:cubicBezTo>
                    <a:pt x="204" y="9"/>
                    <a:pt x="202" y="7"/>
                    <a:pt x="202" y="5"/>
                  </a:cubicBezTo>
                  <a:cubicBezTo>
                    <a:pt x="202" y="3"/>
                    <a:pt x="199" y="1"/>
                    <a:pt x="197" y="2"/>
                  </a:cubicBezTo>
                  <a:cubicBezTo>
                    <a:pt x="195" y="2"/>
                    <a:pt x="193" y="2"/>
                    <a:pt x="191" y="1"/>
                  </a:cubicBezTo>
                  <a:cubicBezTo>
                    <a:pt x="189" y="0"/>
                    <a:pt x="181" y="1"/>
                    <a:pt x="181" y="3"/>
                  </a:cubicBezTo>
                  <a:cubicBezTo>
                    <a:pt x="180" y="5"/>
                    <a:pt x="171" y="6"/>
                    <a:pt x="169" y="7"/>
                  </a:cubicBezTo>
                  <a:cubicBezTo>
                    <a:pt x="167" y="8"/>
                    <a:pt x="160" y="9"/>
                    <a:pt x="158" y="9"/>
                  </a:cubicBezTo>
                  <a:cubicBezTo>
                    <a:pt x="155" y="9"/>
                    <a:pt x="153" y="12"/>
                    <a:pt x="149" y="12"/>
                  </a:cubicBezTo>
                  <a:cubicBezTo>
                    <a:pt x="146" y="12"/>
                    <a:pt x="140" y="12"/>
                    <a:pt x="137" y="14"/>
                  </a:cubicBezTo>
                  <a:cubicBezTo>
                    <a:pt x="134" y="16"/>
                    <a:pt x="130" y="14"/>
                    <a:pt x="128" y="15"/>
                  </a:cubicBezTo>
                  <a:cubicBezTo>
                    <a:pt x="125" y="16"/>
                    <a:pt x="122" y="15"/>
                    <a:pt x="121" y="15"/>
                  </a:cubicBezTo>
                  <a:cubicBezTo>
                    <a:pt x="120" y="16"/>
                    <a:pt x="120" y="20"/>
                    <a:pt x="121" y="22"/>
                  </a:cubicBezTo>
                  <a:cubicBezTo>
                    <a:pt x="122" y="24"/>
                    <a:pt x="128" y="25"/>
                    <a:pt x="128" y="26"/>
                  </a:cubicBezTo>
                  <a:cubicBezTo>
                    <a:pt x="129" y="27"/>
                    <a:pt x="123" y="27"/>
                    <a:pt x="120" y="27"/>
                  </a:cubicBezTo>
                  <a:cubicBezTo>
                    <a:pt x="117" y="28"/>
                    <a:pt x="118" y="31"/>
                    <a:pt x="118" y="33"/>
                  </a:cubicBezTo>
                  <a:cubicBezTo>
                    <a:pt x="119" y="35"/>
                    <a:pt x="115" y="36"/>
                    <a:pt x="113" y="37"/>
                  </a:cubicBezTo>
                  <a:cubicBezTo>
                    <a:pt x="111" y="38"/>
                    <a:pt x="113" y="41"/>
                    <a:pt x="115" y="41"/>
                  </a:cubicBezTo>
                  <a:cubicBezTo>
                    <a:pt x="118" y="41"/>
                    <a:pt x="119" y="43"/>
                    <a:pt x="121" y="43"/>
                  </a:cubicBezTo>
                  <a:cubicBezTo>
                    <a:pt x="123" y="43"/>
                    <a:pt x="123" y="47"/>
                    <a:pt x="123" y="49"/>
                  </a:cubicBezTo>
                  <a:cubicBezTo>
                    <a:pt x="123" y="51"/>
                    <a:pt x="121" y="52"/>
                    <a:pt x="118" y="52"/>
                  </a:cubicBezTo>
                  <a:cubicBezTo>
                    <a:pt x="115" y="52"/>
                    <a:pt x="114" y="50"/>
                    <a:pt x="112" y="49"/>
                  </a:cubicBezTo>
                  <a:cubicBezTo>
                    <a:pt x="110" y="49"/>
                    <a:pt x="111" y="53"/>
                    <a:pt x="109" y="53"/>
                  </a:cubicBezTo>
                  <a:cubicBezTo>
                    <a:pt x="108" y="54"/>
                    <a:pt x="108" y="51"/>
                    <a:pt x="105" y="51"/>
                  </a:cubicBezTo>
                  <a:cubicBezTo>
                    <a:pt x="103" y="51"/>
                    <a:pt x="101" y="50"/>
                    <a:pt x="100" y="48"/>
                  </a:cubicBezTo>
                  <a:cubicBezTo>
                    <a:pt x="99" y="46"/>
                    <a:pt x="94" y="46"/>
                    <a:pt x="92" y="48"/>
                  </a:cubicBezTo>
                  <a:cubicBezTo>
                    <a:pt x="90" y="50"/>
                    <a:pt x="89" y="49"/>
                    <a:pt x="88" y="48"/>
                  </a:cubicBezTo>
                  <a:cubicBezTo>
                    <a:pt x="86" y="46"/>
                    <a:pt x="80" y="48"/>
                    <a:pt x="80" y="50"/>
                  </a:cubicBezTo>
                  <a:cubicBezTo>
                    <a:pt x="79" y="52"/>
                    <a:pt x="75" y="53"/>
                    <a:pt x="72" y="51"/>
                  </a:cubicBezTo>
                  <a:cubicBezTo>
                    <a:pt x="69" y="49"/>
                    <a:pt x="68" y="48"/>
                    <a:pt x="68" y="51"/>
                  </a:cubicBezTo>
                  <a:cubicBezTo>
                    <a:pt x="68" y="53"/>
                    <a:pt x="65" y="51"/>
                    <a:pt x="65" y="50"/>
                  </a:cubicBezTo>
                  <a:cubicBezTo>
                    <a:pt x="65" y="48"/>
                    <a:pt x="61" y="45"/>
                    <a:pt x="59" y="44"/>
                  </a:cubicBezTo>
                  <a:cubicBezTo>
                    <a:pt x="57" y="43"/>
                    <a:pt x="50" y="43"/>
                    <a:pt x="49" y="41"/>
                  </a:cubicBezTo>
                  <a:cubicBezTo>
                    <a:pt x="49" y="40"/>
                    <a:pt x="45" y="39"/>
                    <a:pt x="44" y="41"/>
                  </a:cubicBezTo>
                  <a:cubicBezTo>
                    <a:pt x="43" y="44"/>
                    <a:pt x="41" y="42"/>
                    <a:pt x="39" y="41"/>
                  </a:cubicBezTo>
                  <a:cubicBezTo>
                    <a:pt x="38" y="40"/>
                    <a:pt x="35" y="42"/>
                    <a:pt x="33" y="43"/>
                  </a:cubicBezTo>
                  <a:cubicBezTo>
                    <a:pt x="32" y="44"/>
                    <a:pt x="27" y="47"/>
                    <a:pt x="25" y="47"/>
                  </a:cubicBezTo>
                  <a:cubicBezTo>
                    <a:pt x="22" y="47"/>
                    <a:pt x="24" y="50"/>
                    <a:pt x="21" y="51"/>
                  </a:cubicBezTo>
                  <a:cubicBezTo>
                    <a:pt x="17" y="51"/>
                    <a:pt x="18" y="54"/>
                    <a:pt x="18" y="55"/>
                  </a:cubicBezTo>
                  <a:cubicBezTo>
                    <a:pt x="19" y="56"/>
                    <a:pt x="21" y="59"/>
                    <a:pt x="18" y="60"/>
                  </a:cubicBezTo>
                  <a:cubicBezTo>
                    <a:pt x="15" y="61"/>
                    <a:pt x="14" y="56"/>
                    <a:pt x="11" y="55"/>
                  </a:cubicBezTo>
                  <a:cubicBezTo>
                    <a:pt x="9" y="53"/>
                    <a:pt x="7" y="55"/>
                    <a:pt x="7" y="58"/>
                  </a:cubicBezTo>
                  <a:cubicBezTo>
                    <a:pt x="7" y="60"/>
                    <a:pt x="4" y="60"/>
                    <a:pt x="2" y="63"/>
                  </a:cubicBezTo>
                  <a:cubicBezTo>
                    <a:pt x="1" y="65"/>
                    <a:pt x="5" y="65"/>
                    <a:pt x="5" y="66"/>
                  </a:cubicBezTo>
                  <a:cubicBezTo>
                    <a:pt x="5" y="68"/>
                    <a:pt x="3" y="69"/>
                    <a:pt x="2" y="69"/>
                  </a:cubicBezTo>
                  <a:cubicBezTo>
                    <a:pt x="1" y="69"/>
                    <a:pt x="0" y="73"/>
                    <a:pt x="0" y="74"/>
                  </a:cubicBezTo>
                  <a:cubicBezTo>
                    <a:pt x="1" y="75"/>
                    <a:pt x="5" y="75"/>
                    <a:pt x="5" y="77"/>
                  </a:cubicBezTo>
                  <a:cubicBezTo>
                    <a:pt x="5" y="80"/>
                    <a:pt x="4" y="82"/>
                    <a:pt x="6" y="81"/>
                  </a:cubicBezTo>
                  <a:cubicBezTo>
                    <a:pt x="8" y="81"/>
                    <a:pt x="11" y="81"/>
                    <a:pt x="12" y="81"/>
                  </a:cubicBezTo>
                  <a:cubicBezTo>
                    <a:pt x="13" y="81"/>
                    <a:pt x="14" y="84"/>
                    <a:pt x="17" y="87"/>
                  </a:cubicBezTo>
                  <a:cubicBezTo>
                    <a:pt x="19" y="90"/>
                    <a:pt x="21" y="91"/>
                    <a:pt x="18" y="92"/>
                  </a:cubicBezTo>
                  <a:cubicBezTo>
                    <a:pt x="16" y="92"/>
                    <a:pt x="17" y="94"/>
                    <a:pt x="20" y="95"/>
                  </a:cubicBezTo>
                  <a:cubicBezTo>
                    <a:pt x="21" y="96"/>
                    <a:pt x="22" y="96"/>
                    <a:pt x="22" y="97"/>
                  </a:cubicBezTo>
                  <a:cubicBezTo>
                    <a:pt x="23" y="97"/>
                    <a:pt x="23" y="96"/>
                    <a:pt x="24" y="96"/>
                  </a:cubicBezTo>
                  <a:cubicBezTo>
                    <a:pt x="28" y="92"/>
                    <a:pt x="35" y="89"/>
                    <a:pt x="41" y="90"/>
                  </a:cubicBezTo>
                  <a:cubicBezTo>
                    <a:pt x="46" y="92"/>
                    <a:pt x="51" y="89"/>
                    <a:pt x="53" y="93"/>
                  </a:cubicBezTo>
                  <a:cubicBezTo>
                    <a:pt x="56" y="96"/>
                    <a:pt x="53" y="102"/>
                    <a:pt x="54" y="105"/>
                  </a:cubicBezTo>
                  <a:cubicBezTo>
                    <a:pt x="55" y="107"/>
                    <a:pt x="50" y="107"/>
                    <a:pt x="46" y="107"/>
                  </a:cubicBezTo>
                  <a:cubicBezTo>
                    <a:pt x="43" y="106"/>
                    <a:pt x="35" y="108"/>
                    <a:pt x="36" y="110"/>
                  </a:cubicBezTo>
                  <a:cubicBezTo>
                    <a:pt x="37" y="112"/>
                    <a:pt x="40" y="117"/>
                    <a:pt x="35" y="115"/>
                  </a:cubicBezTo>
                  <a:cubicBezTo>
                    <a:pt x="30" y="112"/>
                    <a:pt x="28" y="117"/>
                    <a:pt x="31" y="117"/>
                  </a:cubicBezTo>
                  <a:cubicBezTo>
                    <a:pt x="34" y="117"/>
                    <a:pt x="37" y="121"/>
                    <a:pt x="37" y="123"/>
                  </a:cubicBezTo>
                  <a:cubicBezTo>
                    <a:pt x="37" y="125"/>
                    <a:pt x="37" y="130"/>
                    <a:pt x="40" y="129"/>
                  </a:cubicBezTo>
                  <a:cubicBezTo>
                    <a:pt x="42" y="128"/>
                    <a:pt x="42" y="132"/>
                    <a:pt x="46" y="132"/>
                  </a:cubicBezTo>
                  <a:cubicBezTo>
                    <a:pt x="49" y="132"/>
                    <a:pt x="52" y="133"/>
                    <a:pt x="49" y="136"/>
                  </a:cubicBezTo>
                  <a:cubicBezTo>
                    <a:pt x="47" y="139"/>
                    <a:pt x="51" y="148"/>
                    <a:pt x="52" y="146"/>
                  </a:cubicBezTo>
                  <a:cubicBezTo>
                    <a:pt x="53" y="145"/>
                    <a:pt x="52" y="142"/>
                    <a:pt x="53" y="141"/>
                  </a:cubicBezTo>
                  <a:cubicBezTo>
                    <a:pt x="51" y="136"/>
                    <a:pt x="59" y="136"/>
                    <a:pt x="61" y="136"/>
                  </a:cubicBezTo>
                  <a:cubicBezTo>
                    <a:pt x="64" y="136"/>
                    <a:pt x="68" y="140"/>
                    <a:pt x="71" y="144"/>
                  </a:cubicBezTo>
                  <a:cubicBezTo>
                    <a:pt x="74" y="148"/>
                    <a:pt x="77" y="145"/>
                    <a:pt x="77" y="145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9" y="103"/>
                    <a:pt x="99" y="103"/>
                  </a:cubicBezTo>
                  <a:cubicBezTo>
                    <a:pt x="101" y="99"/>
                    <a:pt x="105" y="102"/>
                    <a:pt x="106" y="103"/>
                  </a:cubicBezTo>
                  <a:cubicBezTo>
                    <a:pt x="107" y="104"/>
                    <a:pt x="107" y="99"/>
                    <a:pt x="109" y="99"/>
                  </a:cubicBezTo>
                  <a:cubicBezTo>
                    <a:pt x="112" y="99"/>
                    <a:pt x="109" y="104"/>
                    <a:pt x="111" y="104"/>
                  </a:cubicBezTo>
                  <a:cubicBezTo>
                    <a:pt x="113" y="104"/>
                    <a:pt x="117" y="110"/>
                    <a:pt x="116" y="114"/>
                  </a:cubicBezTo>
                  <a:cubicBezTo>
                    <a:pt x="119" y="117"/>
                    <a:pt x="125" y="123"/>
                    <a:pt x="125" y="125"/>
                  </a:cubicBezTo>
                  <a:cubicBezTo>
                    <a:pt x="126" y="127"/>
                    <a:pt x="134" y="123"/>
                    <a:pt x="136" y="124"/>
                  </a:cubicBezTo>
                  <a:cubicBezTo>
                    <a:pt x="137" y="125"/>
                    <a:pt x="150" y="125"/>
                    <a:pt x="152" y="125"/>
                  </a:cubicBezTo>
                  <a:cubicBezTo>
                    <a:pt x="154" y="125"/>
                    <a:pt x="156" y="129"/>
                    <a:pt x="158" y="129"/>
                  </a:cubicBezTo>
                  <a:cubicBezTo>
                    <a:pt x="161" y="130"/>
                    <a:pt x="160" y="134"/>
                    <a:pt x="160" y="137"/>
                  </a:cubicBezTo>
                  <a:cubicBezTo>
                    <a:pt x="160" y="140"/>
                    <a:pt x="164" y="143"/>
                    <a:pt x="164" y="145"/>
                  </a:cubicBezTo>
                  <a:cubicBezTo>
                    <a:pt x="165" y="148"/>
                    <a:pt x="169" y="147"/>
                    <a:pt x="171" y="147"/>
                  </a:cubicBezTo>
                  <a:cubicBezTo>
                    <a:pt x="174" y="148"/>
                    <a:pt x="178" y="149"/>
                    <a:pt x="178" y="151"/>
                  </a:cubicBezTo>
                  <a:cubicBezTo>
                    <a:pt x="178" y="154"/>
                    <a:pt x="182" y="152"/>
                    <a:pt x="182" y="150"/>
                  </a:cubicBezTo>
                  <a:cubicBezTo>
                    <a:pt x="182" y="148"/>
                    <a:pt x="185" y="146"/>
                    <a:pt x="190" y="144"/>
                  </a:cubicBezTo>
                  <a:cubicBezTo>
                    <a:pt x="192" y="143"/>
                    <a:pt x="194" y="143"/>
                    <a:pt x="195" y="143"/>
                  </a:cubicBezTo>
                  <a:cubicBezTo>
                    <a:pt x="196" y="141"/>
                    <a:pt x="197" y="139"/>
                    <a:pt x="197" y="139"/>
                  </a:cubicBezTo>
                  <a:cubicBezTo>
                    <a:pt x="199" y="138"/>
                    <a:pt x="202" y="136"/>
                    <a:pt x="202" y="133"/>
                  </a:cubicBezTo>
                  <a:cubicBezTo>
                    <a:pt x="202" y="131"/>
                    <a:pt x="209" y="131"/>
                    <a:pt x="213" y="133"/>
                  </a:cubicBezTo>
                  <a:cubicBezTo>
                    <a:pt x="217" y="135"/>
                    <a:pt x="220" y="135"/>
                    <a:pt x="220" y="132"/>
                  </a:cubicBezTo>
                  <a:cubicBezTo>
                    <a:pt x="221" y="129"/>
                    <a:pt x="227" y="128"/>
                    <a:pt x="229" y="129"/>
                  </a:cubicBezTo>
                  <a:cubicBezTo>
                    <a:pt x="231" y="130"/>
                    <a:pt x="236" y="133"/>
                    <a:pt x="239" y="132"/>
                  </a:cubicBezTo>
                  <a:cubicBezTo>
                    <a:pt x="242" y="131"/>
                    <a:pt x="256" y="132"/>
                    <a:pt x="260" y="133"/>
                  </a:cubicBezTo>
                  <a:cubicBezTo>
                    <a:pt x="264" y="134"/>
                    <a:pt x="265" y="131"/>
                    <a:pt x="268" y="135"/>
                  </a:cubicBezTo>
                  <a:cubicBezTo>
                    <a:pt x="270" y="138"/>
                    <a:pt x="271" y="135"/>
                    <a:pt x="274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74" y="132"/>
                    <a:pt x="278" y="130"/>
                    <a:pt x="278" y="128"/>
                  </a:cubicBezTo>
                  <a:cubicBezTo>
                    <a:pt x="279" y="127"/>
                    <a:pt x="275" y="121"/>
                    <a:pt x="275" y="119"/>
                  </a:cubicBezTo>
                  <a:cubicBezTo>
                    <a:pt x="275" y="118"/>
                    <a:pt x="275" y="113"/>
                    <a:pt x="273" y="112"/>
                  </a:cubicBezTo>
                  <a:cubicBezTo>
                    <a:pt x="272" y="112"/>
                    <a:pt x="277" y="109"/>
                    <a:pt x="278" y="109"/>
                  </a:cubicBezTo>
                  <a:cubicBezTo>
                    <a:pt x="281" y="109"/>
                    <a:pt x="284" y="107"/>
                    <a:pt x="286" y="108"/>
                  </a:cubicBezTo>
                  <a:cubicBezTo>
                    <a:pt x="287" y="109"/>
                    <a:pt x="289" y="109"/>
                    <a:pt x="291" y="109"/>
                  </a:cubicBezTo>
                  <a:cubicBezTo>
                    <a:pt x="294" y="109"/>
                    <a:pt x="293" y="107"/>
                    <a:pt x="291" y="106"/>
                  </a:cubicBezTo>
                  <a:cubicBezTo>
                    <a:pt x="290" y="104"/>
                    <a:pt x="296" y="94"/>
                    <a:pt x="296" y="90"/>
                  </a:cubicBezTo>
                  <a:cubicBezTo>
                    <a:pt x="297" y="86"/>
                    <a:pt x="299" y="90"/>
                    <a:pt x="302" y="90"/>
                  </a:cubicBezTo>
                  <a:cubicBezTo>
                    <a:pt x="304" y="90"/>
                    <a:pt x="308" y="90"/>
                    <a:pt x="309" y="91"/>
                  </a:cubicBezTo>
                  <a:cubicBezTo>
                    <a:pt x="311" y="92"/>
                    <a:pt x="316" y="90"/>
                    <a:pt x="317" y="88"/>
                  </a:cubicBezTo>
                  <a:cubicBezTo>
                    <a:pt x="318" y="86"/>
                    <a:pt x="315" y="86"/>
                    <a:pt x="316" y="81"/>
                  </a:cubicBezTo>
                  <a:cubicBezTo>
                    <a:pt x="316" y="77"/>
                    <a:pt x="318" y="75"/>
                    <a:pt x="321" y="75"/>
                  </a:cubicBezTo>
                  <a:cubicBezTo>
                    <a:pt x="323" y="75"/>
                    <a:pt x="324" y="73"/>
                    <a:pt x="324" y="71"/>
                  </a:cubicBezTo>
                  <a:cubicBezTo>
                    <a:pt x="324" y="69"/>
                    <a:pt x="326" y="68"/>
                    <a:pt x="327" y="66"/>
                  </a:cubicBezTo>
                  <a:cubicBezTo>
                    <a:pt x="326" y="65"/>
                    <a:pt x="326" y="64"/>
                    <a:pt x="325" y="63"/>
                  </a:cubicBezTo>
                  <a:close/>
                  <a:moveTo>
                    <a:pt x="122" y="98"/>
                  </a:moveTo>
                  <a:cubicBezTo>
                    <a:pt x="121" y="99"/>
                    <a:pt x="112" y="96"/>
                    <a:pt x="111" y="95"/>
                  </a:cubicBezTo>
                  <a:cubicBezTo>
                    <a:pt x="110" y="93"/>
                    <a:pt x="124" y="95"/>
                    <a:pt x="122" y="98"/>
                  </a:cubicBezTo>
                  <a:close/>
                  <a:moveTo>
                    <a:pt x="257" y="97"/>
                  </a:moveTo>
                  <a:cubicBezTo>
                    <a:pt x="250" y="97"/>
                    <a:pt x="236" y="93"/>
                    <a:pt x="230" y="100"/>
                  </a:cubicBezTo>
                  <a:cubicBezTo>
                    <a:pt x="224" y="106"/>
                    <a:pt x="228" y="110"/>
                    <a:pt x="225" y="110"/>
                  </a:cubicBezTo>
                  <a:cubicBezTo>
                    <a:pt x="222" y="111"/>
                    <a:pt x="221" y="100"/>
                    <a:pt x="224" y="97"/>
                  </a:cubicBezTo>
                  <a:cubicBezTo>
                    <a:pt x="228" y="94"/>
                    <a:pt x="238" y="92"/>
                    <a:pt x="245" y="94"/>
                  </a:cubicBezTo>
                  <a:cubicBezTo>
                    <a:pt x="252" y="96"/>
                    <a:pt x="264" y="92"/>
                    <a:pt x="265" y="93"/>
                  </a:cubicBezTo>
                  <a:cubicBezTo>
                    <a:pt x="267" y="93"/>
                    <a:pt x="264" y="97"/>
                    <a:pt x="257" y="9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71" name="Google Shape;1071;p65"/>
            <p:cNvSpPr/>
            <p:nvPr/>
          </p:nvSpPr>
          <p:spPr>
            <a:xfrm>
              <a:off x="6273889" y="1665517"/>
              <a:ext cx="3616131" cy="1599665"/>
            </a:xfrm>
            <a:custGeom>
              <a:rect b="b" l="l" r="r" t="t"/>
              <a:pathLst>
                <a:path extrusionOk="0" h="607" w="1374">
                  <a:moveTo>
                    <a:pt x="21" y="439"/>
                  </a:moveTo>
                  <a:cubicBezTo>
                    <a:pt x="20" y="439"/>
                    <a:pt x="17" y="438"/>
                    <a:pt x="16" y="437"/>
                  </a:cubicBezTo>
                  <a:cubicBezTo>
                    <a:pt x="16" y="435"/>
                    <a:pt x="13" y="436"/>
                    <a:pt x="11" y="436"/>
                  </a:cubicBezTo>
                  <a:cubicBezTo>
                    <a:pt x="12" y="436"/>
                    <a:pt x="12" y="437"/>
                    <a:pt x="13" y="437"/>
                  </a:cubicBezTo>
                  <a:cubicBezTo>
                    <a:pt x="14" y="440"/>
                    <a:pt x="8" y="440"/>
                    <a:pt x="10" y="443"/>
                  </a:cubicBezTo>
                  <a:cubicBezTo>
                    <a:pt x="12" y="445"/>
                    <a:pt x="6" y="445"/>
                    <a:pt x="6" y="443"/>
                  </a:cubicBezTo>
                  <a:cubicBezTo>
                    <a:pt x="6" y="440"/>
                    <a:pt x="1" y="441"/>
                    <a:pt x="1" y="443"/>
                  </a:cubicBezTo>
                  <a:cubicBezTo>
                    <a:pt x="1" y="444"/>
                    <a:pt x="1" y="444"/>
                    <a:pt x="0" y="445"/>
                  </a:cubicBezTo>
                  <a:cubicBezTo>
                    <a:pt x="2" y="446"/>
                    <a:pt x="4" y="447"/>
                    <a:pt x="4" y="447"/>
                  </a:cubicBezTo>
                  <a:cubicBezTo>
                    <a:pt x="5" y="447"/>
                    <a:pt x="20" y="449"/>
                    <a:pt x="25" y="448"/>
                  </a:cubicBezTo>
                  <a:cubicBezTo>
                    <a:pt x="25" y="447"/>
                    <a:pt x="26" y="443"/>
                    <a:pt x="26" y="442"/>
                  </a:cubicBezTo>
                  <a:cubicBezTo>
                    <a:pt x="26" y="440"/>
                    <a:pt x="22" y="438"/>
                    <a:pt x="21" y="439"/>
                  </a:cubicBezTo>
                  <a:close/>
                  <a:moveTo>
                    <a:pt x="365" y="17"/>
                  </a:moveTo>
                  <a:cubicBezTo>
                    <a:pt x="374" y="15"/>
                    <a:pt x="374" y="10"/>
                    <a:pt x="369" y="9"/>
                  </a:cubicBezTo>
                  <a:cubicBezTo>
                    <a:pt x="364" y="8"/>
                    <a:pt x="364" y="12"/>
                    <a:pt x="361" y="12"/>
                  </a:cubicBezTo>
                  <a:cubicBezTo>
                    <a:pt x="359" y="11"/>
                    <a:pt x="350" y="13"/>
                    <a:pt x="352" y="16"/>
                  </a:cubicBezTo>
                  <a:cubicBezTo>
                    <a:pt x="354" y="18"/>
                    <a:pt x="361" y="17"/>
                    <a:pt x="365" y="17"/>
                  </a:cubicBezTo>
                  <a:close/>
                  <a:moveTo>
                    <a:pt x="411" y="169"/>
                  </a:moveTo>
                  <a:cubicBezTo>
                    <a:pt x="414" y="169"/>
                    <a:pt x="423" y="168"/>
                    <a:pt x="423" y="166"/>
                  </a:cubicBezTo>
                  <a:cubicBezTo>
                    <a:pt x="424" y="164"/>
                    <a:pt x="420" y="162"/>
                    <a:pt x="415" y="162"/>
                  </a:cubicBezTo>
                  <a:cubicBezTo>
                    <a:pt x="409" y="162"/>
                    <a:pt x="408" y="168"/>
                    <a:pt x="411" y="169"/>
                  </a:cubicBezTo>
                  <a:close/>
                  <a:moveTo>
                    <a:pt x="587" y="29"/>
                  </a:moveTo>
                  <a:cubicBezTo>
                    <a:pt x="591" y="31"/>
                    <a:pt x="590" y="32"/>
                    <a:pt x="585" y="32"/>
                  </a:cubicBezTo>
                  <a:cubicBezTo>
                    <a:pt x="580" y="32"/>
                    <a:pt x="576" y="34"/>
                    <a:pt x="579" y="36"/>
                  </a:cubicBezTo>
                  <a:cubicBezTo>
                    <a:pt x="582" y="37"/>
                    <a:pt x="581" y="40"/>
                    <a:pt x="586" y="41"/>
                  </a:cubicBezTo>
                  <a:cubicBezTo>
                    <a:pt x="591" y="43"/>
                    <a:pt x="596" y="38"/>
                    <a:pt x="596" y="35"/>
                  </a:cubicBezTo>
                  <a:cubicBezTo>
                    <a:pt x="595" y="31"/>
                    <a:pt x="613" y="28"/>
                    <a:pt x="618" y="27"/>
                  </a:cubicBezTo>
                  <a:cubicBezTo>
                    <a:pt x="623" y="26"/>
                    <a:pt x="615" y="20"/>
                    <a:pt x="620" y="19"/>
                  </a:cubicBezTo>
                  <a:cubicBezTo>
                    <a:pt x="625" y="19"/>
                    <a:pt x="623" y="16"/>
                    <a:pt x="617" y="15"/>
                  </a:cubicBezTo>
                  <a:cubicBezTo>
                    <a:pt x="610" y="14"/>
                    <a:pt x="613" y="8"/>
                    <a:pt x="611" y="5"/>
                  </a:cubicBezTo>
                  <a:cubicBezTo>
                    <a:pt x="609" y="3"/>
                    <a:pt x="608" y="8"/>
                    <a:pt x="599" y="10"/>
                  </a:cubicBezTo>
                  <a:cubicBezTo>
                    <a:pt x="591" y="12"/>
                    <a:pt x="587" y="14"/>
                    <a:pt x="590" y="16"/>
                  </a:cubicBezTo>
                  <a:cubicBezTo>
                    <a:pt x="593" y="18"/>
                    <a:pt x="590" y="23"/>
                    <a:pt x="587" y="23"/>
                  </a:cubicBezTo>
                  <a:cubicBezTo>
                    <a:pt x="583" y="22"/>
                    <a:pt x="582" y="27"/>
                    <a:pt x="587" y="29"/>
                  </a:cubicBezTo>
                  <a:close/>
                  <a:moveTo>
                    <a:pt x="599" y="37"/>
                  </a:moveTo>
                  <a:cubicBezTo>
                    <a:pt x="599" y="40"/>
                    <a:pt x="592" y="43"/>
                    <a:pt x="594" y="45"/>
                  </a:cubicBezTo>
                  <a:cubicBezTo>
                    <a:pt x="596" y="47"/>
                    <a:pt x="598" y="46"/>
                    <a:pt x="600" y="47"/>
                  </a:cubicBezTo>
                  <a:cubicBezTo>
                    <a:pt x="602" y="47"/>
                    <a:pt x="603" y="54"/>
                    <a:pt x="608" y="53"/>
                  </a:cubicBezTo>
                  <a:cubicBezTo>
                    <a:pt x="612" y="52"/>
                    <a:pt x="624" y="58"/>
                    <a:pt x="631" y="58"/>
                  </a:cubicBezTo>
                  <a:cubicBezTo>
                    <a:pt x="637" y="58"/>
                    <a:pt x="638" y="52"/>
                    <a:pt x="636" y="52"/>
                  </a:cubicBezTo>
                  <a:cubicBezTo>
                    <a:pt x="634" y="51"/>
                    <a:pt x="636" y="48"/>
                    <a:pt x="640" y="41"/>
                  </a:cubicBezTo>
                  <a:cubicBezTo>
                    <a:pt x="643" y="35"/>
                    <a:pt x="628" y="30"/>
                    <a:pt x="628" y="35"/>
                  </a:cubicBezTo>
                  <a:cubicBezTo>
                    <a:pt x="628" y="40"/>
                    <a:pt x="623" y="34"/>
                    <a:pt x="622" y="31"/>
                  </a:cubicBezTo>
                  <a:cubicBezTo>
                    <a:pt x="620" y="28"/>
                    <a:pt x="599" y="34"/>
                    <a:pt x="599" y="37"/>
                  </a:cubicBezTo>
                  <a:close/>
                  <a:moveTo>
                    <a:pt x="481" y="173"/>
                  </a:moveTo>
                  <a:cubicBezTo>
                    <a:pt x="484" y="175"/>
                    <a:pt x="487" y="174"/>
                    <a:pt x="487" y="170"/>
                  </a:cubicBezTo>
                  <a:cubicBezTo>
                    <a:pt x="486" y="166"/>
                    <a:pt x="478" y="171"/>
                    <a:pt x="481" y="173"/>
                  </a:cubicBezTo>
                  <a:close/>
                  <a:moveTo>
                    <a:pt x="581" y="9"/>
                  </a:moveTo>
                  <a:cubicBezTo>
                    <a:pt x="582" y="5"/>
                    <a:pt x="566" y="7"/>
                    <a:pt x="570" y="11"/>
                  </a:cubicBezTo>
                  <a:cubicBezTo>
                    <a:pt x="571" y="12"/>
                    <a:pt x="580" y="14"/>
                    <a:pt x="581" y="9"/>
                  </a:cubicBezTo>
                  <a:close/>
                  <a:moveTo>
                    <a:pt x="1280" y="208"/>
                  </a:moveTo>
                  <a:cubicBezTo>
                    <a:pt x="1285" y="211"/>
                    <a:pt x="1288" y="205"/>
                    <a:pt x="1292" y="208"/>
                  </a:cubicBezTo>
                  <a:cubicBezTo>
                    <a:pt x="1296" y="211"/>
                    <a:pt x="1305" y="206"/>
                    <a:pt x="1309" y="206"/>
                  </a:cubicBezTo>
                  <a:cubicBezTo>
                    <a:pt x="1313" y="205"/>
                    <a:pt x="1311" y="199"/>
                    <a:pt x="1300" y="198"/>
                  </a:cubicBezTo>
                  <a:cubicBezTo>
                    <a:pt x="1289" y="196"/>
                    <a:pt x="1275" y="205"/>
                    <a:pt x="1280" y="208"/>
                  </a:cubicBezTo>
                  <a:close/>
                  <a:moveTo>
                    <a:pt x="636" y="75"/>
                  </a:moveTo>
                  <a:cubicBezTo>
                    <a:pt x="640" y="77"/>
                    <a:pt x="650" y="72"/>
                    <a:pt x="657" y="73"/>
                  </a:cubicBezTo>
                  <a:cubicBezTo>
                    <a:pt x="665" y="73"/>
                    <a:pt x="685" y="66"/>
                    <a:pt x="685" y="62"/>
                  </a:cubicBezTo>
                  <a:cubicBezTo>
                    <a:pt x="686" y="58"/>
                    <a:pt x="678" y="58"/>
                    <a:pt x="675" y="54"/>
                  </a:cubicBezTo>
                  <a:cubicBezTo>
                    <a:pt x="672" y="50"/>
                    <a:pt x="665" y="54"/>
                    <a:pt x="663" y="57"/>
                  </a:cubicBezTo>
                  <a:cubicBezTo>
                    <a:pt x="661" y="60"/>
                    <a:pt x="660" y="57"/>
                    <a:pt x="664" y="52"/>
                  </a:cubicBezTo>
                  <a:cubicBezTo>
                    <a:pt x="669" y="47"/>
                    <a:pt x="660" y="43"/>
                    <a:pt x="659" y="46"/>
                  </a:cubicBezTo>
                  <a:cubicBezTo>
                    <a:pt x="659" y="49"/>
                    <a:pt x="651" y="46"/>
                    <a:pt x="651" y="49"/>
                  </a:cubicBezTo>
                  <a:cubicBezTo>
                    <a:pt x="651" y="52"/>
                    <a:pt x="648" y="54"/>
                    <a:pt x="648" y="57"/>
                  </a:cubicBezTo>
                  <a:cubicBezTo>
                    <a:pt x="648" y="60"/>
                    <a:pt x="642" y="55"/>
                    <a:pt x="642" y="62"/>
                  </a:cubicBezTo>
                  <a:cubicBezTo>
                    <a:pt x="642" y="69"/>
                    <a:pt x="633" y="73"/>
                    <a:pt x="636" y="75"/>
                  </a:cubicBezTo>
                  <a:close/>
                  <a:moveTo>
                    <a:pt x="943" y="132"/>
                  </a:moveTo>
                  <a:cubicBezTo>
                    <a:pt x="946" y="134"/>
                    <a:pt x="948" y="135"/>
                    <a:pt x="949" y="138"/>
                  </a:cubicBezTo>
                  <a:cubicBezTo>
                    <a:pt x="951" y="140"/>
                    <a:pt x="958" y="137"/>
                    <a:pt x="961" y="135"/>
                  </a:cubicBezTo>
                  <a:cubicBezTo>
                    <a:pt x="964" y="134"/>
                    <a:pt x="964" y="140"/>
                    <a:pt x="969" y="137"/>
                  </a:cubicBezTo>
                  <a:cubicBezTo>
                    <a:pt x="973" y="134"/>
                    <a:pt x="978" y="135"/>
                    <a:pt x="983" y="135"/>
                  </a:cubicBezTo>
                  <a:cubicBezTo>
                    <a:pt x="988" y="135"/>
                    <a:pt x="982" y="128"/>
                    <a:pt x="983" y="125"/>
                  </a:cubicBezTo>
                  <a:cubicBezTo>
                    <a:pt x="983" y="121"/>
                    <a:pt x="989" y="124"/>
                    <a:pt x="987" y="126"/>
                  </a:cubicBezTo>
                  <a:cubicBezTo>
                    <a:pt x="985" y="129"/>
                    <a:pt x="990" y="135"/>
                    <a:pt x="997" y="135"/>
                  </a:cubicBezTo>
                  <a:cubicBezTo>
                    <a:pt x="1005" y="134"/>
                    <a:pt x="999" y="129"/>
                    <a:pt x="1003" y="127"/>
                  </a:cubicBezTo>
                  <a:cubicBezTo>
                    <a:pt x="1007" y="125"/>
                    <a:pt x="1006" y="123"/>
                    <a:pt x="1001" y="119"/>
                  </a:cubicBezTo>
                  <a:cubicBezTo>
                    <a:pt x="995" y="115"/>
                    <a:pt x="988" y="118"/>
                    <a:pt x="983" y="115"/>
                  </a:cubicBezTo>
                  <a:cubicBezTo>
                    <a:pt x="978" y="113"/>
                    <a:pt x="972" y="112"/>
                    <a:pt x="972" y="118"/>
                  </a:cubicBezTo>
                  <a:cubicBezTo>
                    <a:pt x="972" y="125"/>
                    <a:pt x="962" y="112"/>
                    <a:pt x="957" y="110"/>
                  </a:cubicBezTo>
                  <a:cubicBezTo>
                    <a:pt x="951" y="108"/>
                    <a:pt x="935" y="127"/>
                    <a:pt x="943" y="132"/>
                  </a:cubicBezTo>
                  <a:close/>
                  <a:moveTo>
                    <a:pt x="993" y="167"/>
                  </a:moveTo>
                  <a:cubicBezTo>
                    <a:pt x="997" y="166"/>
                    <a:pt x="990" y="157"/>
                    <a:pt x="982" y="155"/>
                  </a:cubicBezTo>
                  <a:cubicBezTo>
                    <a:pt x="975" y="154"/>
                    <a:pt x="968" y="161"/>
                    <a:pt x="969" y="162"/>
                  </a:cubicBezTo>
                  <a:cubicBezTo>
                    <a:pt x="971" y="166"/>
                    <a:pt x="988" y="168"/>
                    <a:pt x="993" y="167"/>
                  </a:cubicBezTo>
                  <a:close/>
                  <a:moveTo>
                    <a:pt x="974" y="149"/>
                  </a:moveTo>
                  <a:cubicBezTo>
                    <a:pt x="974" y="145"/>
                    <a:pt x="961" y="150"/>
                    <a:pt x="966" y="152"/>
                  </a:cubicBezTo>
                  <a:cubicBezTo>
                    <a:pt x="969" y="153"/>
                    <a:pt x="974" y="153"/>
                    <a:pt x="974" y="149"/>
                  </a:cubicBezTo>
                  <a:close/>
                  <a:moveTo>
                    <a:pt x="1015" y="131"/>
                  </a:moveTo>
                  <a:cubicBezTo>
                    <a:pt x="1021" y="132"/>
                    <a:pt x="1024" y="138"/>
                    <a:pt x="1035" y="139"/>
                  </a:cubicBezTo>
                  <a:cubicBezTo>
                    <a:pt x="1046" y="140"/>
                    <a:pt x="1054" y="137"/>
                    <a:pt x="1054" y="135"/>
                  </a:cubicBezTo>
                  <a:cubicBezTo>
                    <a:pt x="1054" y="132"/>
                    <a:pt x="1044" y="128"/>
                    <a:pt x="1041" y="130"/>
                  </a:cubicBezTo>
                  <a:cubicBezTo>
                    <a:pt x="1038" y="132"/>
                    <a:pt x="1035" y="126"/>
                    <a:pt x="1032" y="128"/>
                  </a:cubicBezTo>
                  <a:cubicBezTo>
                    <a:pt x="1028" y="129"/>
                    <a:pt x="1022" y="129"/>
                    <a:pt x="1021" y="125"/>
                  </a:cubicBezTo>
                  <a:cubicBezTo>
                    <a:pt x="1019" y="121"/>
                    <a:pt x="1012" y="131"/>
                    <a:pt x="1015" y="131"/>
                  </a:cubicBezTo>
                  <a:close/>
                  <a:moveTo>
                    <a:pt x="221" y="20"/>
                  </a:moveTo>
                  <a:cubicBezTo>
                    <a:pt x="226" y="14"/>
                    <a:pt x="233" y="20"/>
                    <a:pt x="234" y="17"/>
                  </a:cubicBezTo>
                  <a:cubicBezTo>
                    <a:pt x="235" y="14"/>
                    <a:pt x="224" y="14"/>
                    <a:pt x="220" y="16"/>
                  </a:cubicBezTo>
                  <a:cubicBezTo>
                    <a:pt x="216" y="18"/>
                    <a:pt x="206" y="16"/>
                    <a:pt x="208" y="20"/>
                  </a:cubicBezTo>
                  <a:cubicBezTo>
                    <a:pt x="208" y="21"/>
                    <a:pt x="215" y="26"/>
                    <a:pt x="221" y="20"/>
                  </a:cubicBezTo>
                  <a:close/>
                  <a:moveTo>
                    <a:pt x="991" y="483"/>
                  </a:moveTo>
                  <a:cubicBezTo>
                    <a:pt x="988" y="475"/>
                    <a:pt x="995" y="468"/>
                    <a:pt x="990" y="463"/>
                  </a:cubicBezTo>
                  <a:cubicBezTo>
                    <a:pt x="985" y="459"/>
                    <a:pt x="987" y="451"/>
                    <a:pt x="985" y="453"/>
                  </a:cubicBezTo>
                  <a:cubicBezTo>
                    <a:pt x="982" y="454"/>
                    <a:pt x="985" y="462"/>
                    <a:pt x="981" y="462"/>
                  </a:cubicBezTo>
                  <a:cubicBezTo>
                    <a:pt x="977" y="463"/>
                    <a:pt x="981" y="467"/>
                    <a:pt x="979" y="472"/>
                  </a:cubicBezTo>
                  <a:cubicBezTo>
                    <a:pt x="978" y="478"/>
                    <a:pt x="980" y="486"/>
                    <a:pt x="982" y="491"/>
                  </a:cubicBezTo>
                  <a:cubicBezTo>
                    <a:pt x="984" y="496"/>
                    <a:pt x="979" y="522"/>
                    <a:pt x="981" y="526"/>
                  </a:cubicBezTo>
                  <a:cubicBezTo>
                    <a:pt x="983" y="531"/>
                    <a:pt x="978" y="550"/>
                    <a:pt x="980" y="552"/>
                  </a:cubicBezTo>
                  <a:cubicBezTo>
                    <a:pt x="983" y="556"/>
                    <a:pt x="981" y="547"/>
                    <a:pt x="985" y="546"/>
                  </a:cubicBezTo>
                  <a:cubicBezTo>
                    <a:pt x="989" y="545"/>
                    <a:pt x="989" y="552"/>
                    <a:pt x="992" y="553"/>
                  </a:cubicBezTo>
                  <a:cubicBezTo>
                    <a:pt x="994" y="554"/>
                    <a:pt x="993" y="544"/>
                    <a:pt x="990" y="545"/>
                  </a:cubicBezTo>
                  <a:cubicBezTo>
                    <a:pt x="988" y="545"/>
                    <a:pt x="986" y="538"/>
                    <a:pt x="985" y="534"/>
                  </a:cubicBezTo>
                  <a:cubicBezTo>
                    <a:pt x="984" y="530"/>
                    <a:pt x="987" y="524"/>
                    <a:pt x="987" y="519"/>
                  </a:cubicBezTo>
                  <a:cubicBezTo>
                    <a:pt x="987" y="513"/>
                    <a:pt x="993" y="514"/>
                    <a:pt x="997" y="518"/>
                  </a:cubicBezTo>
                  <a:cubicBezTo>
                    <a:pt x="1000" y="522"/>
                    <a:pt x="1001" y="519"/>
                    <a:pt x="999" y="516"/>
                  </a:cubicBezTo>
                  <a:cubicBezTo>
                    <a:pt x="998" y="513"/>
                    <a:pt x="993" y="491"/>
                    <a:pt x="991" y="483"/>
                  </a:cubicBezTo>
                  <a:close/>
                  <a:moveTo>
                    <a:pt x="243" y="18"/>
                  </a:moveTo>
                  <a:cubicBezTo>
                    <a:pt x="246" y="20"/>
                    <a:pt x="234" y="20"/>
                    <a:pt x="232" y="22"/>
                  </a:cubicBezTo>
                  <a:cubicBezTo>
                    <a:pt x="230" y="25"/>
                    <a:pt x="223" y="24"/>
                    <a:pt x="224" y="27"/>
                  </a:cubicBezTo>
                  <a:cubicBezTo>
                    <a:pt x="226" y="31"/>
                    <a:pt x="238" y="31"/>
                    <a:pt x="238" y="28"/>
                  </a:cubicBezTo>
                  <a:cubicBezTo>
                    <a:pt x="238" y="25"/>
                    <a:pt x="244" y="28"/>
                    <a:pt x="244" y="25"/>
                  </a:cubicBezTo>
                  <a:cubicBezTo>
                    <a:pt x="244" y="23"/>
                    <a:pt x="247" y="20"/>
                    <a:pt x="254" y="20"/>
                  </a:cubicBezTo>
                  <a:cubicBezTo>
                    <a:pt x="260" y="19"/>
                    <a:pt x="260" y="16"/>
                    <a:pt x="254" y="13"/>
                  </a:cubicBezTo>
                  <a:cubicBezTo>
                    <a:pt x="248" y="10"/>
                    <a:pt x="240" y="15"/>
                    <a:pt x="243" y="18"/>
                  </a:cubicBezTo>
                  <a:close/>
                  <a:moveTo>
                    <a:pt x="233" y="239"/>
                  </a:moveTo>
                  <a:cubicBezTo>
                    <a:pt x="239" y="246"/>
                    <a:pt x="245" y="236"/>
                    <a:pt x="248" y="235"/>
                  </a:cubicBezTo>
                  <a:cubicBezTo>
                    <a:pt x="251" y="235"/>
                    <a:pt x="246" y="231"/>
                    <a:pt x="241" y="229"/>
                  </a:cubicBezTo>
                  <a:cubicBezTo>
                    <a:pt x="235" y="228"/>
                    <a:pt x="228" y="234"/>
                    <a:pt x="233" y="239"/>
                  </a:cubicBezTo>
                  <a:close/>
                  <a:moveTo>
                    <a:pt x="1372" y="286"/>
                  </a:moveTo>
                  <a:cubicBezTo>
                    <a:pt x="1370" y="285"/>
                    <a:pt x="1362" y="279"/>
                    <a:pt x="1360" y="276"/>
                  </a:cubicBezTo>
                  <a:cubicBezTo>
                    <a:pt x="1358" y="273"/>
                    <a:pt x="1349" y="271"/>
                    <a:pt x="1349" y="273"/>
                  </a:cubicBezTo>
                  <a:cubicBezTo>
                    <a:pt x="1349" y="275"/>
                    <a:pt x="1346" y="273"/>
                    <a:pt x="1345" y="271"/>
                  </a:cubicBezTo>
                  <a:cubicBezTo>
                    <a:pt x="1345" y="269"/>
                    <a:pt x="1335" y="269"/>
                    <a:pt x="1335" y="271"/>
                  </a:cubicBezTo>
                  <a:cubicBezTo>
                    <a:pt x="1335" y="273"/>
                    <a:pt x="1337" y="273"/>
                    <a:pt x="1338" y="275"/>
                  </a:cubicBezTo>
                  <a:cubicBezTo>
                    <a:pt x="1340" y="277"/>
                    <a:pt x="1337" y="278"/>
                    <a:pt x="1337" y="281"/>
                  </a:cubicBezTo>
                  <a:cubicBezTo>
                    <a:pt x="1338" y="283"/>
                    <a:pt x="1334" y="280"/>
                    <a:pt x="1332" y="278"/>
                  </a:cubicBezTo>
                  <a:cubicBezTo>
                    <a:pt x="1331" y="277"/>
                    <a:pt x="1331" y="272"/>
                    <a:pt x="1332" y="269"/>
                  </a:cubicBezTo>
                  <a:cubicBezTo>
                    <a:pt x="1332" y="266"/>
                    <a:pt x="1329" y="267"/>
                    <a:pt x="1329" y="264"/>
                  </a:cubicBezTo>
                  <a:cubicBezTo>
                    <a:pt x="1328" y="261"/>
                    <a:pt x="1318" y="255"/>
                    <a:pt x="1313" y="253"/>
                  </a:cubicBezTo>
                  <a:cubicBezTo>
                    <a:pt x="1309" y="251"/>
                    <a:pt x="1303" y="249"/>
                    <a:pt x="1301" y="246"/>
                  </a:cubicBezTo>
                  <a:cubicBezTo>
                    <a:pt x="1300" y="244"/>
                    <a:pt x="1292" y="243"/>
                    <a:pt x="1289" y="240"/>
                  </a:cubicBezTo>
                  <a:cubicBezTo>
                    <a:pt x="1285" y="236"/>
                    <a:pt x="1272" y="229"/>
                    <a:pt x="1266" y="229"/>
                  </a:cubicBezTo>
                  <a:cubicBezTo>
                    <a:pt x="1260" y="229"/>
                    <a:pt x="1262" y="225"/>
                    <a:pt x="1259" y="225"/>
                  </a:cubicBezTo>
                  <a:cubicBezTo>
                    <a:pt x="1256" y="226"/>
                    <a:pt x="1244" y="225"/>
                    <a:pt x="1240" y="225"/>
                  </a:cubicBezTo>
                  <a:cubicBezTo>
                    <a:pt x="1236" y="224"/>
                    <a:pt x="1235" y="227"/>
                    <a:pt x="1232" y="226"/>
                  </a:cubicBezTo>
                  <a:cubicBezTo>
                    <a:pt x="1230" y="225"/>
                    <a:pt x="1216" y="219"/>
                    <a:pt x="1214" y="221"/>
                  </a:cubicBezTo>
                  <a:cubicBezTo>
                    <a:pt x="1212" y="223"/>
                    <a:pt x="1213" y="226"/>
                    <a:pt x="1211" y="227"/>
                  </a:cubicBezTo>
                  <a:cubicBezTo>
                    <a:pt x="1210" y="228"/>
                    <a:pt x="1211" y="230"/>
                    <a:pt x="1215" y="234"/>
                  </a:cubicBezTo>
                  <a:cubicBezTo>
                    <a:pt x="1219" y="239"/>
                    <a:pt x="1217" y="242"/>
                    <a:pt x="1213" y="243"/>
                  </a:cubicBezTo>
                  <a:cubicBezTo>
                    <a:pt x="1210" y="245"/>
                    <a:pt x="1204" y="242"/>
                    <a:pt x="1202" y="239"/>
                  </a:cubicBezTo>
                  <a:cubicBezTo>
                    <a:pt x="1200" y="235"/>
                    <a:pt x="1195" y="237"/>
                    <a:pt x="1194" y="233"/>
                  </a:cubicBezTo>
                  <a:cubicBezTo>
                    <a:pt x="1193" y="229"/>
                    <a:pt x="1196" y="228"/>
                    <a:pt x="1198" y="230"/>
                  </a:cubicBezTo>
                  <a:cubicBezTo>
                    <a:pt x="1200" y="233"/>
                    <a:pt x="1204" y="231"/>
                    <a:pt x="1204" y="228"/>
                  </a:cubicBezTo>
                  <a:cubicBezTo>
                    <a:pt x="1204" y="225"/>
                    <a:pt x="1198" y="223"/>
                    <a:pt x="1194" y="223"/>
                  </a:cubicBezTo>
                  <a:cubicBezTo>
                    <a:pt x="1190" y="223"/>
                    <a:pt x="1188" y="229"/>
                    <a:pt x="1184" y="232"/>
                  </a:cubicBezTo>
                  <a:cubicBezTo>
                    <a:pt x="1181" y="234"/>
                    <a:pt x="1166" y="231"/>
                    <a:pt x="1164" y="229"/>
                  </a:cubicBezTo>
                  <a:cubicBezTo>
                    <a:pt x="1163" y="227"/>
                    <a:pt x="1142" y="229"/>
                    <a:pt x="1140" y="231"/>
                  </a:cubicBezTo>
                  <a:cubicBezTo>
                    <a:pt x="1138" y="232"/>
                    <a:pt x="1139" y="239"/>
                    <a:pt x="1138" y="239"/>
                  </a:cubicBezTo>
                  <a:cubicBezTo>
                    <a:pt x="1137" y="240"/>
                    <a:pt x="1136" y="232"/>
                    <a:pt x="1136" y="230"/>
                  </a:cubicBezTo>
                  <a:cubicBezTo>
                    <a:pt x="1136" y="229"/>
                    <a:pt x="1134" y="228"/>
                    <a:pt x="1130" y="228"/>
                  </a:cubicBezTo>
                  <a:cubicBezTo>
                    <a:pt x="1126" y="228"/>
                    <a:pt x="1124" y="228"/>
                    <a:pt x="1126" y="226"/>
                  </a:cubicBezTo>
                  <a:cubicBezTo>
                    <a:pt x="1127" y="224"/>
                    <a:pt x="1124" y="222"/>
                    <a:pt x="1127" y="220"/>
                  </a:cubicBezTo>
                  <a:cubicBezTo>
                    <a:pt x="1130" y="218"/>
                    <a:pt x="1122" y="210"/>
                    <a:pt x="1114" y="207"/>
                  </a:cubicBezTo>
                  <a:cubicBezTo>
                    <a:pt x="1106" y="203"/>
                    <a:pt x="1088" y="205"/>
                    <a:pt x="1084" y="207"/>
                  </a:cubicBezTo>
                  <a:cubicBezTo>
                    <a:pt x="1079" y="209"/>
                    <a:pt x="1069" y="208"/>
                    <a:pt x="1065" y="208"/>
                  </a:cubicBezTo>
                  <a:cubicBezTo>
                    <a:pt x="1060" y="208"/>
                    <a:pt x="1064" y="206"/>
                    <a:pt x="1063" y="204"/>
                  </a:cubicBezTo>
                  <a:cubicBezTo>
                    <a:pt x="1061" y="201"/>
                    <a:pt x="1054" y="198"/>
                    <a:pt x="1053" y="200"/>
                  </a:cubicBezTo>
                  <a:cubicBezTo>
                    <a:pt x="1052" y="202"/>
                    <a:pt x="1050" y="200"/>
                    <a:pt x="1050" y="199"/>
                  </a:cubicBezTo>
                  <a:cubicBezTo>
                    <a:pt x="1050" y="197"/>
                    <a:pt x="1042" y="194"/>
                    <a:pt x="1039" y="195"/>
                  </a:cubicBezTo>
                  <a:cubicBezTo>
                    <a:pt x="1037" y="195"/>
                    <a:pt x="1035" y="192"/>
                    <a:pt x="1039" y="192"/>
                  </a:cubicBezTo>
                  <a:cubicBezTo>
                    <a:pt x="1042" y="192"/>
                    <a:pt x="1048" y="193"/>
                    <a:pt x="1045" y="188"/>
                  </a:cubicBezTo>
                  <a:cubicBezTo>
                    <a:pt x="1043" y="184"/>
                    <a:pt x="1021" y="182"/>
                    <a:pt x="1019" y="183"/>
                  </a:cubicBezTo>
                  <a:cubicBezTo>
                    <a:pt x="1017" y="184"/>
                    <a:pt x="1019" y="187"/>
                    <a:pt x="1015" y="192"/>
                  </a:cubicBezTo>
                  <a:cubicBezTo>
                    <a:pt x="1010" y="197"/>
                    <a:pt x="1005" y="194"/>
                    <a:pt x="1006" y="192"/>
                  </a:cubicBezTo>
                  <a:cubicBezTo>
                    <a:pt x="1007" y="189"/>
                    <a:pt x="1012" y="189"/>
                    <a:pt x="1012" y="187"/>
                  </a:cubicBezTo>
                  <a:cubicBezTo>
                    <a:pt x="1012" y="185"/>
                    <a:pt x="1004" y="186"/>
                    <a:pt x="1003" y="184"/>
                  </a:cubicBezTo>
                  <a:cubicBezTo>
                    <a:pt x="1002" y="182"/>
                    <a:pt x="1005" y="180"/>
                    <a:pt x="1008" y="181"/>
                  </a:cubicBezTo>
                  <a:cubicBezTo>
                    <a:pt x="1011" y="182"/>
                    <a:pt x="1016" y="183"/>
                    <a:pt x="1016" y="181"/>
                  </a:cubicBezTo>
                  <a:cubicBezTo>
                    <a:pt x="1016" y="180"/>
                    <a:pt x="1013" y="180"/>
                    <a:pt x="1008" y="179"/>
                  </a:cubicBezTo>
                  <a:cubicBezTo>
                    <a:pt x="1003" y="178"/>
                    <a:pt x="992" y="175"/>
                    <a:pt x="986" y="175"/>
                  </a:cubicBezTo>
                  <a:cubicBezTo>
                    <a:pt x="980" y="176"/>
                    <a:pt x="977" y="173"/>
                    <a:pt x="974" y="172"/>
                  </a:cubicBezTo>
                  <a:cubicBezTo>
                    <a:pt x="970" y="172"/>
                    <a:pt x="970" y="174"/>
                    <a:pt x="972" y="177"/>
                  </a:cubicBezTo>
                  <a:cubicBezTo>
                    <a:pt x="973" y="179"/>
                    <a:pt x="969" y="180"/>
                    <a:pt x="965" y="179"/>
                  </a:cubicBezTo>
                  <a:cubicBezTo>
                    <a:pt x="961" y="179"/>
                    <a:pt x="955" y="182"/>
                    <a:pt x="957" y="185"/>
                  </a:cubicBezTo>
                  <a:cubicBezTo>
                    <a:pt x="960" y="188"/>
                    <a:pt x="962" y="184"/>
                    <a:pt x="964" y="185"/>
                  </a:cubicBezTo>
                  <a:cubicBezTo>
                    <a:pt x="966" y="186"/>
                    <a:pt x="959" y="189"/>
                    <a:pt x="962" y="190"/>
                  </a:cubicBezTo>
                  <a:cubicBezTo>
                    <a:pt x="964" y="192"/>
                    <a:pt x="964" y="195"/>
                    <a:pt x="964" y="197"/>
                  </a:cubicBezTo>
                  <a:cubicBezTo>
                    <a:pt x="964" y="198"/>
                    <a:pt x="959" y="199"/>
                    <a:pt x="958" y="197"/>
                  </a:cubicBezTo>
                  <a:cubicBezTo>
                    <a:pt x="956" y="194"/>
                    <a:pt x="953" y="196"/>
                    <a:pt x="950" y="196"/>
                  </a:cubicBezTo>
                  <a:cubicBezTo>
                    <a:pt x="947" y="196"/>
                    <a:pt x="944" y="198"/>
                    <a:pt x="948" y="198"/>
                  </a:cubicBezTo>
                  <a:cubicBezTo>
                    <a:pt x="951" y="199"/>
                    <a:pt x="952" y="201"/>
                    <a:pt x="948" y="202"/>
                  </a:cubicBezTo>
                  <a:cubicBezTo>
                    <a:pt x="943" y="202"/>
                    <a:pt x="944" y="197"/>
                    <a:pt x="941" y="197"/>
                  </a:cubicBezTo>
                  <a:cubicBezTo>
                    <a:pt x="938" y="198"/>
                    <a:pt x="932" y="195"/>
                    <a:pt x="929" y="195"/>
                  </a:cubicBezTo>
                  <a:cubicBezTo>
                    <a:pt x="926" y="195"/>
                    <a:pt x="924" y="198"/>
                    <a:pt x="920" y="199"/>
                  </a:cubicBezTo>
                  <a:cubicBezTo>
                    <a:pt x="915" y="199"/>
                    <a:pt x="909" y="196"/>
                    <a:pt x="907" y="193"/>
                  </a:cubicBezTo>
                  <a:cubicBezTo>
                    <a:pt x="906" y="190"/>
                    <a:pt x="905" y="190"/>
                    <a:pt x="903" y="193"/>
                  </a:cubicBezTo>
                  <a:cubicBezTo>
                    <a:pt x="901" y="196"/>
                    <a:pt x="901" y="202"/>
                    <a:pt x="899" y="202"/>
                  </a:cubicBezTo>
                  <a:cubicBezTo>
                    <a:pt x="896" y="203"/>
                    <a:pt x="896" y="208"/>
                    <a:pt x="893" y="209"/>
                  </a:cubicBezTo>
                  <a:cubicBezTo>
                    <a:pt x="891" y="211"/>
                    <a:pt x="891" y="207"/>
                    <a:pt x="888" y="208"/>
                  </a:cubicBezTo>
                  <a:cubicBezTo>
                    <a:pt x="886" y="208"/>
                    <a:pt x="877" y="198"/>
                    <a:pt x="876" y="195"/>
                  </a:cubicBezTo>
                  <a:cubicBezTo>
                    <a:pt x="876" y="192"/>
                    <a:pt x="871" y="187"/>
                    <a:pt x="869" y="186"/>
                  </a:cubicBezTo>
                  <a:cubicBezTo>
                    <a:pt x="868" y="185"/>
                    <a:pt x="871" y="184"/>
                    <a:pt x="872" y="186"/>
                  </a:cubicBezTo>
                  <a:cubicBezTo>
                    <a:pt x="874" y="188"/>
                    <a:pt x="876" y="188"/>
                    <a:pt x="878" y="187"/>
                  </a:cubicBezTo>
                  <a:cubicBezTo>
                    <a:pt x="880" y="185"/>
                    <a:pt x="880" y="180"/>
                    <a:pt x="877" y="180"/>
                  </a:cubicBezTo>
                  <a:cubicBezTo>
                    <a:pt x="873" y="180"/>
                    <a:pt x="875" y="177"/>
                    <a:pt x="876" y="177"/>
                  </a:cubicBezTo>
                  <a:cubicBezTo>
                    <a:pt x="878" y="176"/>
                    <a:pt x="873" y="171"/>
                    <a:pt x="875" y="170"/>
                  </a:cubicBezTo>
                  <a:cubicBezTo>
                    <a:pt x="876" y="170"/>
                    <a:pt x="876" y="167"/>
                    <a:pt x="873" y="167"/>
                  </a:cubicBezTo>
                  <a:cubicBezTo>
                    <a:pt x="870" y="166"/>
                    <a:pt x="868" y="164"/>
                    <a:pt x="868" y="162"/>
                  </a:cubicBezTo>
                  <a:cubicBezTo>
                    <a:pt x="867" y="161"/>
                    <a:pt x="856" y="160"/>
                    <a:pt x="857" y="163"/>
                  </a:cubicBezTo>
                  <a:cubicBezTo>
                    <a:pt x="857" y="165"/>
                    <a:pt x="853" y="164"/>
                    <a:pt x="854" y="162"/>
                  </a:cubicBezTo>
                  <a:cubicBezTo>
                    <a:pt x="854" y="161"/>
                    <a:pt x="850" y="161"/>
                    <a:pt x="845" y="159"/>
                  </a:cubicBezTo>
                  <a:cubicBezTo>
                    <a:pt x="839" y="158"/>
                    <a:pt x="839" y="154"/>
                    <a:pt x="838" y="153"/>
                  </a:cubicBezTo>
                  <a:cubicBezTo>
                    <a:pt x="836" y="153"/>
                    <a:pt x="836" y="159"/>
                    <a:pt x="834" y="158"/>
                  </a:cubicBezTo>
                  <a:cubicBezTo>
                    <a:pt x="831" y="156"/>
                    <a:pt x="828" y="159"/>
                    <a:pt x="830" y="163"/>
                  </a:cubicBezTo>
                  <a:cubicBezTo>
                    <a:pt x="831" y="166"/>
                    <a:pt x="830" y="167"/>
                    <a:pt x="830" y="170"/>
                  </a:cubicBezTo>
                  <a:cubicBezTo>
                    <a:pt x="829" y="172"/>
                    <a:pt x="828" y="171"/>
                    <a:pt x="825" y="170"/>
                  </a:cubicBezTo>
                  <a:cubicBezTo>
                    <a:pt x="822" y="169"/>
                    <a:pt x="822" y="173"/>
                    <a:pt x="815" y="171"/>
                  </a:cubicBezTo>
                  <a:cubicBezTo>
                    <a:pt x="808" y="169"/>
                    <a:pt x="805" y="171"/>
                    <a:pt x="804" y="169"/>
                  </a:cubicBezTo>
                  <a:cubicBezTo>
                    <a:pt x="803" y="166"/>
                    <a:pt x="801" y="166"/>
                    <a:pt x="801" y="168"/>
                  </a:cubicBezTo>
                  <a:cubicBezTo>
                    <a:pt x="801" y="170"/>
                    <a:pt x="790" y="169"/>
                    <a:pt x="790" y="166"/>
                  </a:cubicBezTo>
                  <a:cubicBezTo>
                    <a:pt x="789" y="163"/>
                    <a:pt x="791" y="163"/>
                    <a:pt x="793" y="162"/>
                  </a:cubicBezTo>
                  <a:cubicBezTo>
                    <a:pt x="794" y="161"/>
                    <a:pt x="791" y="160"/>
                    <a:pt x="786" y="160"/>
                  </a:cubicBezTo>
                  <a:cubicBezTo>
                    <a:pt x="780" y="161"/>
                    <a:pt x="776" y="157"/>
                    <a:pt x="771" y="158"/>
                  </a:cubicBezTo>
                  <a:cubicBezTo>
                    <a:pt x="765" y="158"/>
                    <a:pt x="752" y="160"/>
                    <a:pt x="751" y="161"/>
                  </a:cubicBezTo>
                  <a:cubicBezTo>
                    <a:pt x="749" y="162"/>
                    <a:pt x="752" y="165"/>
                    <a:pt x="749" y="166"/>
                  </a:cubicBezTo>
                  <a:cubicBezTo>
                    <a:pt x="747" y="166"/>
                    <a:pt x="749" y="160"/>
                    <a:pt x="748" y="157"/>
                  </a:cubicBezTo>
                  <a:cubicBezTo>
                    <a:pt x="748" y="154"/>
                    <a:pt x="744" y="153"/>
                    <a:pt x="744" y="155"/>
                  </a:cubicBezTo>
                  <a:cubicBezTo>
                    <a:pt x="745" y="158"/>
                    <a:pt x="738" y="159"/>
                    <a:pt x="736" y="157"/>
                  </a:cubicBezTo>
                  <a:cubicBezTo>
                    <a:pt x="734" y="155"/>
                    <a:pt x="731" y="153"/>
                    <a:pt x="727" y="151"/>
                  </a:cubicBezTo>
                  <a:cubicBezTo>
                    <a:pt x="722" y="150"/>
                    <a:pt x="716" y="156"/>
                    <a:pt x="717" y="157"/>
                  </a:cubicBezTo>
                  <a:cubicBezTo>
                    <a:pt x="719" y="159"/>
                    <a:pt x="722" y="158"/>
                    <a:pt x="722" y="159"/>
                  </a:cubicBezTo>
                  <a:cubicBezTo>
                    <a:pt x="723" y="161"/>
                    <a:pt x="713" y="160"/>
                    <a:pt x="713" y="162"/>
                  </a:cubicBezTo>
                  <a:cubicBezTo>
                    <a:pt x="713" y="164"/>
                    <a:pt x="703" y="167"/>
                    <a:pt x="700" y="167"/>
                  </a:cubicBezTo>
                  <a:cubicBezTo>
                    <a:pt x="692" y="168"/>
                    <a:pt x="691" y="168"/>
                    <a:pt x="687" y="172"/>
                  </a:cubicBezTo>
                  <a:cubicBezTo>
                    <a:pt x="683" y="175"/>
                    <a:pt x="686" y="169"/>
                    <a:pt x="689" y="165"/>
                  </a:cubicBezTo>
                  <a:cubicBezTo>
                    <a:pt x="692" y="162"/>
                    <a:pt x="695" y="163"/>
                    <a:pt x="697" y="161"/>
                  </a:cubicBezTo>
                  <a:cubicBezTo>
                    <a:pt x="698" y="158"/>
                    <a:pt x="701" y="158"/>
                    <a:pt x="705" y="158"/>
                  </a:cubicBezTo>
                  <a:cubicBezTo>
                    <a:pt x="710" y="157"/>
                    <a:pt x="710" y="154"/>
                    <a:pt x="712" y="153"/>
                  </a:cubicBezTo>
                  <a:cubicBezTo>
                    <a:pt x="714" y="152"/>
                    <a:pt x="719" y="149"/>
                    <a:pt x="720" y="147"/>
                  </a:cubicBezTo>
                  <a:cubicBezTo>
                    <a:pt x="721" y="144"/>
                    <a:pt x="732" y="140"/>
                    <a:pt x="734" y="140"/>
                  </a:cubicBezTo>
                  <a:cubicBezTo>
                    <a:pt x="736" y="141"/>
                    <a:pt x="737" y="135"/>
                    <a:pt x="738" y="135"/>
                  </a:cubicBezTo>
                  <a:cubicBezTo>
                    <a:pt x="739" y="135"/>
                    <a:pt x="745" y="132"/>
                    <a:pt x="747" y="131"/>
                  </a:cubicBezTo>
                  <a:cubicBezTo>
                    <a:pt x="750" y="130"/>
                    <a:pt x="751" y="127"/>
                    <a:pt x="751" y="125"/>
                  </a:cubicBezTo>
                  <a:cubicBezTo>
                    <a:pt x="751" y="124"/>
                    <a:pt x="748" y="124"/>
                    <a:pt x="748" y="122"/>
                  </a:cubicBezTo>
                  <a:cubicBezTo>
                    <a:pt x="747" y="121"/>
                    <a:pt x="749" y="122"/>
                    <a:pt x="752" y="121"/>
                  </a:cubicBezTo>
                  <a:cubicBezTo>
                    <a:pt x="754" y="120"/>
                    <a:pt x="752" y="116"/>
                    <a:pt x="750" y="116"/>
                  </a:cubicBezTo>
                  <a:cubicBezTo>
                    <a:pt x="748" y="117"/>
                    <a:pt x="751" y="114"/>
                    <a:pt x="749" y="112"/>
                  </a:cubicBezTo>
                  <a:cubicBezTo>
                    <a:pt x="747" y="109"/>
                    <a:pt x="744" y="113"/>
                    <a:pt x="744" y="111"/>
                  </a:cubicBezTo>
                  <a:cubicBezTo>
                    <a:pt x="744" y="108"/>
                    <a:pt x="743" y="105"/>
                    <a:pt x="742" y="103"/>
                  </a:cubicBezTo>
                  <a:cubicBezTo>
                    <a:pt x="741" y="102"/>
                    <a:pt x="738" y="106"/>
                    <a:pt x="735" y="104"/>
                  </a:cubicBezTo>
                  <a:cubicBezTo>
                    <a:pt x="732" y="101"/>
                    <a:pt x="723" y="99"/>
                    <a:pt x="723" y="100"/>
                  </a:cubicBezTo>
                  <a:cubicBezTo>
                    <a:pt x="723" y="101"/>
                    <a:pt x="719" y="99"/>
                    <a:pt x="718" y="100"/>
                  </a:cubicBezTo>
                  <a:cubicBezTo>
                    <a:pt x="717" y="101"/>
                    <a:pt x="711" y="101"/>
                    <a:pt x="708" y="100"/>
                  </a:cubicBezTo>
                  <a:cubicBezTo>
                    <a:pt x="706" y="99"/>
                    <a:pt x="703" y="101"/>
                    <a:pt x="703" y="104"/>
                  </a:cubicBezTo>
                  <a:cubicBezTo>
                    <a:pt x="703" y="106"/>
                    <a:pt x="695" y="105"/>
                    <a:pt x="693" y="105"/>
                  </a:cubicBezTo>
                  <a:cubicBezTo>
                    <a:pt x="692" y="104"/>
                    <a:pt x="699" y="97"/>
                    <a:pt x="699" y="96"/>
                  </a:cubicBezTo>
                  <a:cubicBezTo>
                    <a:pt x="699" y="95"/>
                    <a:pt x="686" y="96"/>
                    <a:pt x="686" y="95"/>
                  </a:cubicBezTo>
                  <a:cubicBezTo>
                    <a:pt x="685" y="94"/>
                    <a:pt x="679" y="93"/>
                    <a:pt x="676" y="93"/>
                  </a:cubicBezTo>
                  <a:cubicBezTo>
                    <a:pt x="674" y="93"/>
                    <a:pt x="676" y="92"/>
                    <a:pt x="679" y="92"/>
                  </a:cubicBezTo>
                  <a:cubicBezTo>
                    <a:pt x="681" y="92"/>
                    <a:pt x="683" y="89"/>
                    <a:pt x="686" y="89"/>
                  </a:cubicBezTo>
                  <a:cubicBezTo>
                    <a:pt x="689" y="88"/>
                    <a:pt x="688" y="87"/>
                    <a:pt x="687" y="85"/>
                  </a:cubicBezTo>
                  <a:cubicBezTo>
                    <a:pt x="686" y="83"/>
                    <a:pt x="683" y="84"/>
                    <a:pt x="680" y="83"/>
                  </a:cubicBezTo>
                  <a:cubicBezTo>
                    <a:pt x="678" y="82"/>
                    <a:pt x="674" y="81"/>
                    <a:pt x="672" y="81"/>
                  </a:cubicBezTo>
                  <a:cubicBezTo>
                    <a:pt x="669" y="81"/>
                    <a:pt x="667" y="82"/>
                    <a:pt x="661" y="84"/>
                  </a:cubicBezTo>
                  <a:cubicBezTo>
                    <a:pt x="656" y="85"/>
                    <a:pt x="655" y="90"/>
                    <a:pt x="652" y="91"/>
                  </a:cubicBezTo>
                  <a:cubicBezTo>
                    <a:pt x="649" y="93"/>
                    <a:pt x="644" y="99"/>
                    <a:pt x="647" y="99"/>
                  </a:cubicBezTo>
                  <a:cubicBezTo>
                    <a:pt x="649" y="100"/>
                    <a:pt x="648" y="101"/>
                    <a:pt x="648" y="103"/>
                  </a:cubicBezTo>
                  <a:cubicBezTo>
                    <a:pt x="649" y="105"/>
                    <a:pt x="647" y="105"/>
                    <a:pt x="644" y="105"/>
                  </a:cubicBezTo>
                  <a:cubicBezTo>
                    <a:pt x="641" y="104"/>
                    <a:pt x="632" y="105"/>
                    <a:pt x="632" y="107"/>
                  </a:cubicBezTo>
                  <a:cubicBezTo>
                    <a:pt x="632" y="109"/>
                    <a:pt x="637" y="110"/>
                    <a:pt x="637" y="111"/>
                  </a:cubicBezTo>
                  <a:cubicBezTo>
                    <a:pt x="637" y="113"/>
                    <a:pt x="633" y="111"/>
                    <a:pt x="631" y="110"/>
                  </a:cubicBezTo>
                  <a:cubicBezTo>
                    <a:pt x="629" y="109"/>
                    <a:pt x="625" y="110"/>
                    <a:pt x="624" y="112"/>
                  </a:cubicBezTo>
                  <a:cubicBezTo>
                    <a:pt x="623" y="114"/>
                    <a:pt x="620" y="114"/>
                    <a:pt x="619" y="113"/>
                  </a:cubicBezTo>
                  <a:cubicBezTo>
                    <a:pt x="618" y="113"/>
                    <a:pt x="615" y="114"/>
                    <a:pt x="613" y="114"/>
                  </a:cubicBezTo>
                  <a:cubicBezTo>
                    <a:pt x="612" y="113"/>
                    <a:pt x="617" y="110"/>
                    <a:pt x="616" y="108"/>
                  </a:cubicBezTo>
                  <a:cubicBezTo>
                    <a:pt x="614" y="107"/>
                    <a:pt x="609" y="108"/>
                    <a:pt x="608" y="111"/>
                  </a:cubicBezTo>
                  <a:cubicBezTo>
                    <a:pt x="607" y="113"/>
                    <a:pt x="604" y="109"/>
                    <a:pt x="603" y="110"/>
                  </a:cubicBezTo>
                  <a:cubicBezTo>
                    <a:pt x="601" y="111"/>
                    <a:pt x="600" y="111"/>
                    <a:pt x="597" y="113"/>
                  </a:cubicBezTo>
                  <a:cubicBezTo>
                    <a:pt x="595" y="114"/>
                    <a:pt x="591" y="111"/>
                    <a:pt x="590" y="114"/>
                  </a:cubicBezTo>
                  <a:cubicBezTo>
                    <a:pt x="589" y="116"/>
                    <a:pt x="594" y="116"/>
                    <a:pt x="595" y="117"/>
                  </a:cubicBezTo>
                  <a:cubicBezTo>
                    <a:pt x="595" y="118"/>
                    <a:pt x="582" y="118"/>
                    <a:pt x="581" y="120"/>
                  </a:cubicBezTo>
                  <a:cubicBezTo>
                    <a:pt x="581" y="121"/>
                    <a:pt x="576" y="121"/>
                    <a:pt x="571" y="121"/>
                  </a:cubicBezTo>
                  <a:cubicBezTo>
                    <a:pt x="566" y="122"/>
                    <a:pt x="568" y="125"/>
                    <a:pt x="564" y="125"/>
                  </a:cubicBezTo>
                  <a:cubicBezTo>
                    <a:pt x="559" y="126"/>
                    <a:pt x="557" y="127"/>
                    <a:pt x="556" y="129"/>
                  </a:cubicBezTo>
                  <a:cubicBezTo>
                    <a:pt x="555" y="132"/>
                    <a:pt x="551" y="132"/>
                    <a:pt x="550" y="130"/>
                  </a:cubicBezTo>
                  <a:cubicBezTo>
                    <a:pt x="548" y="128"/>
                    <a:pt x="544" y="131"/>
                    <a:pt x="547" y="131"/>
                  </a:cubicBezTo>
                  <a:cubicBezTo>
                    <a:pt x="549" y="132"/>
                    <a:pt x="547" y="134"/>
                    <a:pt x="545" y="133"/>
                  </a:cubicBezTo>
                  <a:cubicBezTo>
                    <a:pt x="544" y="133"/>
                    <a:pt x="540" y="136"/>
                    <a:pt x="542" y="136"/>
                  </a:cubicBezTo>
                  <a:cubicBezTo>
                    <a:pt x="545" y="135"/>
                    <a:pt x="546" y="138"/>
                    <a:pt x="545" y="139"/>
                  </a:cubicBezTo>
                  <a:cubicBezTo>
                    <a:pt x="544" y="141"/>
                    <a:pt x="539" y="137"/>
                    <a:pt x="538" y="139"/>
                  </a:cubicBezTo>
                  <a:cubicBezTo>
                    <a:pt x="537" y="140"/>
                    <a:pt x="540" y="142"/>
                    <a:pt x="542" y="142"/>
                  </a:cubicBezTo>
                  <a:cubicBezTo>
                    <a:pt x="544" y="141"/>
                    <a:pt x="545" y="143"/>
                    <a:pt x="546" y="145"/>
                  </a:cubicBezTo>
                  <a:cubicBezTo>
                    <a:pt x="546" y="146"/>
                    <a:pt x="541" y="144"/>
                    <a:pt x="540" y="145"/>
                  </a:cubicBezTo>
                  <a:cubicBezTo>
                    <a:pt x="539" y="147"/>
                    <a:pt x="540" y="147"/>
                    <a:pt x="543" y="148"/>
                  </a:cubicBezTo>
                  <a:cubicBezTo>
                    <a:pt x="545" y="148"/>
                    <a:pt x="543" y="149"/>
                    <a:pt x="545" y="151"/>
                  </a:cubicBezTo>
                  <a:cubicBezTo>
                    <a:pt x="545" y="151"/>
                    <a:pt x="546" y="151"/>
                    <a:pt x="546" y="151"/>
                  </a:cubicBezTo>
                  <a:cubicBezTo>
                    <a:pt x="547" y="153"/>
                    <a:pt x="545" y="154"/>
                    <a:pt x="545" y="155"/>
                  </a:cubicBezTo>
                  <a:cubicBezTo>
                    <a:pt x="545" y="157"/>
                    <a:pt x="543" y="158"/>
                    <a:pt x="543" y="156"/>
                  </a:cubicBezTo>
                  <a:cubicBezTo>
                    <a:pt x="543" y="154"/>
                    <a:pt x="536" y="154"/>
                    <a:pt x="535" y="156"/>
                  </a:cubicBezTo>
                  <a:cubicBezTo>
                    <a:pt x="534" y="157"/>
                    <a:pt x="533" y="159"/>
                    <a:pt x="531" y="157"/>
                  </a:cubicBezTo>
                  <a:cubicBezTo>
                    <a:pt x="530" y="155"/>
                    <a:pt x="525" y="158"/>
                    <a:pt x="519" y="158"/>
                  </a:cubicBezTo>
                  <a:cubicBezTo>
                    <a:pt x="513" y="158"/>
                    <a:pt x="501" y="159"/>
                    <a:pt x="498" y="160"/>
                  </a:cubicBezTo>
                  <a:cubicBezTo>
                    <a:pt x="496" y="161"/>
                    <a:pt x="493" y="166"/>
                    <a:pt x="496" y="169"/>
                  </a:cubicBezTo>
                  <a:cubicBezTo>
                    <a:pt x="498" y="172"/>
                    <a:pt x="496" y="174"/>
                    <a:pt x="496" y="176"/>
                  </a:cubicBezTo>
                  <a:cubicBezTo>
                    <a:pt x="496" y="178"/>
                    <a:pt x="503" y="182"/>
                    <a:pt x="507" y="182"/>
                  </a:cubicBezTo>
                  <a:cubicBezTo>
                    <a:pt x="511" y="183"/>
                    <a:pt x="514" y="188"/>
                    <a:pt x="511" y="191"/>
                  </a:cubicBezTo>
                  <a:cubicBezTo>
                    <a:pt x="509" y="195"/>
                    <a:pt x="502" y="190"/>
                    <a:pt x="498" y="186"/>
                  </a:cubicBezTo>
                  <a:cubicBezTo>
                    <a:pt x="493" y="182"/>
                    <a:pt x="483" y="181"/>
                    <a:pt x="479" y="181"/>
                  </a:cubicBezTo>
                  <a:cubicBezTo>
                    <a:pt x="476" y="181"/>
                    <a:pt x="478" y="177"/>
                    <a:pt x="474" y="177"/>
                  </a:cubicBezTo>
                  <a:cubicBezTo>
                    <a:pt x="469" y="178"/>
                    <a:pt x="465" y="182"/>
                    <a:pt x="468" y="182"/>
                  </a:cubicBezTo>
                  <a:cubicBezTo>
                    <a:pt x="471" y="182"/>
                    <a:pt x="473" y="182"/>
                    <a:pt x="472" y="183"/>
                  </a:cubicBezTo>
                  <a:cubicBezTo>
                    <a:pt x="470" y="185"/>
                    <a:pt x="473" y="185"/>
                    <a:pt x="476" y="186"/>
                  </a:cubicBezTo>
                  <a:cubicBezTo>
                    <a:pt x="480" y="188"/>
                    <a:pt x="473" y="191"/>
                    <a:pt x="469" y="188"/>
                  </a:cubicBezTo>
                  <a:cubicBezTo>
                    <a:pt x="466" y="185"/>
                    <a:pt x="462" y="188"/>
                    <a:pt x="461" y="190"/>
                  </a:cubicBezTo>
                  <a:cubicBezTo>
                    <a:pt x="460" y="192"/>
                    <a:pt x="465" y="198"/>
                    <a:pt x="471" y="199"/>
                  </a:cubicBezTo>
                  <a:cubicBezTo>
                    <a:pt x="478" y="201"/>
                    <a:pt x="476" y="203"/>
                    <a:pt x="479" y="204"/>
                  </a:cubicBezTo>
                  <a:cubicBezTo>
                    <a:pt x="482" y="205"/>
                    <a:pt x="480" y="207"/>
                    <a:pt x="478" y="207"/>
                  </a:cubicBezTo>
                  <a:cubicBezTo>
                    <a:pt x="476" y="207"/>
                    <a:pt x="471" y="203"/>
                    <a:pt x="468" y="201"/>
                  </a:cubicBezTo>
                  <a:cubicBezTo>
                    <a:pt x="465" y="199"/>
                    <a:pt x="456" y="202"/>
                    <a:pt x="455" y="200"/>
                  </a:cubicBezTo>
                  <a:cubicBezTo>
                    <a:pt x="453" y="198"/>
                    <a:pt x="456" y="196"/>
                    <a:pt x="454" y="194"/>
                  </a:cubicBezTo>
                  <a:cubicBezTo>
                    <a:pt x="452" y="192"/>
                    <a:pt x="454" y="189"/>
                    <a:pt x="456" y="185"/>
                  </a:cubicBezTo>
                  <a:cubicBezTo>
                    <a:pt x="458" y="181"/>
                    <a:pt x="456" y="174"/>
                    <a:pt x="453" y="173"/>
                  </a:cubicBezTo>
                  <a:cubicBezTo>
                    <a:pt x="450" y="172"/>
                    <a:pt x="450" y="176"/>
                    <a:pt x="450" y="177"/>
                  </a:cubicBezTo>
                  <a:cubicBezTo>
                    <a:pt x="451" y="178"/>
                    <a:pt x="451" y="183"/>
                    <a:pt x="448" y="187"/>
                  </a:cubicBezTo>
                  <a:cubicBezTo>
                    <a:pt x="446" y="190"/>
                    <a:pt x="439" y="190"/>
                    <a:pt x="439" y="192"/>
                  </a:cubicBezTo>
                  <a:cubicBezTo>
                    <a:pt x="439" y="195"/>
                    <a:pt x="434" y="197"/>
                    <a:pt x="436" y="198"/>
                  </a:cubicBezTo>
                  <a:cubicBezTo>
                    <a:pt x="437" y="200"/>
                    <a:pt x="444" y="208"/>
                    <a:pt x="445" y="211"/>
                  </a:cubicBezTo>
                  <a:cubicBezTo>
                    <a:pt x="446" y="214"/>
                    <a:pt x="439" y="222"/>
                    <a:pt x="440" y="227"/>
                  </a:cubicBezTo>
                  <a:cubicBezTo>
                    <a:pt x="441" y="231"/>
                    <a:pt x="439" y="234"/>
                    <a:pt x="440" y="236"/>
                  </a:cubicBezTo>
                  <a:cubicBezTo>
                    <a:pt x="442" y="238"/>
                    <a:pt x="445" y="236"/>
                    <a:pt x="447" y="237"/>
                  </a:cubicBezTo>
                  <a:cubicBezTo>
                    <a:pt x="448" y="238"/>
                    <a:pt x="452" y="236"/>
                    <a:pt x="456" y="235"/>
                  </a:cubicBezTo>
                  <a:cubicBezTo>
                    <a:pt x="460" y="234"/>
                    <a:pt x="468" y="239"/>
                    <a:pt x="471" y="241"/>
                  </a:cubicBezTo>
                  <a:cubicBezTo>
                    <a:pt x="474" y="242"/>
                    <a:pt x="473" y="245"/>
                    <a:pt x="474" y="248"/>
                  </a:cubicBezTo>
                  <a:cubicBezTo>
                    <a:pt x="476" y="251"/>
                    <a:pt x="471" y="251"/>
                    <a:pt x="471" y="255"/>
                  </a:cubicBezTo>
                  <a:cubicBezTo>
                    <a:pt x="471" y="259"/>
                    <a:pt x="480" y="261"/>
                    <a:pt x="480" y="262"/>
                  </a:cubicBezTo>
                  <a:cubicBezTo>
                    <a:pt x="480" y="263"/>
                    <a:pt x="474" y="262"/>
                    <a:pt x="471" y="261"/>
                  </a:cubicBezTo>
                  <a:cubicBezTo>
                    <a:pt x="468" y="260"/>
                    <a:pt x="468" y="256"/>
                    <a:pt x="467" y="255"/>
                  </a:cubicBezTo>
                  <a:cubicBezTo>
                    <a:pt x="466" y="254"/>
                    <a:pt x="469" y="251"/>
                    <a:pt x="469" y="249"/>
                  </a:cubicBezTo>
                  <a:cubicBezTo>
                    <a:pt x="469" y="246"/>
                    <a:pt x="466" y="244"/>
                    <a:pt x="465" y="243"/>
                  </a:cubicBezTo>
                  <a:cubicBezTo>
                    <a:pt x="464" y="241"/>
                    <a:pt x="462" y="238"/>
                    <a:pt x="460" y="239"/>
                  </a:cubicBezTo>
                  <a:cubicBezTo>
                    <a:pt x="458" y="239"/>
                    <a:pt x="450" y="240"/>
                    <a:pt x="448" y="243"/>
                  </a:cubicBezTo>
                  <a:cubicBezTo>
                    <a:pt x="445" y="245"/>
                    <a:pt x="448" y="252"/>
                    <a:pt x="449" y="255"/>
                  </a:cubicBezTo>
                  <a:cubicBezTo>
                    <a:pt x="451" y="259"/>
                    <a:pt x="442" y="264"/>
                    <a:pt x="443" y="266"/>
                  </a:cubicBezTo>
                  <a:cubicBezTo>
                    <a:pt x="443" y="269"/>
                    <a:pt x="440" y="270"/>
                    <a:pt x="437" y="273"/>
                  </a:cubicBezTo>
                  <a:cubicBezTo>
                    <a:pt x="433" y="275"/>
                    <a:pt x="429" y="276"/>
                    <a:pt x="429" y="280"/>
                  </a:cubicBezTo>
                  <a:cubicBezTo>
                    <a:pt x="429" y="284"/>
                    <a:pt x="425" y="282"/>
                    <a:pt x="422" y="280"/>
                  </a:cubicBezTo>
                  <a:cubicBezTo>
                    <a:pt x="420" y="278"/>
                    <a:pt x="416" y="281"/>
                    <a:pt x="413" y="281"/>
                  </a:cubicBezTo>
                  <a:cubicBezTo>
                    <a:pt x="409" y="281"/>
                    <a:pt x="409" y="277"/>
                    <a:pt x="406" y="279"/>
                  </a:cubicBezTo>
                  <a:cubicBezTo>
                    <a:pt x="403" y="280"/>
                    <a:pt x="402" y="277"/>
                    <a:pt x="402" y="275"/>
                  </a:cubicBezTo>
                  <a:cubicBezTo>
                    <a:pt x="403" y="272"/>
                    <a:pt x="406" y="274"/>
                    <a:pt x="407" y="276"/>
                  </a:cubicBezTo>
                  <a:cubicBezTo>
                    <a:pt x="407" y="278"/>
                    <a:pt x="409" y="277"/>
                    <a:pt x="411" y="275"/>
                  </a:cubicBezTo>
                  <a:cubicBezTo>
                    <a:pt x="414" y="274"/>
                    <a:pt x="413" y="277"/>
                    <a:pt x="416" y="277"/>
                  </a:cubicBezTo>
                  <a:cubicBezTo>
                    <a:pt x="419" y="278"/>
                    <a:pt x="418" y="275"/>
                    <a:pt x="420" y="276"/>
                  </a:cubicBezTo>
                  <a:cubicBezTo>
                    <a:pt x="423" y="276"/>
                    <a:pt x="423" y="275"/>
                    <a:pt x="422" y="273"/>
                  </a:cubicBezTo>
                  <a:cubicBezTo>
                    <a:pt x="421" y="272"/>
                    <a:pt x="424" y="271"/>
                    <a:pt x="426" y="270"/>
                  </a:cubicBezTo>
                  <a:cubicBezTo>
                    <a:pt x="427" y="269"/>
                    <a:pt x="427" y="266"/>
                    <a:pt x="428" y="265"/>
                  </a:cubicBezTo>
                  <a:cubicBezTo>
                    <a:pt x="430" y="264"/>
                    <a:pt x="429" y="262"/>
                    <a:pt x="430" y="262"/>
                  </a:cubicBezTo>
                  <a:cubicBezTo>
                    <a:pt x="432" y="262"/>
                    <a:pt x="433" y="259"/>
                    <a:pt x="434" y="259"/>
                  </a:cubicBezTo>
                  <a:cubicBezTo>
                    <a:pt x="436" y="259"/>
                    <a:pt x="437" y="256"/>
                    <a:pt x="436" y="255"/>
                  </a:cubicBezTo>
                  <a:cubicBezTo>
                    <a:pt x="435" y="253"/>
                    <a:pt x="436" y="249"/>
                    <a:pt x="438" y="249"/>
                  </a:cubicBezTo>
                  <a:cubicBezTo>
                    <a:pt x="439" y="248"/>
                    <a:pt x="439" y="246"/>
                    <a:pt x="438" y="245"/>
                  </a:cubicBezTo>
                  <a:cubicBezTo>
                    <a:pt x="437" y="244"/>
                    <a:pt x="431" y="240"/>
                    <a:pt x="432" y="237"/>
                  </a:cubicBezTo>
                  <a:cubicBezTo>
                    <a:pt x="432" y="235"/>
                    <a:pt x="431" y="230"/>
                    <a:pt x="431" y="228"/>
                  </a:cubicBezTo>
                  <a:cubicBezTo>
                    <a:pt x="432" y="226"/>
                    <a:pt x="432" y="221"/>
                    <a:pt x="431" y="219"/>
                  </a:cubicBezTo>
                  <a:cubicBezTo>
                    <a:pt x="431" y="216"/>
                    <a:pt x="433" y="214"/>
                    <a:pt x="433" y="209"/>
                  </a:cubicBezTo>
                  <a:cubicBezTo>
                    <a:pt x="434" y="205"/>
                    <a:pt x="429" y="200"/>
                    <a:pt x="427" y="199"/>
                  </a:cubicBezTo>
                  <a:cubicBezTo>
                    <a:pt x="424" y="197"/>
                    <a:pt x="426" y="195"/>
                    <a:pt x="429" y="192"/>
                  </a:cubicBezTo>
                  <a:cubicBezTo>
                    <a:pt x="433" y="188"/>
                    <a:pt x="433" y="178"/>
                    <a:pt x="433" y="176"/>
                  </a:cubicBezTo>
                  <a:cubicBezTo>
                    <a:pt x="433" y="174"/>
                    <a:pt x="426" y="172"/>
                    <a:pt x="423" y="172"/>
                  </a:cubicBezTo>
                  <a:cubicBezTo>
                    <a:pt x="420" y="172"/>
                    <a:pt x="410" y="172"/>
                    <a:pt x="408" y="171"/>
                  </a:cubicBezTo>
                  <a:cubicBezTo>
                    <a:pt x="405" y="171"/>
                    <a:pt x="404" y="174"/>
                    <a:pt x="403" y="176"/>
                  </a:cubicBezTo>
                  <a:cubicBezTo>
                    <a:pt x="402" y="179"/>
                    <a:pt x="399" y="183"/>
                    <a:pt x="398" y="190"/>
                  </a:cubicBezTo>
                  <a:cubicBezTo>
                    <a:pt x="396" y="196"/>
                    <a:pt x="390" y="198"/>
                    <a:pt x="387" y="199"/>
                  </a:cubicBezTo>
                  <a:cubicBezTo>
                    <a:pt x="384" y="200"/>
                    <a:pt x="382" y="205"/>
                    <a:pt x="384" y="207"/>
                  </a:cubicBezTo>
                  <a:cubicBezTo>
                    <a:pt x="385" y="209"/>
                    <a:pt x="387" y="208"/>
                    <a:pt x="388" y="208"/>
                  </a:cubicBezTo>
                  <a:cubicBezTo>
                    <a:pt x="389" y="209"/>
                    <a:pt x="388" y="215"/>
                    <a:pt x="387" y="216"/>
                  </a:cubicBezTo>
                  <a:cubicBezTo>
                    <a:pt x="386" y="217"/>
                    <a:pt x="389" y="219"/>
                    <a:pt x="387" y="220"/>
                  </a:cubicBezTo>
                  <a:cubicBezTo>
                    <a:pt x="385" y="222"/>
                    <a:pt x="383" y="225"/>
                    <a:pt x="384" y="226"/>
                  </a:cubicBezTo>
                  <a:cubicBezTo>
                    <a:pt x="385" y="228"/>
                    <a:pt x="391" y="229"/>
                    <a:pt x="393" y="231"/>
                  </a:cubicBezTo>
                  <a:cubicBezTo>
                    <a:pt x="396" y="232"/>
                    <a:pt x="395" y="235"/>
                    <a:pt x="397" y="238"/>
                  </a:cubicBezTo>
                  <a:cubicBezTo>
                    <a:pt x="399" y="241"/>
                    <a:pt x="401" y="239"/>
                    <a:pt x="402" y="241"/>
                  </a:cubicBezTo>
                  <a:cubicBezTo>
                    <a:pt x="403" y="243"/>
                    <a:pt x="398" y="250"/>
                    <a:pt x="397" y="250"/>
                  </a:cubicBezTo>
                  <a:cubicBezTo>
                    <a:pt x="395" y="250"/>
                    <a:pt x="389" y="243"/>
                    <a:pt x="387" y="241"/>
                  </a:cubicBezTo>
                  <a:cubicBezTo>
                    <a:pt x="385" y="240"/>
                    <a:pt x="378" y="237"/>
                    <a:pt x="374" y="235"/>
                  </a:cubicBezTo>
                  <a:cubicBezTo>
                    <a:pt x="370" y="233"/>
                    <a:pt x="367" y="233"/>
                    <a:pt x="363" y="230"/>
                  </a:cubicBezTo>
                  <a:cubicBezTo>
                    <a:pt x="359" y="227"/>
                    <a:pt x="356" y="225"/>
                    <a:pt x="349" y="225"/>
                  </a:cubicBezTo>
                  <a:cubicBezTo>
                    <a:pt x="341" y="225"/>
                    <a:pt x="336" y="223"/>
                    <a:pt x="334" y="224"/>
                  </a:cubicBezTo>
                  <a:cubicBezTo>
                    <a:pt x="331" y="224"/>
                    <a:pt x="332" y="221"/>
                    <a:pt x="328" y="219"/>
                  </a:cubicBezTo>
                  <a:cubicBezTo>
                    <a:pt x="324" y="216"/>
                    <a:pt x="321" y="213"/>
                    <a:pt x="318" y="215"/>
                  </a:cubicBezTo>
                  <a:cubicBezTo>
                    <a:pt x="316" y="216"/>
                    <a:pt x="317" y="222"/>
                    <a:pt x="321" y="223"/>
                  </a:cubicBezTo>
                  <a:cubicBezTo>
                    <a:pt x="324" y="223"/>
                    <a:pt x="322" y="226"/>
                    <a:pt x="326" y="225"/>
                  </a:cubicBezTo>
                  <a:cubicBezTo>
                    <a:pt x="330" y="225"/>
                    <a:pt x="332" y="227"/>
                    <a:pt x="332" y="230"/>
                  </a:cubicBezTo>
                  <a:cubicBezTo>
                    <a:pt x="331" y="232"/>
                    <a:pt x="333" y="235"/>
                    <a:pt x="335" y="237"/>
                  </a:cubicBezTo>
                  <a:cubicBezTo>
                    <a:pt x="337" y="239"/>
                    <a:pt x="336" y="242"/>
                    <a:pt x="333" y="242"/>
                  </a:cubicBezTo>
                  <a:cubicBezTo>
                    <a:pt x="330" y="242"/>
                    <a:pt x="326" y="243"/>
                    <a:pt x="327" y="245"/>
                  </a:cubicBezTo>
                  <a:cubicBezTo>
                    <a:pt x="329" y="248"/>
                    <a:pt x="326" y="249"/>
                    <a:pt x="323" y="247"/>
                  </a:cubicBezTo>
                  <a:cubicBezTo>
                    <a:pt x="320" y="246"/>
                    <a:pt x="322" y="243"/>
                    <a:pt x="323" y="242"/>
                  </a:cubicBezTo>
                  <a:cubicBezTo>
                    <a:pt x="324" y="240"/>
                    <a:pt x="320" y="239"/>
                    <a:pt x="318" y="238"/>
                  </a:cubicBezTo>
                  <a:cubicBezTo>
                    <a:pt x="316" y="237"/>
                    <a:pt x="308" y="244"/>
                    <a:pt x="306" y="245"/>
                  </a:cubicBezTo>
                  <a:cubicBezTo>
                    <a:pt x="304" y="246"/>
                    <a:pt x="298" y="243"/>
                    <a:pt x="292" y="245"/>
                  </a:cubicBezTo>
                  <a:cubicBezTo>
                    <a:pt x="287" y="246"/>
                    <a:pt x="287" y="252"/>
                    <a:pt x="285" y="251"/>
                  </a:cubicBezTo>
                  <a:cubicBezTo>
                    <a:pt x="283" y="251"/>
                    <a:pt x="276" y="252"/>
                    <a:pt x="274" y="250"/>
                  </a:cubicBezTo>
                  <a:cubicBezTo>
                    <a:pt x="272" y="249"/>
                    <a:pt x="274" y="248"/>
                    <a:pt x="276" y="248"/>
                  </a:cubicBezTo>
                  <a:cubicBezTo>
                    <a:pt x="279" y="248"/>
                    <a:pt x="279" y="247"/>
                    <a:pt x="278" y="245"/>
                  </a:cubicBezTo>
                  <a:cubicBezTo>
                    <a:pt x="277" y="243"/>
                    <a:pt x="280" y="240"/>
                    <a:pt x="280" y="239"/>
                  </a:cubicBezTo>
                  <a:cubicBezTo>
                    <a:pt x="280" y="237"/>
                    <a:pt x="270" y="241"/>
                    <a:pt x="269" y="242"/>
                  </a:cubicBezTo>
                  <a:cubicBezTo>
                    <a:pt x="267" y="244"/>
                    <a:pt x="269" y="247"/>
                    <a:pt x="267" y="248"/>
                  </a:cubicBezTo>
                  <a:cubicBezTo>
                    <a:pt x="266" y="249"/>
                    <a:pt x="266" y="246"/>
                    <a:pt x="264" y="245"/>
                  </a:cubicBezTo>
                  <a:cubicBezTo>
                    <a:pt x="262" y="244"/>
                    <a:pt x="248" y="248"/>
                    <a:pt x="245" y="251"/>
                  </a:cubicBezTo>
                  <a:cubicBezTo>
                    <a:pt x="243" y="255"/>
                    <a:pt x="238" y="255"/>
                    <a:pt x="238" y="257"/>
                  </a:cubicBezTo>
                  <a:cubicBezTo>
                    <a:pt x="238" y="259"/>
                    <a:pt x="231" y="259"/>
                    <a:pt x="229" y="260"/>
                  </a:cubicBezTo>
                  <a:cubicBezTo>
                    <a:pt x="226" y="261"/>
                    <a:pt x="228" y="267"/>
                    <a:pt x="227" y="270"/>
                  </a:cubicBezTo>
                  <a:cubicBezTo>
                    <a:pt x="226" y="272"/>
                    <a:pt x="216" y="272"/>
                    <a:pt x="213" y="272"/>
                  </a:cubicBezTo>
                  <a:cubicBezTo>
                    <a:pt x="210" y="272"/>
                    <a:pt x="209" y="265"/>
                    <a:pt x="207" y="265"/>
                  </a:cubicBezTo>
                  <a:cubicBezTo>
                    <a:pt x="204" y="264"/>
                    <a:pt x="206" y="261"/>
                    <a:pt x="207" y="259"/>
                  </a:cubicBezTo>
                  <a:cubicBezTo>
                    <a:pt x="207" y="257"/>
                    <a:pt x="209" y="259"/>
                    <a:pt x="212" y="256"/>
                  </a:cubicBezTo>
                  <a:cubicBezTo>
                    <a:pt x="215" y="254"/>
                    <a:pt x="218" y="258"/>
                    <a:pt x="219" y="256"/>
                  </a:cubicBezTo>
                  <a:cubicBezTo>
                    <a:pt x="221" y="255"/>
                    <a:pt x="215" y="251"/>
                    <a:pt x="214" y="247"/>
                  </a:cubicBezTo>
                  <a:cubicBezTo>
                    <a:pt x="214" y="244"/>
                    <a:pt x="208" y="243"/>
                    <a:pt x="204" y="244"/>
                  </a:cubicBezTo>
                  <a:cubicBezTo>
                    <a:pt x="201" y="245"/>
                    <a:pt x="197" y="244"/>
                    <a:pt x="194" y="243"/>
                  </a:cubicBezTo>
                  <a:cubicBezTo>
                    <a:pt x="192" y="241"/>
                    <a:pt x="192" y="245"/>
                    <a:pt x="196" y="246"/>
                  </a:cubicBezTo>
                  <a:cubicBezTo>
                    <a:pt x="199" y="247"/>
                    <a:pt x="197" y="251"/>
                    <a:pt x="198" y="253"/>
                  </a:cubicBezTo>
                  <a:cubicBezTo>
                    <a:pt x="199" y="255"/>
                    <a:pt x="197" y="259"/>
                    <a:pt x="195" y="263"/>
                  </a:cubicBezTo>
                  <a:cubicBezTo>
                    <a:pt x="193" y="266"/>
                    <a:pt x="194" y="266"/>
                    <a:pt x="198" y="266"/>
                  </a:cubicBezTo>
                  <a:cubicBezTo>
                    <a:pt x="201" y="266"/>
                    <a:pt x="201" y="271"/>
                    <a:pt x="201" y="274"/>
                  </a:cubicBezTo>
                  <a:cubicBezTo>
                    <a:pt x="201" y="278"/>
                    <a:pt x="198" y="279"/>
                    <a:pt x="198" y="282"/>
                  </a:cubicBezTo>
                  <a:cubicBezTo>
                    <a:pt x="198" y="284"/>
                    <a:pt x="195" y="280"/>
                    <a:pt x="195" y="281"/>
                  </a:cubicBezTo>
                  <a:cubicBezTo>
                    <a:pt x="194" y="282"/>
                    <a:pt x="193" y="281"/>
                    <a:pt x="192" y="279"/>
                  </a:cubicBezTo>
                  <a:cubicBezTo>
                    <a:pt x="192" y="276"/>
                    <a:pt x="187" y="278"/>
                    <a:pt x="184" y="277"/>
                  </a:cubicBezTo>
                  <a:cubicBezTo>
                    <a:pt x="181" y="276"/>
                    <a:pt x="180" y="277"/>
                    <a:pt x="179" y="280"/>
                  </a:cubicBezTo>
                  <a:cubicBezTo>
                    <a:pt x="178" y="282"/>
                    <a:pt x="174" y="283"/>
                    <a:pt x="172" y="283"/>
                  </a:cubicBezTo>
                  <a:cubicBezTo>
                    <a:pt x="170" y="284"/>
                    <a:pt x="166" y="288"/>
                    <a:pt x="164" y="290"/>
                  </a:cubicBezTo>
                  <a:cubicBezTo>
                    <a:pt x="162" y="291"/>
                    <a:pt x="162" y="295"/>
                    <a:pt x="165" y="298"/>
                  </a:cubicBezTo>
                  <a:cubicBezTo>
                    <a:pt x="168" y="301"/>
                    <a:pt x="168" y="303"/>
                    <a:pt x="168" y="305"/>
                  </a:cubicBezTo>
                  <a:cubicBezTo>
                    <a:pt x="168" y="307"/>
                    <a:pt x="160" y="306"/>
                    <a:pt x="158" y="304"/>
                  </a:cubicBezTo>
                  <a:cubicBezTo>
                    <a:pt x="157" y="302"/>
                    <a:pt x="152" y="302"/>
                    <a:pt x="150" y="302"/>
                  </a:cubicBezTo>
                  <a:cubicBezTo>
                    <a:pt x="148" y="303"/>
                    <a:pt x="143" y="296"/>
                    <a:pt x="141" y="296"/>
                  </a:cubicBezTo>
                  <a:cubicBezTo>
                    <a:pt x="138" y="296"/>
                    <a:pt x="137" y="299"/>
                    <a:pt x="136" y="301"/>
                  </a:cubicBezTo>
                  <a:cubicBezTo>
                    <a:pt x="135" y="303"/>
                    <a:pt x="137" y="303"/>
                    <a:pt x="138" y="306"/>
                  </a:cubicBezTo>
                  <a:cubicBezTo>
                    <a:pt x="140" y="309"/>
                    <a:pt x="144" y="310"/>
                    <a:pt x="146" y="310"/>
                  </a:cubicBezTo>
                  <a:cubicBezTo>
                    <a:pt x="148" y="310"/>
                    <a:pt x="148" y="314"/>
                    <a:pt x="147" y="315"/>
                  </a:cubicBezTo>
                  <a:cubicBezTo>
                    <a:pt x="146" y="317"/>
                    <a:pt x="142" y="318"/>
                    <a:pt x="141" y="316"/>
                  </a:cubicBezTo>
                  <a:cubicBezTo>
                    <a:pt x="140" y="315"/>
                    <a:pt x="135" y="316"/>
                    <a:pt x="135" y="314"/>
                  </a:cubicBezTo>
                  <a:cubicBezTo>
                    <a:pt x="134" y="312"/>
                    <a:pt x="131" y="309"/>
                    <a:pt x="127" y="309"/>
                  </a:cubicBezTo>
                  <a:cubicBezTo>
                    <a:pt x="123" y="310"/>
                    <a:pt x="123" y="307"/>
                    <a:pt x="123" y="304"/>
                  </a:cubicBezTo>
                  <a:cubicBezTo>
                    <a:pt x="123" y="301"/>
                    <a:pt x="121" y="299"/>
                    <a:pt x="121" y="297"/>
                  </a:cubicBezTo>
                  <a:cubicBezTo>
                    <a:pt x="121" y="296"/>
                    <a:pt x="119" y="293"/>
                    <a:pt x="121" y="291"/>
                  </a:cubicBezTo>
                  <a:cubicBezTo>
                    <a:pt x="123" y="290"/>
                    <a:pt x="122" y="287"/>
                    <a:pt x="122" y="285"/>
                  </a:cubicBezTo>
                  <a:cubicBezTo>
                    <a:pt x="122" y="283"/>
                    <a:pt x="119" y="280"/>
                    <a:pt x="116" y="280"/>
                  </a:cubicBezTo>
                  <a:cubicBezTo>
                    <a:pt x="113" y="280"/>
                    <a:pt x="113" y="277"/>
                    <a:pt x="111" y="276"/>
                  </a:cubicBezTo>
                  <a:cubicBezTo>
                    <a:pt x="108" y="275"/>
                    <a:pt x="103" y="271"/>
                    <a:pt x="103" y="269"/>
                  </a:cubicBezTo>
                  <a:cubicBezTo>
                    <a:pt x="103" y="266"/>
                    <a:pt x="99" y="266"/>
                    <a:pt x="100" y="265"/>
                  </a:cubicBezTo>
                  <a:cubicBezTo>
                    <a:pt x="101" y="265"/>
                    <a:pt x="104" y="266"/>
                    <a:pt x="107" y="268"/>
                  </a:cubicBezTo>
                  <a:cubicBezTo>
                    <a:pt x="109" y="271"/>
                    <a:pt x="112" y="273"/>
                    <a:pt x="118" y="274"/>
                  </a:cubicBezTo>
                  <a:cubicBezTo>
                    <a:pt x="123" y="275"/>
                    <a:pt x="126" y="278"/>
                    <a:pt x="132" y="279"/>
                  </a:cubicBezTo>
                  <a:cubicBezTo>
                    <a:pt x="138" y="280"/>
                    <a:pt x="142" y="281"/>
                    <a:pt x="151" y="282"/>
                  </a:cubicBezTo>
                  <a:cubicBezTo>
                    <a:pt x="160" y="284"/>
                    <a:pt x="171" y="273"/>
                    <a:pt x="174" y="271"/>
                  </a:cubicBezTo>
                  <a:cubicBezTo>
                    <a:pt x="176" y="268"/>
                    <a:pt x="173" y="262"/>
                    <a:pt x="173" y="260"/>
                  </a:cubicBezTo>
                  <a:cubicBezTo>
                    <a:pt x="173" y="257"/>
                    <a:pt x="169" y="257"/>
                    <a:pt x="169" y="255"/>
                  </a:cubicBezTo>
                  <a:cubicBezTo>
                    <a:pt x="168" y="254"/>
                    <a:pt x="165" y="251"/>
                    <a:pt x="162" y="251"/>
                  </a:cubicBezTo>
                  <a:cubicBezTo>
                    <a:pt x="158" y="251"/>
                    <a:pt x="158" y="246"/>
                    <a:pt x="155" y="247"/>
                  </a:cubicBezTo>
                  <a:cubicBezTo>
                    <a:pt x="152" y="247"/>
                    <a:pt x="151" y="245"/>
                    <a:pt x="143" y="240"/>
                  </a:cubicBezTo>
                  <a:cubicBezTo>
                    <a:pt x="136" y="234"/>
                    <a:pt x="126" y="230"/>
                    <a:pt x="125" y="231"/>
                  </a:cubicBezTo>
                  <a:cubicBezTo>
                    <a:pt x="123" y="232"/>
                    <a:pt x="122" y="233"/>
                    <a:pt x="121" y="231"/>
                  </a:cubicBezTo>
                  <a:cubicBezTo>
                    <a:pt x="119" y="229"/>
                    <a:pt x="117" y="229"/>
                    <a:pt x="115" y="231"/>
                  </a:cubicBezTo>
                  <a:cubicBezTo>
                    <a:pt x="113" y="232"/>
                    <a:pt x="111" y="229"/>
                    <a:pt x="107" y="230"/>
                  </a:cubicBezTo>
                  <a:cubicBezTo>
                    <a:pt x="104" y="231"/>
                    <a:pt x="102" y="228"/>
                    <a:pt x="103" y="227"/>
                  </a:cubicBezTo>
                  <a:cubicBezTo>
                    <a:pt x="104" y="226"/>
                    <a:pt x="109" y="227"/>
                    <a:pt x="109" y="225"/>
                  </a:cubicBezTo>
                  <a:cubicBezTo>
                    <a:pt x="109" y="223"/>
                    <a:pt x="107" y="225"/>
                    <a:pt x="103" y="222"/>
                  </a:cubicBezTo>
                  <a:cubicBezTo>
                    <a:pt x="100" y="220"/>
                    <a:pt x="98" y="222"/>
                    <a:pt x="98" y="224"/>
                  </a:cubicBezTo>
                  <a:cubicBezTo>
                    <a:pt x="97" y="226"/>
                    <a:pt x="94" y="225"/>
                    <a:pt x="93" y="223"/>
                  </a:cubicBezTo>
                  <a:cubicBezTo>
                    <a:pt x="93" y="223"/>
                    <a:pt x="92" y="223"/>
                    <a:pt x="92" y="223"/>
                  </a:cubicBezTo>
                  <a:cubicBezTo>
                    <a:pt x="92" y="226"/>
                    <a:pt x="90" y="227"/>
                    <a:pt x="88" y="226"/>
                  </a:cubicBezTo>
                  <a:cubicBezTo>
                    <a:pt x="86" y="226"/>
                    <a:pt x="84" y="230"/>
                    <a:pt x="82" y="230"/>
                  </a:cubicBezTo>
                  <a:cubicBezTo>
                    <a:pt x="79" y="230"/>
                    <a:pt x="77" y="233"/>
                    <a:pt x="76" y="235"/>
                  </a:cubicBezTo>
                  <a:cubicBezTo>
                    <a:pt x="76" y="238"/>
                    <a:pt x="73" y="236"/>
                    <a:pt x="73" y="238"/>
                  </a:cubicBezTo>
                  <a:cubicBezTo>
                    <a:pt x="73" y="240"/>
                    <a:pt x="73" y="241"/>
                    <a:pt x="72" y="243"/>
                  </a:cubicBezTo>
                  <a:cubicBezTo>
                    <a:pt x="71" y="245"/>
                    <a:pt x="72" y="245"/>
                    <a:pt x="73" y="248"/>
                  </a:cubicBezTo>
                  <a:cubicBezTo>
                    <a:pt x="74" y="251"/>
                    <a:pt x="77" y="251"/>
                    <a:pt x="78" y="251"/>
                  </a:cubicBezTo>
                  <a:cubicBezTo>
                    <a:pt x="79" y="252"/>
                    <a:pt x="84" y="257"/>
                    <a:pt x="84" y="258"/>
                  </a:cubicBezTo>
                  <a:cubicBezTo>
                    <a:pt x="84" y="260"/>
                    <a:pt x="80" y="264"/>
                    <a:pt x="79" y="265"/>
                  </a:cubicBezTo>
                  <a:cubicBezTo>
                    <a:pt x="77" y="266"/>
                    <a:pt x="75" y="269"/>
                    <a:pt x="76" y="271"/>
                  </a:cubicBezTo>
                  <a:cubicBezTo>
                    <a:pt x="77" y="272"/>
                    <a:pt x="81" y="279"/>
                    <a:pt x="84" y="285"/>
                  </a:cubicBezTo>
                  <a:cubicBezTo>
                    <a:pt x="87" y="290"/>
                    <a:pt x="83" y="288"/>
                    <a:pt x="81" y="290"/>
                  </a:cubicBezTo>
                  <a:cubicBezTo>
                    <a:pt x="80" y="292"/>
                    <a:pt x="82" y="296"/>
                    <a:pt x="82" y="297"/>
                  </a:cubicBezTo>
                  <a:cubicBezTo>
                    <a:pt x="83" y="299"/>
                    <a:pt x="80" y="299"/>
                    <a:pt x="81" y="300"/>
                  </a:cubicBezTo>
                  <a:cubicBezTo>
                    <a:pt x="81" y="301"/>
                    <a:pt x="84" y="302"/>
                    <a:pt x="85" y="303"/>
                  </a:cubicBezTo>
                  <a:cubicBezTo>
                    <a:pt x="85" y="304"/>
                    <a:pt x="82" y="305"/>
                    <a:pt x="83" y="308"/>
                  </a:cubicBezTo>
                  <a:cubicBezTo>
                    <a:pt x="85" y="310"/>
                    <a:pt x="87" y="310"/>
                    <a:pt x="88" y="312"/>
                  </a:cubicBezTo>
                  <a:cubicBezTo>
                    <a:pt x="88" y="315"/>
                    <a:pt x="82" y="316"/>
                    <a:pt x="83" y="318"/>
                  </a:cubicBezTo>
                  <a:cubicBezTo>
                    <a:pt x="83" y="320"/>
                    <a:pt x="90" y="323"/>
                    <a:pt x="93" y="327"/>
                  </a:cubicBezTo>
                  <a:cubicBezTo>
                    <a:pt x="96" y="331"/>
                    <a:pt x="96" y="332"/>
                    <a:pt x="95" y="334"/>
                  </a:cubicBezTo>
                  <a:cubicBezTo>
                    <a:pt x="94" y="339"/>
                    <a:pt x="85" y="342"/>
                    <a:pt x="83" y="347"/>
                  </a:cubicBezTo>
                  <a:cubicBezTo>
                    <a:pt x="81" y="352"/>
                    <a:pt x="74" y="355"/>
                    <a:pt x="71" y="359"/>
                  </a:cubicBezTo>
                  <a:cubicBezTo>
                    <a:pt x="69" y="360"/>
                    <a:pt x="68" y="362"/>
                    <a:pt x="67" y="364"/>
                  </a:cubicBezTo>
                  <a:cubicBezTo>
                    <a:pt x="68" y="364"/>
                    <a:pt x="70" y="364"/>
                    <a:pt x="70" y="363"/>
                  </a:cubicBezTo>
                  <a:cubicBezTo>
                    <a:pt x="72" y="362"/>
                    <a:pt x="74" y="367"/>
                    <a:pt x="75" y="369"/>
                  </a:cubicBezTo>
                  <a:cubicBezTo>
                    <a:pt x="77" y="371"/>
                    <a:pt x="81" y="369"/>
                    <a:pt x="82" y="371"/>
                  </a:cubicBezTo>
                  <a:cubicBezTo>
                    <a:pt x="84" y="373"/>
                    <a:pt x="81" y="373"/>
                    <a:pt x="79" y="372"/>
                  </a:cubicBezTo>
                  <a:cubicBezTo>
                    <a:pt x="76" y="372"/>
                    <a:pt x="75" y="373"/>
                    <a:pt x="71" y="375"/>
                  </a:cubicBezTo>
                  <a:cubicBezTo>
                    <a:pt x="68" y="376"/>
                    <a:pt x="68" y="378"/>
                    <a:pt x="67" y="379"/>
                  </a:cubicBezTo>
                  <a:cubicBezTo>
                    <a:pt x="69" y="382"/>
                    <a:pt x="66" y="382"/>
                    <a:pt x="65" y="385"/>
                  </a:cubicBezTo>
                  <a:cubicBezTo>
                    <a:pt x="64" y="387"/>
                    <a:pt x="63" y="388"/>
                    <a:pt x="63" y="389"/>
                  </a:cubicBezTo>
                  <a:cubicBezTo>
                    <a:pt x="62" y="391"/>
                    <a:pt x="63" y="392"/>
                    <a:pt x="63" y="395"/>
                  </a:cubicBezTo>
                  <a:cubicBezTo>
                    <a:pt x="63" y="397"/>
                    <a:pt x="64" y="398"/>
                    <a:pt x="65" y="400"/>
                  </a:cubicBezTo>
                  <a:cubicBezTo>
                    <a:pt x="66" y="402"/>
                    <a:pt x="64" y="402"/>
                    <a:pt x="63" y="403"/>
                  </a:cubicBezTo>
                  <a:cubicBezTo>
                    <a:pt x="62" y="404"/>
                    <a:pt x="62" y="406"/>
                    <a:pt x="64" y="408"/>
                  </a:cubicBezTo>
                  <a:cubicBezTo>
                    <a:pt x="65" y="409"/>
                    <a:pt x="65" y="411"/>
                    <a:pt x="65" y="413"/>
                  </a:cubicBezTo>
                  <a:cubicBezTo>
                    <a:pt x="64" y="414"/>
                    <a:pt x="66" y="417"/>
                    <a:pt x="67" y="418"/>
                  </a:cubicBezTo>
                  <a:cubicBezTo>
                    <a:pt x="69" y="420"/>
                    <a:pt x="68" y="424"/>
                    <a:pt x="69" y="425"/>
                  </a:cubicBezTo>
                  <a:cubicBezTo>
                    <a:pt x="71" y="426"/>
                    <a:pt x="72" y="427"/>
                    <a:pt x="74" y="426"/>
                  </a:cubicBezTo>
                  <a:cubicBezTo>
                    <a:pt x="76" y="425"/>
                    <a:pt x="77" y="426"/>
                    <a:pt x="78" y="428"/>
                  </a:cubicBezTo>
                  <a:cubicBezTo>
                    <a:pt x="79" y="430"/>
                    <a:pt x="80" y="429"/>
                    <a:pt x="82" y="428"/>
                  </a:cubicBezTo>
                  <a:cubicBezTo>
                    <a:pt x="84" y="427"/>
                    <a:pt x="89" y="430"/>
                    <a:pt x="90" y="431"/>
                  </a:cubicBezTo>
                  <a:cubicBezTo>
                    <a:pt x="91" y="431"/>
                    <a:pt x="90" y="435"/>
                    <a:pt x="90" y="437"/>
                  </a:cubicBezTo>
                  <a:cubicBezTo>
                    <a:pt x="90" y="439"/>
                    <a:pt x="89" y="442"/>
                    <a:pt x="91" y="444"/>
                  </a:cubicBezTo>
                  <a:cubicBezTo>
                    <a:pt x="93" y="445"/>
                    <a:pt x="93" y="448"/>
                    <a:pt x="95" y="450"/>
                  </a:cubicBezTo>
                  <a:cubicBezTo>
                    <a:pt x="97" y="451"/>
                    <a:pt x="98" y="454"/>
                    <a:pt x="100" y="455"/>
                  </a:cubicBezTo>
                  <a:cubicBezTo>
                    <a:pt x="101" y="455"/>
                    <a:pt x="104" y="458"/>
                    <a:pt x="104" y="459"/>
                  </a:cubicBezTo>
                  <a:cubicBezTo>
                    <a:pt x="104" y="461"/>
                    <a:pt x="102" y="463"/>
                    <a:pt x="100" y="464"/>
                  </a:cubicBezTo>
                  <a:cubicBezTo>
                    <a:pt x="98" y="465"/>
                    <a:pt x="95" y="461"/>
                    <a:pt x="94" y="463"/>
                  </a:cubicBezTo>
                  <a:cubicBezTo>
                    <a:pt x="93" y="464"/>
                    <a:pt x="95" y="467"/>
                    <a:pt x="95" y="471"/>
                  </a:cubicBezTo>
                  <a:cubicBezTo>
                    <a:pt x="96" y="476"/>
                    <a:pt x="97" y="476"/>
                    <a:pt x="99" y="476"/>
                  </a:cubicBezTo>
                  <a:cubicBezTo>
                    <a:pt x="101" y="476"/>
                    <a:pt x="101" y="475"/>
                    <a:pt x="103" y="474"/>
                  </a:cubicBezTo>
                  <a:cubicBezTo>
                    <a:pt x="104" y="473"/>
                    <a:pt x="107" y="474"/>
                    <a:pt x="108" y="474"/>
                  </a:cubicBezTo>
                  <a:cubicBezTo>
                    <a:pt x="109" y="473"/>
                    <a:pt x="114" y="473"/>
                    <a:pt x="115" y="475"/>
                  </a:cubicBezTo>
                  <a:cubicBezTo>
                    <a:pt x="115" y="476"/>
                    <a:pt x="116" y="480"/>
                    <a:pt x="116" y="482"/>
                  </a:cubicBezTo>
                  <a:cubicBezTo>
                    <a:pt x="115" y="483"/>
                    <a:pt x="117" y="485"/>
                    <a:pt x="117" y="487"/>
                  </a:cubicBezTo>
                  <a:cubicBezTo>
                    <a:pt x="118" y="489"/>
                    <a:pt x="122" y="488"/>
                    <a:pt x="123" y="488"/>
                  </a:cubicBezTo>
                  <a:cubicBezTo>
                    <a:pt x="125" y="489"/>
                    <a:pt x="127" y="493"/>
                    <a:pt x="127" y="496"/>
                  </a:cubicBezTo>
                  <a:cubicBezTo>
                    <a:pt x="126" y="498"/>
                    <a:pt x="129" y="498"/>
                    <a:pt x="130" y="497"/>
                  </a:cubicBezTo>
                  <a:cubicBezTo>
                    <a:pt x="131" y="497"/>
                    <a:pt x="132" y="498"/>
                    <a:pt x="134" y="499"/>
                  </a:cubicBezTo>
                  <a:cubicBezTo>
                    <a:pt x="135" y="500"/>
                    <a:pt x="137" y="500"/>
                    <a:pt x="138" y="499"/>
                  </a:cubicBezTo>
                  <a:cubicBezTo>
                    <a:pt x="139" y="498"/>
                    <a:pt x="142" y="497"/>
                    <a:pt x="142" y="499"/>
                  </a:cubicBezTo>
                  <a:cubicBezTo>
                    <a:pt x="143" y="500"/>
                    <a:pt x="146" y="503"/>
                    <a:pt x="146" y="504"/>
                  </a:cubicBezTo>
                  <a:cubicBezTo>
                    <a:pt x="146" y="504"/>
                    <a:pt x="150" y="504"/>
                    <a:pt x="153" y="505"/>
                  </a:cubicBezTo>
                  <a:cubicBezTo>
                    <a:pt x="155" y="506"/>
                    <a:pt x="157" y="505"/>
                    <a:pt x="159" y="507"/>
                  </a:cubicBezTo>
                  <a:cubicBezTo>
                    <a:pt x="162" y="508"/>
                    <a:pt x="164" y="508"/>
                    <a:pt x="164" y="510"/>
                  </a:cubicBezTo>
                  <a:cubicBezTo>
                    <a:pt x="164" y="512"/>
                    <a:pt x="162" y="513"/>
                    <a:pt x="162" y="514"/>
                  </a:cubicBezTo>
                  <a:cubicBezTo>
                    <a:pt x="162" y="515"/>
                    <a:pt x="164" y="515"/>
                    <a:pt x="164" y="517"/>
                  </a:cubicBezTo>
                  <a:cubicBezTo>
                    <a:pt x="164" y="518"/>
                    <a:pt x="161" y="518"/>
                    <a:pt x="161" y="519"/>
                  </a:cubicBezTo>
                  <a:cubicBezTo>
                    <a:pt x="160" y="520"/>
                    <a:pt x="162" y="521"/>
                    <a:pt x="163" y="522"/>
                  </a:cubicBezTo>
                  <a:cubicBezTo>
                    <a:pt x="163" y="523"/>
                    <a:pt x="161" y="527"/>
                    <a:pt x="161" y="528"/>
                  </a:cubicBezTo>
                  <a:cubicBezTo>
                    <a:pt x="161" y="529"/>
                    <a:pt x="156" y="528"/>
                    <a:pt x="155" y="528"/>
                  </a:cubicBezTo>
                  <a:cubicBezTo>
                    <a:pt x="153" y="528"/>
                    <a:pt x="150" y="533"/>
                    <a:pt x="148" y="533"/>
                  </a:cubicBezTo>
                  <a:cubicBezTo>
                    <a:pt x="147" y="533"/>
                    <a:pt x="148" y="535"/>
                    <a:pt x="148" y="537"/>
                  </a:cubicBezTo>
                  <a:cubicBezTo>
                    <a:pt x="152" y="536"/>
                    <a:pt x="156" y="536"/>
                    <a:pt x="156" y="537"/>
                  </a:cubicBezTo>
                  <a:cubicBezTo>
                    <a:pt x="157" y="539"/>
                    <a:pt x="148" y="543"/>
                    <a:pt x="146" y="544"/>
                  </a:cubicBezTo>
                  <a:cubicBezTo>
                    <a:pt x="145" y="544"/>
                    <a:pt x="150" y="547"/>
                    <a:pt x="149" y="549"/>
                  </a:cubicBezTo>
                  <a:cubicBezTo>
                    <a:pt x="149" y="550"/>
                    <a:pt x="144" y="551"/>
                    <a:pt x="145" y="554"/>
                  </a:cubicBezTo>
                  <a:cubicBezTo>
                    <a:pt x="145" y="557"/>
                    <a:pt x="143" y="558"/>
                    <a:pt x="140" y="558"/>
                  </a:cubicBezTo>
                  <a:cubicBezTo>
                    <a:pt x="138" y="558"/>
                    <a:pt x="137" y="560"/>
                    <a:pt x="138" y="560"/>
                  </a:cubicBezTo>
                  <a:cubicBezTo>
                    <a:pt x="139" y="561"/>
                    <a:pt x="139" y="565"/>
                    <a:pt x="144" y="566"/>
                  </a:cubicBezTo>
                  <a:cubicBezTo>
                    <a:pt x="150" y="568"/>
                    <a:pt x="155" y="573"/>
                    <a:pt x="159" y="579"/>
                  </a:cubicBezTo>
                  <a:cubicBezTo>
                    <a:pt x="160" y="579"/>
                    <a:pt x="161" y="580"/>
                    <a:pt x="161" y="581"/>
                  </a:cubicBezTo>
                  <a:cubicBezTo>
                    <a:pt x="163" y="580"/>
                    <a:pt x="164" y="579"/>
                    <a:pt x="165" y="579"/>
                  </a:cubicBezTo>
                  <a:cubicBezTo>
                    <a:pt x="167" y="579"/>
                    <a:pt x="172" y="580"/>
                    <a:pt x="174" y="582"/>
                  </a:cubicBezTo>
                  <a:cubicBezTo>
                    <a:pt x="177" y="584"/>
                    <a:pt x="186" y="582"/>
                    <a:pt x="187" y="584"/>
                  </a:cubicBezTo>
                  <a:cubicBezTo>
                    <a:pt x="188" y="585"/>
                    <a:pt x="190" y="587"/>
                    <a:pt x="192" y="587"/>
                  </a:cubicBezTo>
                  <a:cubicBezTo>
                    <a:pt x="193" y="587"/>
                    <a:pt x="195" y="591"/>
                    <a:pt x="197" y="590"/>
                  </a:cubicBezTo>
                  <a:cubicBezTo>
                    <a:pt x="198" y="589"/>
                    <a:pt x="203" y="589"/>
                    <a:pt x="205" y="589"/>
                  </a:cubicBezTo>
                  <a:cubicBezTo>
                    <a:pt x="206" y="589"/>
                    <a:pt x="206" y="590"/>
                    <a:pt x="208" y="590"/>
                  </a:cubicBezTo>
                  <a:cubicBezTo>
                    <a:pt x="209" y="590"/>
                    <a:pt x="209" y="596"/>
                    <a:pt x="210" y="596"/>
                  </a:cubicBezTo>
                  <a:cubicBezTo>
                    <a:pt x="211" y="595"/>
                    <a:pt x="215" y="600"/>
                    <a:pt x="218" y="600"/>
                  </a:cubicBezTo>
                  <a:cubicBezTo>
                    <a:pt x="220" y="600"/>
                    <a:pt x="223" y="605"/>
                    <a:pt x="224" y="605"/>
                  </a:cubicBezTo>
                  <a:cubicBezTo>
                    <a:pt x="225" y="604"/>
                    <a:pt x="227" y="607"/>
                    <a:pt x="227" y="605"/>
                  </a:cubicBezTo>
                  <a:cubicBezTo>
                    <a:pt x="228" y="603"/>
                    <a:pt x="231" y="604"/>
                    <a:pt x="232" y="600"/>
                  </a:cubicBezTo>
                  <a:cubicBezTo>
                    <a:pt x="228" y="594"/>
                    <a:pt x="223" y="587"/>
                    <a:pt x="223" y="584"/>
                  </a:cubicBezTo>
                  <a:cubicBezTo>
                    <a:pt x="223" y="580"/>
                    <a:pt x="225" y="577"/>
                    <a:pt x="220" y="572"/>
                  </a:cubicBezTo>
                  <a:cubicBezTo>
                    <a:pt x="215" y="567"/>
                    <a:pt x="221" y="564"/>
                    <a:pt x="224" y="558"/>
                  </a:cubicBezTo>
                  <a:cubicBezTo>
                    <a:pt x="227" y="554"/>
                    <a:pt x="234" y="552"/>
                    <a:pt x="238" y="548"/>
                  </a:cubicBezTo>
                  <a:cubicBezTo>
                    <a:pt x="238" y="548"/>
                    <a:pt x="237" y="547"/>
                    <a:pt x="236" y="547"/>
                  </a:cubicBezTo>
                  <a:cubicBezTo>
                    <a:pt x="233" y="545"/>
                    <a:pt x="232" y="543"/>
                    <a:pt x="234" y="542"/>
                  </a:cubicBezTo>
                  <a:cubicBezTo>
                    <a:pt x="237" y="542"/>
                    <a:pt x="235" y="540"/>
                    <a:pt x="233" y="537"/>
                  </a:cubicBezTo>
                  <a:cubicBezTo>
                    <a:pt x="230" y="533"/>
                    <a:pt x="229" y="530"/>
                    <a:pt x="228" y="530"/>
                  </a:cubicBezTo>
                  <a:cubicBezTo>
                    <a:pt x="227" y="530"/>
                    <a:pt x="224" y="530"/>
                    <a:pt x="222" y="530"/>
                  </a:cubicBezTo>
                  <a:cubicBezTo>
                    <a:pt x="220" y="531"/>
                    <a:pt x="221" y="528"/>
                    <a:pt x="221" y="526"/>
                  </a:cubicBezTo>
                  <a:cubicBezTo>
                    <a:pt x="221" y="523"/>
                    <a:pt x="217" y="523"/>
                    <a:pt x="216" y="522"/>
                  </a:cubicBezTo>
                  <a:cubicBezTo>
                    <a:pt x="216" y="521"/>
                    <a:pt x="217" y="517"/>
                    <a:pt x="218" y="516"/>
                  </a:cubicBezTo>
                  <a:cubicBezTo>
                    <a:pt x="219" y="516"/>
                    <a:pt x="221" y="514"/>
                    <a:pt x="221" y="513"/>
                  </a:cubicBezTo>
                  <a:cubicBezTo>
                    <a:pt x="221" y="512"/>
                    <a:pt x="217" y="512"/>
                    <a:pt x="218" y="509"/>
                  </a:cubicBezTo>
                  <a:cubicBezTo>
                    <a:pt x="220" y="506"/>
                    <a:pt x="223" y="506"/>
                    <a:pt x="223" y="503"/>
                  </a:cubicBezTo>
                  <a:cubicBezTo>
                    <a:pt x="223" y="500"/>
                    <a:pt x="225" y="498"/>
                    <a:pt x="227" y="500"/>
                  </a:cubicBezTo>
                  <a:cubicBezTo>
                    <a:pt x="230" y="502"/>
                    <a:pt x="231" y="507"/>
                    <a:pt x="234" y="506"/>
                  </a:cubicBezTo>
                  <a:cubicBezTo>
                    <a:pt x="237" y="505"/>
                    <a:pt x="235" y="502"/>
                    <a:pt x="234" y="500"/>
                  </a:cubicBezTo>
                  <a:cubicBezTo>
                    <a:pt x="234" y="498"/>
                    <a:pt x="233" y="496"/>
                    <a:pt x="237" y="495"/>
                  </a:cubicBezTo>
                  <a:cubicBezTo>
                    <a:pt x="240" y="494"/>
                    <a:pt x="238" y="491"/>
                    <a:pt x="241" y="491"/>
                  </a:cubicBezTo>
                  <a:cubicBezTo>
                    <a:pt x="243" y="491"/>
                    <a:pt x="248" y="487"/>
                    <a:pt x="249" y="486"/>
                  </a:cubicBezTo>
                  <a:cubicBezTo>
                    <a:pt x="251" y="485"/>
                    <a:pt x="254" y="483"/>
                    <a:pt x="255" y="484"/>
                  </a:cubicBezTo>
                  <a:cubicBezTo>
                    <a:pt x="257" y="485"/>
                    <a:pt x="259" y="487"/>
                    <a:pt x="260" y="484"/>
                  </a:cubicBezTo>
                  <a:cubicBezTo>
                    <a:pt x="261" y="481"/>
                    <a:pt x="265" y="482"/>
                    <a:pt x="265" y="484"/>
                  </a:cubicBezTo>
                  <a:cubicBezTo>
                    <a:pt x="266" y="486"/>
                    <a:pt x="273" y="486"/>
                    <a:pt x="275" y="487"/>
                  </a:cubicBezTo>
                  <a:cubicBezTo>
                    <a:pt x="277" y="489"/>
                    <a:pt x="281" y="492"/>
                    <a:pt x="281" y="494"/>
                  </a:cubicBezTo>
                  <a:cubicBezTo>
                    <a:pt x="281" y="496"/>
                    <a:pt x="284" y="498"/>
                    <a:pt x="284" y="495"/>
                  </a:cubicBezTo>
                  <a:cubicBezTo>
                    <a:pt x="284" y="492"/>
                    <a:pt x="285" y="493"/>
                    <a:pt x="288" y="495"/>
                  </a:cubicBezTo>
                  <a:cubicBezTo>
                    <a:pt x="291" y="497"/>
                    <a:pt x="295" y="496"/>
                    <a:pt x="296" y="494"/>
                  </a:cubicBezTo>
                  <a:cubicBezTo>
                    <a:pt x="296" y="492"/>
                    <a:pt x="302" y="490"/>
                    <a:pt x="304" y="491"/>
                  </a:cubicBezTo>
                  <a:cubicBezTo>
                    <a:pt x="305" y="493"/>
                    <a:pt x="306" y="494"/>
                    <a:pt x="308" y="492"/>
                  </a:cubicBezTo>
                  <a:cubicBezTo>
                    <a:pt x="310" y="489"/>
                    <a:pt x="315" y="490"/>
                    <a:pt x="316" y="492"/>
                  </a:cubicBezTo>
                  <a:cubicBezTo>
                    <a:pt x="317" y="495"/>
                    <a:pt x="319" y="495"/>
                    <a:pt x="321" y="495"/>
                  </a:cubicBezTo>
                  <a:cubicBezTo>
                    <a:pt x="324" y="495"/>
                    <a:pt x="324" y="499"/>
                    <a:pt x="325" y="498"/>
                  </a:cubicBezTo>
                  <a:cubicBezTo>
                    <a:pt x="327" y="497"/>
                    <a:pt x="326" y="493"/>
                    <a:pt x="328" y="493"/>
                  </a:cubicBezTo>
                  <a:cubicBezTo>
                    <a:pt x="330" y="494"/>
                    <a:pt x="331" y="496"/>
                    <a:pt x="334" y="496"/>
                  </a:cubicBezTo>
                  <a:cubicBezTo>
                    <a:pt x="337" y="496"/>
                    <a:pt x="339" y="496"/>
                    <a:pt x="339" y="493"/>
                  </a:cubicBezTo>
                  <a:cubicBezTo>
                    <a:pt x="339" y="491"/>
                    <a:pt x="339" y="486"/>
                    <a:pt x="337" y="486"/>
                  </a:cubicBezTo>
                  <a:cubicBezTo>
                    <a:pt x="335" y="486"/>
                    <a:pt x="334" y="484"/>
                    <a:pt x="331" y="484"/>
                  </a:cubicBezTo>
                  <a:cubicBezTo>
                    <a:pt x="329" y="484"/>
                    <a:pt x="327" y="480"/>
                    <a:pt x="329" y="480"/>
                  </a:cubicBezTo>
                  <a:cubicBezTo>
                    <a:pt x="331" y="479"/>
                    <a:pt x="335" y="477"/>
                    <a:pt x="334" y="475"/>
                  </a:cubicBezTo>
                  <a:cubicBezTo>
                    <a:pt x="334" y="473"/>
                    <a:pt x="333" y="468"/>
                    <a:pt x="336" y="468"/>
                  </a:cubicBezTo>
                  <a:cubicBezTo>
                    <a:pt x="339" y="468"/>
                    <a:pt x="345" y="468"/>
                    <a:pt x="344" y="466"/>
                  </a:cubicBezTo>
                  <a:cubicBezTo>
                    <a:pt x="344" y="465"/>
                    <a:pt x="338" y="464"/>
                    <a:pt x="337" y="462"/>
                  </a:cubicBezTo>
                  <a:cubicBezTo>
                    <a:pt x="336" y="460"/>
                    <a:pt x="336" y="455"/>
                    <a:pt x="337" y="454"/>
                  </a:cubicBezTo>
                  <a:cubicBezTo>
                    <a:pt x="338" y="454"/>
                    <a:pt x="341" y="455"/>
                    <a:pt x="344" y="454"/>
                  </a:cubicBezTo>
                  <a:cubicBezTo>
                    <a:pt x="346" y="453"/>
                    <a:pt x="350" y="455"/>
                    <a:pt x="353" y="453"/>
                  </a:cubicBezTo>
                  <a:cubicBezTo>
                    <a:pt x="356" y="450"/>
                    <a:pt x="362" y="450"/>
                    <a:pt x="365" y="450"/>
                  </a:cubicBezTo>
                  <a:cubicBezTo>
                    <a:pt x="369" y="450"/>
                    <a:pt x="371" y="447"/>
                    <a:pt x="374" y="447"/>
                  </a:cubicBezTo>
                  <a:cubicBezTo>
                    <a:pt x="376" y="447"/>
                    <a:pt x="383" y="445"/>
                    <a:pt x="385" y="445"/>
                  </a:cubicBezTo>
                  <a:cubicBezTo>
                    <a:pt x="387" y="444"/>
                    <a:pt x="396" y="442"/>
                    <a:pt x="397" y="440"/>
                  </a:cubicBezTo>
                  <a:cubicBezTo>
                    <a:pt x="397" y="438"/>
                    <a:pt x="405" y="436"/>
                    <a:pt x="407" y="437"/>
                  </a:cubicBezTo>
                  <a:cubicBezTo>
                    <a:pt x="409" y="438"/>
                    <a:pt x="411" y="439"/>
                    <a:pt x="413" y="438"/>
                  </a:cubicBezTo>
                  <a:cubicBezTo>
                    <a:pt x="415" y="438"/>
                    <a:pt x="418" y="440"/>
                    <a:pt x="418" y="442"/>
                  </a:cubicBezTo>
                  <a:cubicBezTo>
                    <a:pt x="418" y="444"/>
                    <a:pt x="420" y="447"/>
                    <a:pt x="420" y="449"/>
                  </a:cubicBezTo>
                  <a:cubicBezTo>
                    <a:pt x="419" y="451"/>
                    <a:pt x="418" y="451"/>
                    <a:pt x="419" y="453"/>
                  </a:cubicBezTo>
                  <a:cubicBezTo>
                    <a:pt x="420" y="454"/>
                    <a:pt x="425" y="453"/>
                    <a:pt x="426" y="451"/>
                  </a:cubicBezTo>
                  <a:cubicBezTo>
                    <a:pt x="427" y="449"/>
                    <a:pt x="429" y="452"/>
                    <a:pt x="429" y="453"/>
                  </a:cubicBezTo>
                  <a:cubicBezTo>
                    <a:pt x="429" y="455"/>
                    <a:pt x="431" y="456"/>
                    <a:pt x="431" y="454"/>
                  </a:cubicBezTo>
                  <a:cubicBezTo>
                    <a:pt x="431" y="452"/>
                    <a:pt x="434" y="453"/>
                    <a:pt x="435" y="455"/>
                  </a:cubicBezTo>
                  <a:cubicBezTo>
                    <a:pt x="436" y="456"/>
                    <a:pt x="439" y="453"/>
                    <a:pt x="439" y="455"/>
                  </a:cubicBezTo>
                  <a:cubicBezTo>
                    <a:pt x="439" y="457"/>
                    <a:pt x="434" y="459"/>
                    <a:pt x="436" y="461"/>
                  </a:cubicBezTo>
                  <a:cubicBezTo>
                    <a:pt x="439" y="463"/>
                    <a:pt x="440" y="459"/>
                    <a:pt x="443" y="460"/>
                  </a:cubicBezTo>
                  <a:cubicBezTo>
                    <a:pt x="445" y="461"/>
                    <a:pt x="449" y="456"/>
                    <a:pt x="451" y="455"/>
                  </a:cubicBezTo>
                  <a:cubicBezTo>
                    <a:pt x="454" y="455"/>
                    <a:pt x="456" y="452"/>
                    <a:pt x="459" y="451"/>
                  </a:cubicBezTo>
                  <a:cubicBezTo>
                    <a:pt x="461" y="449"/>
                    <a:pt x="465" y="450"/>
                    <a:pt x="464" y="451"/>
                  </a:cubicBezTo>
                  <a:cubicBezTo>
                    <a:pt x="463" y="453"/>
                    <a:pt x="461" y="456"/>
                    <a:pt x="466" y="458"/>
                  </a:cubicBezTo>
                  <a:cubicBezTo>
                    <a:pt x="472" y="461"/>
                    <a:pt x="478" y="473"/>
                    <a:pt x="481" y="478"/>
                  </a:cubicBezTo>
                  <a:cubicBezTo>
                    <a:pt x="484" y="484"/>
                    <a:pt x="488" y="495"/>
                    <a:pt x="489" y="495"/>
                  </a:cubicBezTo>
                  <a:cubicBezTo>
                    <a:pt x="491" y="495"/>
                    <a:pt x="492" y="490"/>
                    <a:pt x="494" y="489"/>
                  </a:cubicBezTo>
                  <a:cubicBezTo>
                    <a:pt x="496" y="489"/>
                    <a:pt x="498" y="494"/>
                    <a:pt x="500" y="494"/>
                  </a:cubicBezTo>
                  <a:cubicBezTo>
                    <a:pt x="503" y="495"/>
                    <a:pt x="506" y="497"/>
                    <a:pt x="508" y="496"/>
                  </a:cubicBezTo>
                  <a:cubicBezTo>
                    <a:pt x="510" y="495"/>
                    <a:pt x="515" y="492"/>
                    <a:pt x="516" y="493"/>
                  </a:cubicBezTo>
                  <a:cubicBezTo>
                    <a:pt x="518" y="494"/>
                    <a:pt x="520" y="494"/>
                    <a:pt x="521" y="498"/>
                  </a:cubicBezTo>
                  <a:cubicBezTo>
                    <a:pt x="523" y="502"/>
                    <a:pt x="525" y="503"/>
                    <a:pt x="526" y="503"/>
                  </a:cubicBezTo>
                  <a:cubicBezTo>
                    <a:pt x="528" y="503"/>
                    <a:pt x="528" y="505"/>
                    <a:pt x="528" y="506"/>
                  </a:cubicBezTo>
                  <a:cubicBezTo>
                    <a:pt x="528" y="508"/>
                    <a:pt x="531" y="510"/>
                    <a:pt x="532" y="510"/>
                  </a:cubicBezTo>
                  <a:cubicBezTo>
                    <a:pt x="534" y="510"/>
                    <a:pt x="537" y="510"/>
                    <a:pt x="539" y="509"/>
                  </a:cubicBezTo>
                  <a:cubicBezTo>
                    <a:pt x="540" y="508"/>
                    <a:pt x="541" y="507"/>
                    <a:pt x="541" y="509"/>
                  </a:cubicBezTo>
                  <a:cubicBezTo>
                    <a:pt x="542" y="511"/>
                    <a:pt x="544" y="514"/>
                    <a:pt x="545" y="514"/>
                  </a:cubicBezTo>
                  <a:cubicBezTo>
                    <a:pt x="547" y="514"/>
                    <a:pt x="549" y="515"/>
                    <a:pt x="550" y="514"/>
                  </a:cubicBezTo>
                  <a:cubicBezTo>
                    <a:pt x="550" y="513"/>
                    <a:pt x="554" y="512"/>
                    <a:pt x="555" y="511"/>
                  </a:cubicBezTo>
                  <a:cubicBezTo>
                    <a:pt x="557" y="511"/>
                    <a:pt x="562" y="510"/>
                    <a:pt x="563" y="508"/>
                  </a:cubicBezTo>
                  <a:cubicBezTo>
                    <a:pt x="564" y="505"/>
                    <a:pt x="568" y="505"/>
                    <a:pt x="569" y="503"/>
                  </a:cubicBezTo>
                  <a:cubicBezTo>
                    <a:pt x="570" y="502"/>
                    <a:pt x="573" y="501"/>
                    <a:pt x="574" y="499"/>
                  </a:cubicBezTo>
                  <a:cubicBezTo>
                    <a:pt x="575" y="498"/>
                    <a:pt x="579" y="498"/>
                    <a:pt x="579" y="497"/>
                  </a:cubicBezTo>
                  <a:cubicBezTo>
                    <a:pt x="580" y="495"/>
                    <a:pt x="583" y="495"/>
                    <a:pt x="585" y="496"/>
                  </a:cubicBezTo>
                  <a:cubicBezTo>
                    <a:pt x="587" y="496"/>
                    <a:pt x="595" y="498"/>
                    <a:pt x="596" y="498"/>
                  </a:cubicBezTo>
                  <a:cubicBezTo>
                    <a:pt x="598" y="497"/>
                    <a:pt x="598" y="503"/>
                    <a:pt x="599" y="503"/>
                  </a:cubicBezTo>
                  <a:cubicBezTo>
                    <a:pt x="600" y="503"/>
                    <a:pt x="604" y="507"/>
                    <a:pt x="606" y="506"/>
                  </a:cubicBezTo>
                  <a:cubicBezTo>
                    <a:pt x="607" y="505"/>
                    <a:pt x="610" y="504"/>
                    <a:pt x="612" y="505"/>
                  </a:cubicBezTo>
                  <a:cubicBezTo>
                    <a:pt x="614" y="507"/>
                    <a:pt x="617" y="509"/>
                    <a:pt x="618" y="507"/>
                  </a:cubicBezTo>
                  <a:cubicBezTo>
                    <a:pt x="619" y="505"/>
                    <a:pt x="624" y="505"/>
                    <a:pt x="624" y="503"/>
                  </a:cubicBezTo>
                  <a:cubicBezTo>
                    <a:pt x="625" y="502"/>
                    <a:pt x="626" y="499"/>
                    <a:pt x="625" y="498"/>
                  </a:cubicBezTo>
                  <a:cubicBezTo>
                    <a:pt x="623" y="497"/>
                    <a:pt x="622" y="493"/>
                    <a:pt x="622" y="490"/>
                  </a:cubicBezTo>
                  <a:cubicBezTo>
                    <a:pt x="621" y="488"/>
                    <a:pt x="625" y="488"/>
                    <a:pt x="625" y="486"/>
                  </a:cubicBezTo>
                  <a:cubicBezTo>
                    <a:pt x="626" y="484"/>
                    <a:pt x="628" y="483"/>
                    <a:pt x="629" y="482"/>
                  </a:cubicBezTo>
                  <a:cubicBezTo>
                    <a:pt x="630" y="481"/>
                    <a:pt x="631" y="479"/>
                    <a:pt x="632" y="479"/>
                  </a:cubicBezTo>
                  <a:cubicBezTo>
                    <a:pt x="634" y="480"/>
                    <a:pt x="637" y="481"/>
                    <a:pt x="638" y="482"/>
                  </a:cubicBezTo>
                  <a:cubicBezTo>
                    <a:pt x="639" y="483"/>
                    <a:pt x="642" y="483"/>
                    <a:pt x="643" y="483"/>
                  </a:cubicBezTo>
                  <a:cubicBezTo>
                    <a:pt x="645" y="483"/>
                    <a:pt x="647" y="485"/>
                    <a:pt x="649" y="486"/>
                  </a:cubicBezTo>
                  <a:cubicBezTo>
                    <a:pt x="651" y="487"/>
                    <a:pt x="656" y="487"/>
                    <a:pt x="657" y="489"/>
                  </a:cubicBezTo>
                  <a:cubicBezTo>
                    <a:pt x="658" y="491"/>
                    <a:pt x="657" y="495"/>
                    <a:pt x="658" y="497"/>
                  </a:cubicBezTo>
                  <a:cubicBezTo>
                    <a:pt x="659" y="499"/>
                    <a:pt x="662" y="502"/>
                    <a:pt x="663" y="501"/>
                  </a:cubicBezTo>
                  <a:cubicBezTo>
                    <a:pt x="664" y="500"/>
                    <a:pt x="668" y="504"/>
                    <a:pt x="670" y="504"/>
                  </a:cubicBezTo>
                  <a:cubicBezTo>
                    <a:pt x="672" y="503"/>
                    <a:pt x="674" y="500"/>
                    <a:pt x="676" y="500"/>
                  </a:cubicBezTo>
                  <a:cubicBezTo>
                    <a:pt x="677" y="500"/>
                    <a:pt x="682" y="499"/>
                    <a:pt x="683" y="499"/>
                  </a:cubicBezTo>
                  <a:cubicBezTo>
                    <a:pt x="685" y="500"/>
                    <a:pt x="690" y="502"/>
                    <a:pt x="691" y="501"/>
                  </a:cubicBezTo>
                  <a:cubicBezTo>
                    <a:pt x="691" y="501"/>
                    <a:pt x="696" y="502"/>
                    <a:pt x="697" y="503"/>
                  </a:cubicBezTo>
                  <a:cubicBezTo>
                    <a:pt x="697" y="505"/>
                    <a:pt x="703" y="505"/>
                    <a:pt x="703" y="507"/>
                  </a:cubicBezTo>
                  <a:cubicBezTo>
                    <a:pt x="703" y="509"/>
                    <a:pt x="707" y="510"/>
                    <a:pt x="708" y="512"/>
                  </a:cubicBezTo>
                  <a:cubicBezTo>
                    <a:pt x="709" y="514"/>
                    <a:pt x="716" y="513"/>
                    <a:pt x="718" y="514"/>
                  </a:cubicBezTo>
                  <a:cubicBezTo>
                    <a:pt x="719" y="516"/>
                    <a:pt x="728" y="515"/>
                    <a:pt x="729" y="514"/>
                  </a:cubicBezTo>
                  <a:cubicBezTo>
                    <a:pt x="729" y="513"/>
                    <a:pt x="737" y="513"/>
                    <a:pt x="739" y="511"/>
                  </a:cubicBezTo>
                  <a:cubicBezTo>
                    <a:pt x="741" y="510"/>
                    <a:pt x="745" y="510"/>
                    <a:pt x="745" y="508"/>
                  </a:cubicBezTo>
                  <a:cubicBezTo>
                    <a:pt x="746" y="507"/>
                    <a:pt x="750" y="505"/>
                    <a:pt x="752" y="503"/>
                  </a:cubicBezTo>
                  <a:cubicBezTo>
                    <a:pt x="754" y="502"/>
                    <a:pt x="761" y="502"/>
                    <a:pt x="762" y="504"/>
                  </a:cubicBezTo>
                  <a:cubicBezTo>
                    <a:pt x="762" y="506"/>
                    <a:pt x="767" y="507"/>
                    <a:pt x="769" y="506"/>
                  </a:cubicBezTo>
                  <a:cubicBezTo>
                    <a:pt x="771" y="505"/>
                    <a:pt x="776" y="506"/>
                    <a:pt x="776" y="508"/>
                  </a:cubicBezTo>
                  <a:cubicBezTo>
                    <a:pt x="777" y="510"/>
                    <a:pt x="783" y="511"/>
                    <a:pt x="784" y="510"/>
                  </a:cubicBezTo>
                  <a:cubicBezTo>
                    <a:pt x="786" y="510"/>
                    <a:pt x="790" y="506"/>
                    <a:pt x="792" y="506"/>
                  </a:cubicBezTo>
                  <a:cubicBezTo>
                    <a:pt x="793" y="505"/>
                    <a:pt x="796" y="503"/>
                    <a:pt x="795" y="502"/>
                  </a:cubicBezTo>
                  <a:cubicBezTo>
                    <a:pt x="795" y="500"/>
                    <a:pt x="799" y="494"/>
                    <a:pt x="799" y="492"/>
                  </a:cubicBezTo>
                  <a:cubicBezTo>
                    <a:pt x="800" y="490"/>
                    <a:pt x="803" y="484"/>
                    <a:pt x="804" y="483"/>
                  </a:cubicBezTo>
                  <a:cubicBezTo>
                    <a:pt x="805" y="483"/>
                    <a:pt x="808" y="480"/>
                    <a:pt x="808" y="479"/>
                  </a:cubicBezTo>
                  <a:cubicBezTo>
                    <a:pt x="808" y="477"/>
                    <a:pt x="807" y="472"/>
                    <a:pt x="805" y="472"/>
                  </a:cubicBezTo>
                  <a:cubicBezTo>
                    <a:pt x="804" y="472"/>
                    <a:pt x="801" y="472"/>
                    <a:pt x="805" y="467"/>
                  </a:cubicBezTo>
                  <a:cubicBezTo>
                    <a:pt x="808" y="462"/>
                    <a:pt x="814" y="463"/>
                    <a:pt x="815" y="463"/>
                  </a:cubicBezTo>
                  <a:cubicBezTo>
                    <a:pt x="816" y="463"/>
                    <a:pt x="823" y="461"/>
                    <a:pt x="827" y="462"/>
                  </a:cubicBezTo>
                  <a:cubicBezTo>
                    <a:pt x="830" y="463"/>
                    <a:pt x="832" y="462"/>
                    <a:pt x="836" y="464"/>
                  </a:cubicBezTo>
                  <a:cubicBezTo>
                    <a:pt x="839" y="466"/>
                    <a:pt x="844" y="465"/>
                    <a:pt x="846" y="467"/>
                  </a:cubicBezTo>
                  <a:cubicBezTo>
                    <a:pt x="847" y="469"/>
                    <a:pt x="851" y="471"/>
                    <a:pt x="851" y="474"/>
                  </a:cubicBezTo>
                  <a:cubicBezTo>
                    <a:pt x="850" y="477"/>
                    <a:pt x="853" y="475"/>
                    <a:pt x="855" y="482"/>
                  </a:cubicBezTo>
                  <a:cubicBezTo>
                    <a:pt x="856" y="490"/>
                    <a:pt x="859" y="490"/>
                    <a:pt x="859" y="493"/>
                  </a:cubicBezTo>
                  <a:cubicBezTo>
                    <a:pt x="860" y="497"/>
                    <a:pt x="864" y="503"/>
                    <a:pt x="863" y="505"/>
                  </a:cubicBezTo>
                  <a:cubicBezTo>
                    <a:pt x="863" y="507"/>
                    <a:pt x="862" y="510"/>
                    <a:pt x="866" y="510"/>
                  </a:cubicBezTo>
                  <a:cubicBezTo>
                    <a:pt x="871" y="510"/>
                    <a:pt x="873" y="514"/>
                    <a:pt x="874" y="513"/>
                  </a:cubicBezTo>
                  <a:cubicBezTo>
                    <a:pt x="875" y="513"/>
                    <a:pt x="880" y="514"/>
                    <a:pt x="882" y="517"/>
                  </a:cubicBezTo>
                  <a:cubicBezTo>
                    <a:pt x="885" y="520"/>
                    <a:pt x="888" y="519"/>
                    <a:pt x="888" y="522"/>
                  </a:cubicBezTo>
                  <a:cubicBezTo>
                    <a:pt x="888" y="525"/>
                    <a:pt x="890" y="527"/>
                    <a:pt x="890" y="530"/>
                  </a:cubicBezTo>
                  <a:cubicBezTo>
                    <a:pt x="890" y="532"/>
                    <a:pt x="894" y="534"/>
                    <a:pt x="898" y="533"/>
                  </a:cubicBezTo>
                  <a:cubicBezTo>
                    <a:pt x="901" y="533"/>
                    <a:pt x="903" y="534"/>
                    <a:pt x="905" y="531"/>
                  </a:cubicBezTo>
                  <a:cubicBezTo>
                    <a:pt x="906" y="528"/>
                    <a:pt x="911" y="529"/>
                    <a:pt x="913" y="528"/>
                  </a:cubicBezTo>
                  <a:cubicBezTo>
                    <a:pt x="914" y="527"/>
                    <a:pt x="919" y="525"/>
                    <a:pt x="919" y="530"/>
                  </a:cubicBezTo>
                  <a:cubicBezTo>
                    <a:pt x="919" y="535"/>
                    <a:pt x="922" y="536"/>
                    <a:pt x="919" y="537"/>
                  </a:cubicBezTo>
                  <a:cubicBezTo>
                    <a:pt x="917" y="539"/>
                    <a:pt x="916" y="546"/>
                    <a:pt x="915" y="549"/>
                  </a:cubicBezTo>
                  <a:cubicBezTo>
                    <a:pt x="914" y="552"/>
                    <a:pt x="911" y="553"/>
                    <a:pt x="910" y="556"/>
                  </a:cubicBezTo>
                  <a:cubicBezTo>
                    <a:pt x="910" y="560"/>
                    <a:pt x="906" y="560"/>
                    <a:pt x="906" y="562"/>
                  </a:cubicBezTo>
                  <a:cubicBezTo>
                    <a:pt x="906" y="565"/>
                    <a:pt x="902" y="564"/>
                    <a:pt x="899" y="562"/>
                  </a:cubicBezTo>
                  <a:cubicBezTo>
                    <a:pt x="897" y="560"/>
                    <a:pt x="895" y="566"/>
                    <a:pt x="893" y="566"/>
                  </a:cubicBezTo>
                  <a:cubicBezTo>
                    <a:pt x="891" y="566"/>
                    <a:pt x="891" y="571"/>
                    <a:pt x="891" y="573"/>
                  </a:cubicBezTo>
                  <a:cubicBezTo>
                    <a:pt x="892" y="574"/>
                    <a:pt x="891" y="577"/>
                    <a:pt x="892" y="580"/>
                  </a:cubicBezTo>
                  <a:cubicBezTo>
                    <a:pt x="893" y="582"/>
                    <a:pt x="892" y="585"/>
                    <a:pt x="892" y="589"/>
                  </a:cubicBezTo>
                  <a:cubicBezTo>
                    <a:pt x="895" y="587"/>
                    <a:pt x="898" y="585"/>
                    <a:pt x="899" y="585"/>
                  </a:cubicBezTo>
                  <a:cubicBezTo>
                    <a:pt x="902" y="585"/>
                    <a:pt x="905" y="591"/>
                    <a:pt x="908" y="591"/>
                  </a:cubicBezTo>
                  <a:cubicBezTo>
                    <a:pt x="912" y="591"/>
                    <a:pt x="927" y="579"/>
                    <a:pt x="927" y="577"/>
                  </a:cubicBezTo>
                  <a:cubicBezTo>
                    <a:pt x="927" y="576"/>
                    <a:pt x="936" y="566"/>
                    <a:pt x="940" y="561"/>
                  </a:cubicBezTo>
                  <a:cubicBezTo>
                    <a:pt x="944" y="556"/>
                    <a:pt x="950" y="548"/>
                    <a:pt x="952" y="543"/>
                  </a:cubicBezTo>
                  <a:cubicBezTo>
                    <a:pt x="953" y="539"/>
                    <a:pt x="959" y="532"/>
                    <a:pt x="960" y="529"/>
                  </a:cubicBezTo>
                  <a:cubicBezTo>
                    <a:pt x="962" y="527"/>
                    <a:pt x="963" y="526"/>
                    <a:pt x="965" y="520"/>
                  </a:cubicBezTo>
                  <a:cubicBezTo>
                    <a:pt x="968" y="513"/>
                    <a:pt x="968" y="497"/>
                    <a:pt x="969" y="496"/>
                  </a:cubicBezTo>
                  <a:cubicBezTo>
                    <a:pt x="970" y="494"/>
                    <a:pt x="969" y="492"/>
                    <a:pt x="970" y="490"/>
                  </a:cubicBezTo>
                  <a:cubicBezTo>
                    <a:pt x="972" y="488"/>
                    <a:pt x="971" y="486"/>
                    <a:pt x="973" y="483"/>
                  </a:cubicBezTo>
                  <a:cubicBezTo>
                    <a:pt x="976" y="481"/>
                    <a:pt x="975" y="479"/>
                    <a:pt x="975" y="477"/>
                  </a:cubicBezTo>
                  <a:cubicBezTo>
                    <a:pt x="974" y="475"/>
                    <a:pt x="975" y="471"/>
                    <a:pt x="974" y="470"/>
                  </a:cubicBezTo>
                  <a:cubicBezTo>
                    <a:pt x="974" y="469"/>
                    <a:pt x="974" y="468"/>
                    <a:pt x="975" y="467"/>
                  </a:cubicBezTo>
                  <a:cubicBezTo>
                    <a:pt x="977" y="466"/>
                    <a:pt x="974" y="464"/>
                    <a:pt x="972" y="463"/>
                  </a:cubicBezTo>
                  <a:cubicBezTo>
                    <a:pt x="970" y="462"/>
                    <a:pt x="968" y="461"/>
                    <a:pt x="967" y="458"/>
                  </a:cubicBezTo>
                  <a:cubicBezTo>
                    <a:pt x="967" y="456"/>
                    <a:pt x="964" y="452"/>
                    <a:pt x="961" y="453"/>
                  </a:cubicBezTo>
                  <a:cubicBezTo>
                    <a:pt x="958" y="453"/>
                    <a:pt x="954" y="451"/>
                    <a:pt x="954" y="453"/>
                  </a:cubicBezTo>
                  <a:cubicBezTo>
                    <a:pt x="955" y="455"/>
                    <a:pt x="954" y="456"/>
                    <a:pt x="953" y="456"/>
                  </a:cubicBezTo>
                  <a:cubicBezTo>
                    <a:pt x="951" y="456"/>
                    <a:pt x="951" y="457"/>
                    <a:pt x="949" y="460"/>
                  </a:cubicBezTo>
                  <a:cubicBezTo>
                    <a:pt x="948" y="462"/>
                    <a:pt x="942" y="463"/>
                    <a:pt x="945" y="460"/>
                  </a:cubicBezTo>
                  <a:cubicBezTo>
                    <a:pt x="947" y="457"/>
                    <a:pt x="944" y="457"/>
                    <a:pt x="944" y="455"/>
                  </a:cubicBezTo>
                  <a:cubicBezTo>
                    <a:pt x="945" y="452"/>
                    <a:pt x="947" y="449"/>
                    <a:pt x="944" y="451"/>
                  </a:cubicBezTo>
                  <a:cubicBezTo>
                    <a:pt x="941" y="453"/>
                    <a:pt x="941" y="457"/>
                    <a:pt x="939" y="457"/>
                  </a:cubicBezTo>
                  <a:cubicBezTo>
                    <a:pt x="937" y="458"/>
                    <a:pt x="937" y="450"/>
                    <a:pt x="938" y="448"/>
                  </a:cubicBezTo>
                  <a:cubicBezTo>
                    <a:pt x="939" y="446"/>
                    <a:pt x="934" y="448"/>
                    <a:pt x="929" y="448"/>
                  </a:cubicBezTo>
                  <a:cubicBezTo>
                    <a:pt x="924" y="447"/>
                    <a:pt x="925" y="443"/>
                    <a:pt x="929" y="441"/>
                  </a:cubicBezTo>
                  <a:cubicBezTo>
                    <a:pt x="933" y="438"/>
                    <a:pt x="933" y="436"/>
                    <a:pt x="935" y="435"/>
                  </a:cubicBezTo>
                  <a:cubicBezTo>
                    <a:pt x="937" y="434"/>
                    <a:pt x="942" y="430"/>
                    <a:pt x="945" y="428"/>
                  </a:cubicBezTo>
                  <a:cubicBezTo>
                    <a:pt x="948" y="426"/>
                    <a:pt x="949" y="424"/>
                    <a:pt x="949" y="421"/>
                  </a:cubicBezTo>
                  <a:cubicBezTo>
                    <a:pt x="950" y="419"/>
                    <a:pt x="956" y="416"/>
                    <a:pt x="961" y="411"/>
                  </a:cubicBezTo>
                  <a:cubicBezTo>
                    <a:pt x="966" y="407"/>
                    <a:pt x="968" y="404"/>
                    <a:pt x="970" y="401"/>
                  </a:cubicBezTo>
                  <a:cubicBezTo>
                    <a:pt x="971" y="398"/>
                    <a:pt x="978" y="395"/>
                    <a:pt x="979" y="392"/>
                  </a:cubicBezTo>
                  <a:cubicBezTo>
                    <a:pt x="979" y="390"/>
                    <a:pt x="988" y="385"/>
                    <a:pt x="994" y="383"/>
                  </a:cubicBezTo>
                  <a:cubicBezTo>
                    <a:pt x="1000" y="382"/>
                    <a:pt x="1009" y="384"/>
                    <a:pt x="1011" y="386"/>
                  </a:cubicBezTo>
                  <a:cubicBezTo>
                    <a:pt x="1013" y="388"/>
                    <a:pt x="1014" y="387"/>
                    <a:pt x="1015" y="386"/>
                  </a:cubicBezTo>
                  <a:cubicBezTo>
                    <a:pt x="1016" y="384"/>
                    <a:pt x="1019" y="385"/>
                    <a:pt x="1023" y="386"/>
                  </a:cubicBezTo>
                  <a:cubicBezTo>
                    <a:pt x="1027" y="386"/>
                    <a:pt x="1028" y="383"/>
                    <a:pt x="1031" y="384"/>
                  </a:cubicBezTo>
                  <a:cubicBezTo>
                    <a:pt x="1033" y="385"/>
                    <a:pt x="1036" y="386"/>
                    <a:pt x="1037" y="382"/>
                  </a:cubicBezTo>
                  <a:cubicBezTo>
                    <a:pt x="1039" y="378"/>
                    <a:pt x="1047" y="379"/>
                    <a:pt x="1049" y="381"/>
                  </a:cubicBezTo>
                  <a:cubicBezTo>
                    <a:pt x="1050" y="382"/>
                    <a:pt x="1052" y="384"/>
                    <a:pt x="1055" y="382"/>
                  </a:cubicBezTo>
                  <a:cubicBezTo>
                    <a:pt x="1057" y="380"/>
                    <a:pt x="1057" y="385"/>
                    <a:pt x="1060" y="385"/>
                  </a:cubicBezTo>
                  <a:cubicBezTo>
                    <a:pt x="1063" y="386"/>
                    <a:pt x="1061" y="388"/>
                    <a:pt x="1059" y="388"/>
                  </a:cubicBezTo>
                  <a:cubicBezTo>
                    <a:pt x="1056" y="388"/>
                    <a:pt x="1053" y="389"/>
                    <a:pt x="1056" y="391"/>
                  </a:cubicBezTo>
                  <a:cubicBezTo>
                    <a:pt x="1059" y="393"/>
                    <a:pt x="1062" y="390"/>
                    <a:pt x="1064" y="390"/>
                  </a:cubicBezTo>
                  <a:cubicBezTo>
                    <a:pt x="1066" y="390"/>
                    <a:pt x="1070" y="390"/>
                    <a:pt x="1073" y="388"/>
                  </a:cubicBezTo>
                  <a:cubicBezTo>
                    <a:pt x="1076" y="386"/>
                    <a:pt x="1076" y="390"/>
                    <a:pt x="1078" y="388"/>
                  </a:cubicBezTo>
                  <a:cubicBezTo>
                    <a:pt x="1080" y="386"/>
                    <a:pt x="1085" y="386"/>
                    <a:pt x="1087" y="386"/>
                  </a:cubicBezTo>
                  <a:cubicBezTo>
                    <a:pt x="1089" y="386"/>
                    <a:pt x="1087" y="383"/>
                    <a:pt x="1083" y="383"/>
                  </a:cubicBezTo>
                  <a:cubicBezTo>
                    <a:pt x="1080" y="383"/>
                    <a:pt x="1080" y="381"/>
                    <a:pt x="1083" y="375"/>
                  </a:cubicBezTo>
                  <a:cubicBezTo>
                    <a:pt x="1086" y="369"/>
                    <a:pt x="1091" y="366"/>
                    <a:pt x="1095" y="363"/>
                  </a:cubicBezTo>
                  <a:cubicBezTo>
                    <a:pt x="1098" y="360"/>
                    <a:pt x="1101" y="361"/>
                    <a:pt x="1101" y="359"/>
                  </a:cubicBezTo>
                  <a:cubicBezTo>
                    <a:pt x="1101" y="357"/>
                    <a:pt x="1102" y="351"/>
                    <a:pt x="1105" y="351"/>
                  </a:cubicBezTo>
                  <a:cubicBezTo>
                    <a:pt x="1107" y="350"/>
                    <a:pt x="1114" y="352"/>
                    <a:pt x="1118" y="349"/>
                  </a:cubicBezTo>
                  <a:cubicBezTo>
                    <a:pt x="1122" y="347"/>
                    <a:pt x="1122" y="351"/>
                    <a:pt x="1123" y="352"/>
                  </a:cubicBezTo>
                  <a:cubicBezTo>
                    <a:pt x="1125" y="353"/>
                    <a:pt x="1127" y="348"/>
                    <a:pt x="1129" y="349"/>
                  </a:cubicBezTo>
                  <a:cubicBezTo>
                    <a:pt x="1131" y="351"/>
                    <a:pt x="1126" y="354"/>
                    <a:pt x="1125" y="358"/>
                  </a:cubicBezTo>
                  <a:cubicBezTo>
                    <a:pt x="1124" y="362"/>
                    <a:pt x="1128" y="360"/>
                    <a:pt x="1130" y="361"/>
                  </a:cubicBezTo>
                  <a:cubicBezTo>
                    <a:pt x="1132" y="363"/>
                    <a:pt x="1127" y="364"/>
                    <a:pt x="1128" y="365"/>
                  </a:cubicBezTo>
                  <a:cubicBezTo>
                    <a:pt x="1128" y="366"/>
                    <a:pt x="1132" y="366"/>
                    <a:pt x="1137" y="360"/>
                  </a:cubicBezTo>
                  <a:cubicBezTo>
                    <a:pt x="1143" y="354"/>
                    <a:pt x="1147" y="353"/>
                    <a:pt x="1151" y="353"/>
                  </a:cubicBezTo>
                  <a:cubicBezTo>
                    <a:pt x="1154" y="353"/>
                    <a:pt x="1152" y="350"/>
                    <a:pt x="1152" y="344"/>
                  </a:cubicBezTo>
                  <a:cubicBezTo>
                    <a:pt x="1153" y="338"/>
                    <a:pt x="1163" y="337"/>
                    <a:pt x="1166" y="338"/>
                  </a:cubicBezTo>
                  <a:cubicBezTo>
                    <a:pt x="1170" y="340"/>
                    <a:pt x="1169" y="342"/>
                    <a:pt x="1166" y="341"/>
                  </a:cubicBezTo>
                  <a:cubicBezTo>
                    <a:pt x="1163" y="340"/>
                    <a:pt x="1160" y="343"/>
                    <a:pt x="1160" y="348"/>
                  </a:cubicBezTo>
                  <a:cubicBezTo>
                    <a:pt x="1160" y="352"/>
                    <a:pt x="1157" y="354"/>
                    <a:pt x="1159" y="356"/>
                  </a:cubicBezTo>
                  <a:cubicBezTo>
                    <a:pt x="1160" y="357"/>
                    <a:pt x="1156" y="358"/>
                    <a:pt x="1156" y="360"/>
                  </a:cubicBezTo>
                  <a:cubicBezTo>
                    <a:pt x="1156" y="362"/>
                    <a:pt x="1156" y="363"/>
                    <a:pt x="1154" y="364"/>
                  </a:cubicBezTo>
                  <a:cubicBezTo>
                    <a:pt x="1152" y="365"/>
                    <a:pt x="1144" y="366"/>
                    <a:pt x="1143" y="369"/>
                  </a:cubicBezTo>
                  <a:cubicBezTo>
                    <a:pt x="1143" y="373"/>
                    <a:pt x="1139" y="373"/>
                    <a:pt x="1137" y="378"/>
                  </a:cubicBezTo>
                  <a:cubicBezTo>
                    <a:pt x="1135" y="382"/>
                    <a:pt x="1127" y="385"/>
                    <a:pt x="1122" y="393"/>
                  </a:cubicBezTo>
                  <a:cubicBezTo>
                    <a:pt x="1117" y="402"/>
                    <a:pt x="1109" y="402"/>
                    <a:pt x="1109" y="404"/>
                  </a:cubicBezTo>
                  <a:cubicBezTo>
                    <a:pt x="1109" y="405"/>
                    <a:pt x="1103" y="405"/>
                    <a:pt x="1101" y="406"/>
                  </a:cubicBezTo>
                  <a:cubicBezTo>
                    <a:pt x="1099" y="406"/>
                    <a:pt x="1103" y="411"/>
                    <a:pt x="1099" y="417"/>
                  </a:cubicBezTo>
                  <a:cubicBezTo>
                    <a:pt x="1094" y="422"/>
                    <a:pt x="1091" y="430"/>
                    <a:pt x="1091" y="438"/>
                  </a:cubicBezTo>
                  <a:cubicBezTo>
                    <a:pt x="1091" y="446"/>
                    <a:pt x="1094" y="468"/>
                    <a:pt x="1096" y="472"/>
                  </a:cubicBezTo>
                  <a:cubicBezTo>
                    <a:pt x="1098" y="476"/>
                    <a:pt x="1096" y="486"/>
                    <a:pt x="1098" y="488"/>
                  </a:cubicBezTo>
                  <a:cubicBezTo>
                    <a:pt x="1100" y="490"/>
                    <a:pt x="1099" y="493"/>
                    <a:pt x="1100" y="495"/>
                  </a:cubicBezTo>
                  <a:cubicBezTo>
                    <a:pt x="1101" y="496"/>
                    <a:pt x="1106" y="489"/>
                    <a:pt x="1109" y="486"/>
                  </a:cubicBezTo>
                  <a:cubicBezTo>
                    <a:pt x="1112" y="483"/>
                    <a:pt x="1111" y="483"/>
                    <a:pt x="1113" y="481"/>
                  </a:cubicBezTo>
                  <a:cubicBezTo>
                    <a:pt x="1115" y="480"/>
                    <a:pt x="1114" y="473"/>
                    <a:pt x="1114" y="472"/>
                  </a:cubicBezTo>
                  <a:cubicBezTo>
                    <a:pt x="1115" y="470"/>
                    <a:pt x="1119" y="469"/>
                    <a:pt x="1120" y="467"/>
                  </a:cubicBezTo>
                  <a:cubicBezTo>
                    <a:pt x="1121" y="466"/>
                    <a:pt x="1124" y="467"/>
                    <a:pt x="1126" y="466"/>
                  </a:cubicBezTo>
                  <a:cubicBezTo>
                    <a:pt x="1128" y="465"/>
                    <a:pt x="1126" y="461"/>
                    <a:pt x="1125" y="458"/>
                  </a:cubicBezTo>
                  <a:cubicBezTo>
                    <a:pt x="1125" y="456"/>
                    <a:pt x="1130" y="452"/>
                    <a:pt x="1133" y="450"/>
                  </a:cubicBezTo>
                  <a:cubicBezTo>
                    <a:pt x="1136" y="447"/>
                    <a:pt x="1139" y="451"/>
                    <a:pt x="1143" y="448"/>
                  </a:cubicBezTo>
                  <a:cubicBezTo>
                    <a:pt x="1146" y="444"/>
                    <a:pt x="1142" y="440"/>
                    <a:pt x="1141" y="439"/>
                  </a:cubicBezTo>
                  <a:cubicBezTo>
                    <a:pt x="1140" y="437"/>
                    <a:pt x="1144" y="428"/>
                    <a:pt x="1147" y="427"/>
                  </a:cubicBezTo>
                  <a:cubicBezTo>
                    <a:pt x="1149" y="426"/>
                    <a:pt x="1151" y="429"/>
                    <a:pt x="1153" y="427"/>
                  </a:cubicBezTo>
                  <a:cubicBezTo>
                    <a:pt x="1155" y="424"/>
                    <a:pt x="1151" y="420"/>
                    <a:pt x="1149" y="421"/>
                  </a:cubicBezTo>
                  <a:cubicBezTo>
                    <a:pt x="1148" y="421"/>
                    <a:pt x="1147" y="414"/>
                    <a:pt x="1151" y="410"/>
                  </a:cubicBezTo>
                  <a:cubicBezTo>
                    <a:pt x="1155" y="407"/>
                    <a:pt x="1153" y="406"/>
                    <a:pt x="1151" y="405"/>
                  </a:cubicBezTo>
                  <a:cubicBezTo>
                    <a:pt x="1148" y="405"/>
                    <a:pt x="1148" y="406"/>
                    <a:pt x="1146" y="406"/>
                  </a:cubicBezTo>
                  <a:cubicBezTo>
                    <a:pt x="1144" y="406"/>
                    <a:pt x="1141" y="401"/>
                    <a:pt x="1145" y="396"/>
                  </a:cubicBezTo>
                  <a:cubicBezTo>
                    <a:pt x="1148" y="391"/>
                    <a:pt x="1151" y="392"/>
                    <a:pt x="1151" y="388"/>
                  </a:cubicBezTo>
                  <a:cubicBezTo>
                    <a:pt x="1152" y="384"/>
                    <a:pt x="1156" y="378"/>
                    <a:pt x="1157" y="376"/>
                  </a:cubicBezTo>
                  <a:cubicBezTo>
                    <a:pt x="1158" y="374"/>
                    <a:pt x="1163" y="376"/>
                    <a:pt x="1164" y="376"/>
                  </a:cubicBezTo>
                  <a:cubicBezTo>
                    <a:pt x="1166" y="376"/>
                    <a:pt x="1166" y="380"/>
                    <a:pt x="1168" y="378"/>
                  </a:cubicBezTo>
                  <a:cubicBezTo>
                    <a:pt x="1170" y="376"/>
                    <a:pt x="1173" y="369"/>
                    <a:pt x="1176" y="369"/>
                  </a:cubicBezTo>
                  <a:cubicBezTo>
                    <a:pt x="1178" y="369"/>
                    <a:pt x="1177" y="374"/>
                    <a:pt x="1177" y="377"/>
                  </a:cubicBezTo>
                  <a:cubicBezTo>
                    <a:pt x="1178" y="380"/>
                    <a:pt x="1180" y="376"/>
                    <a:pt x="1185" y="372"/>
                  </a:cubicBezTo>
                  <a:cubicBezTo>
                    <a:pt x="1190" y="368"/>
                    <a:pt x="1201" y="368"/>
                    <a:pt x="1205" y="370"/>
                  </a:cubicBezTo>
                  <a:cubicBezTo>
                    <a:pt x="1208" y="372"/>
                    <a:pt x="1209" y="376"/>
                    <a:pt x="1211" y="376"/>
                  </a:cubicBezTo>
                  <a:cubicBezTo>
                    <a:pt x="1214" y="375"/>
                    <a:pt x="1211" y="371"/>
                    <a:pt x="1214" y="370"/>
                  </a:cubicBezTo>
                  <a:cubicBezTo>
                    <a:pt x="1217" y="369"/>
                    <a:pt x="1222" y="366"/>
                    <a:pt x="1226" y="363"/>
                  </a:cubicBezTo>
                  <a:cubicBezTo>
                    <a:pt x="1230" y="360"/>
                    <a:pt x="1229" y="362"/>
                    <a:pt x="1231" y="359"/>
                  </a:cubicBezTo>
                  <a:cubicBezTo>
                    <a:pt x="1233" y="356"/>
                    <a:pt x="1235" y="358"/>
                    <a:pt x="1235" y="356"/>
                  </a:cubicBezTo>
                  <a:cubicBezTo>
                    <a:pt x="1236" y="354"/>
                    <a:pt x="1241" y="351"/>
                    <a:pt x="1249" y="349"/>
                  </a:cubicBezTo>
                  <a:cubicBezTo>
                    <a:pt x="1256" y="347"/>
                    <a:pt x="1266" y="341"/>
                    <a:pt x="1265" y="339"/>
                  </a:cubicBezTo>
                  <a:cubicBezTo>
                    <a:pt x="1265" y="337"/>
                    <a:pt x="1268" y="337"/>
                    <a:pt x="1269" y="338"/>
                  </a:cubicBezTo>
                  <a:cubicBezTo>
                    <a:pt x="1269" y="340"/>
                    <a:pt x="1272" y="339"/>
                    <a:pt x="1276" y="340"/>
                  </a:cubicBezTo>
                  <a:cubicBezTo>
                    <a:pt x="1280" y="341"/>
                    <a:pt x="1282" y="343"/>
                    <a:pt x="1285" y="340"/>
                  </a:cubicBezTo>
                  <a:cubicBezTo>
                    <a:pt x="1288" y="336"/>
                    <a:pt x="1284" y="335"/>
                    <a:pt x="1284" y="332"/>
                  </a:cubicBezTo>
                  <a:cubicBezTo>
                    <a:pt x="1285" y="329"/>
                    <a:pt x="1279" y="326"/>
                    <a:pt x="1280" y="324"/>
                  </a:cubicBezTo>
                  <a:cubicBezTo>
                    <a:pt x="1280" y="321"/>
                    <a:pt x="1276" y="313"/>
                    <a:pt x="1274" y="315"/>
                  </a:cubicBezTo>
                  <a:cubicBezTo>
                    <a:pt x="1273" y="316"/>
                    <a:pt x="1270" y="313"/>
                    <a:pt x="1270" y="311"/>
                  </a:cubicBezTo>
                  <a:cubicBezTo>
                    <a:pt x="1270" y="309"/>
                    <a:pt x="1269" y="306"/>
                    <a:pt x="1267" y="308"/>
                  </a:cubicBezTo>
                  <a:cubicBezTo>
                    <a:pt x="1265" y="310"/>
                    <a:pt x="1261" y="309"/>
                    <a:pt x="1260" y="306"/>
                  </a:cubicBezTo>
                  <a:cubicBezTo>
                    <a:pt x="1260" y="304"/>
                    <a:pt x="1265" y="302"/>
                    <a:pt x="1268" y="304"/>
                  </a:cubicBezTo>
                  <a:cubicBezTo>
                    <a:pt x="1272" y="305"/>
                    <a:pt x="1271" y="307"/>
                    <a:pt x="1273" y="308"/>
                  </a:cubicBezTo>
                  <a:cubicBezTo>
                    <a:pt x="1274" y="309"/>
                    <a:pt x="1279" y="309"/>
                    <a:pt x="1282" y="308"/>
                  </a:cubicBezTo>
                  <a:cubicBezTo>
                    <a:pt x="1284" y="306"/>
                    <a:pt x="1291" y="304"/>
                    <a:pt x="1292" y="301"/>
                  </a:cubicBezTo>
                  <a:cubicBezTo>
                    <a:pt x="1294" y="299"/>
                    <a:pt x="1292" y="298"/>
                    <a:pt x="1295" y="296"/>
                  </a:cubicBezTo>
                  <a:cubicBezTo>
                    <a:pt x="1297" y="295"/>
                    <a:pt x="1295" y="292"/>
                    <a:pt x="1293" y="291"/>
                  </a:cubicBezTo>
                  <a:cubicBezTo>
                    <a:pt x="1291" y="290"/>
                    <a:pt x="1292" y="286"/>
                    <a:pt x="1294" y="286"/>
                  </a:cubicBezTo>
                  <a:cubicBezTo>
                    <a:pt x="1296" y="286"/>
                    <a:pt x="1295" y="284"/>
                    <a:pt x="1297" y="283"/>
                  </a:cubicBezTo>
                  <a:cubicBezTo>
                    <a:pt x="1298" y="283"/>
                    <a:pt x="1298" y="285"/>
                    <a:pt x="1301" y="283"/>
                  </a:cubicBezTo>
                  <a:cubicBezTo>
                    <a:pt x="1304" y="282"/>
                    <a:pt x="1301" y="285"/>
                    <a:pt x="1300" y="288"/>
                  </a:cubicBezTo>
                  <a:cubicBezTo>
                    <a:pt x="1299" y="291"/>
                    <a:pt x="1302" y="293"/>
                    <a:pt x="1303" y="294"/>
                  </a:cubicBezTo>
                  <a:cubicBezTo>
                    <a:pt x="1303" y="296"/>
                    <a:pt x="1308" y="296"/>
                    <a:pt x="1311" y="295"/>
                  </a:cubicBezTo>
                  <a:cubicBezTo>
                    <a:pt x="1314" y="293"/>
                    <a:pt x="1323" y="297"/>
                    <a:pt x="1324" y="299"/>
                  </a:cubicBezTo>
                  <a:cubicBezTo>
                    <a:pt x="1324" y="302"/>
                    <a:pt x="1326" y="305"/>
                    <a:pt x="1329" y="307"/>
                  </a:cubicBezTo>
                  <a:cubicBezTo>
                    <a:pt x="1333" y="310"/>
                    <a:pt x="1337" y="309"/>
                    <a:pt x="1337" y="311"/>
                  </a:cubicBezTo>
                  <a:cubicBezTo>
                    <a:pt x="1338" y="313"/>
                    <a:pt x="1340" y="314"/>
                    <a:pt x="1342" y="313"/>
                  </a:cubicBezTo>
                  <a:cubicBezTo>
                    <a:pt x="1344" y="313"/>
                    <a:pt x="1345" y="316"/>
                    <a:pt x="1347" y="314"/>
                  </a:cubicBezTo>
                  <a:cubicBezTo>
                    <a:pt x="1348" y="312"/>
                    <a:pt x="1349" y="315"/>
                    <a:pt x="1351" y="313"/>
                  </a:cubicBezTo>
                  <a:cubicBezTo>
                    <a:pt x="1353" y="311"/>
                    <a:pt x="1347" y="309"/>
                    <a:pt x="1347" y="308"/>
                  </a:cubicBezTo>
                  <a:cubicBezTo>
                    <a:pt x="1348" y="306"/>
                    <a:pt x="1350" y="309"/>
                    <a:pt x="1351" y="309"/>
                  </a:cubicBezTo>
                  <a:cubicBezTo>
                    <a:pt x="1353" y="309"/>
                    <a:pt x="1351" y="305"/>
                    <a:pt x="1352" y="304"/>
                  </a:cubicBezTo>
                  <a:cubicBezTo>
                    <a:pt x="1353" y="304"/>
                    <a:pt x="1352" y="296"/>
                    <a:pt x="1351" y="295"/>
                  </a:cubicBezTo>
                  <a:cubicBezTo>
                    <a:pt x="1350" y="295"/>
                    <a:pt x="1351" y="292"/>
                    <a:pt x="1353" y="294"/>
                  </a:cubicBezTo>
                  <a:cubicBezTo>
                    <a:pt x="1356" y="296"/>
                    <a:pt x="1360" y="296"/>
                    <a:pt x="1363" y="296"/>
                  </a:cubicBezTo>
                  <a:cubicBezTo>
                    <a:pt x="1365" y="296"/>
                    <a:pt x="1363" y="294"/>
                    <a:pt x="1361" y="294"/>
                  </a:cubicBezTo>
                  <a:cubicBezTo>
                    <a:pt x="1359" y="293"/>
                    <a:pt x="1361" y="291"/>
                    <a:pt x="1362" y="293"/>
                  </a:cubicBezTo>
                  <a:cubicBezTo>
                    <a:pt x="1364" y="294"/>
                    <a:pt x="1367" y="295"/>
                    <a:pt x="1367" y="293"/>
                  </a:cubicBezTo>
                  <a:cubicBezTo>
                    <a:pt x="1367" y="292"/>
                    <a:pt x="1368" y="288"/>
                    <a:pt x="1371" y="288"/>
                  </a:cubicBezTo>
                  <a:cubicBezTo>
                    <a:pt x="1373" y="288"/>
                    <a:pt x="1374" y="287"/>
                    <a:pt x="1372" y="286"/>
                  </a:cubicBezTo>
                  <a:close/>
                  <a:moveTo>
                    <a:pt x="709" y="466"/>
                  </a:moveTo>
                  <a:cubicBezTo>
                    <a:pt x="702" y="473"/>
                    <a:pt x="688" y="474"/>
                    <a:pt x="688" y="480"/>
                  </a:cubicBezTo>
                  <a:cubicBezTo>
                    <a:pt x="688" y="486"/>
                    <a:pt x="672" y="489"/>
                    <a:pt x="671" y="486"/>
                  </a:cubicBezTo>
                  <a:cubicBezTo>
                    <a:pt x="669" y="484"/>
                    <a:pt x="683" y="483"/>
                    <a:pt x="686" y="475"/>
                  </a:cubicBezTo>
                  <a:cubicBezTo>
                    <a:pt x="689" y="467"/>
                    <a:pt x="701" y="463"/>
                    <a:pt x="707" y="452"/>
                  </a:cubicBezTo>
                  <a:cubicBezTo>
                    <a:pt x="712" y="444"/>
                    <a:pt x="715" y="432"/>
                    <a:pt x="718" y="433"/>
                  </a:cubicBezTo>
                  <a:cubicBezTo>
                    <a:pt x="720" y="433"/>
                    <a:pt x="716" y="459"/>
                    <a:pt x="709" y="466"/>
                  </a:cubicBezTo>
                  <a:close/>
                  <a:moveTo>
                    <a:pt x="739" y="144"/>
                  </a:moveTo>
                  <a:cubicBezTo>
                    <a:pt x="738" y="146"/>
                    <a:pt x="733" y="146"/>
                    <a:pt x="734" y="148"/>
                  </a:cubicBezTo>
                  <a:cubicBezTo>
                    <a:pt x="737" y="152"/>
                    <a:pt x="749" y="150"/>
                    <a:pt x="749" y="145"/>
                  </a:cubicBezTo>
                  <a:cubicBezTo>
                    <a:pt x="749" y="141"/>
                    <a:pt x="740" y="142"/>
                    <a:pt x="739" y="144"/>
                  </a:cubicBezTo>
                  <a:close/>
                  <a:moveTo>
                    <a:pt x="306" y="8"/>
                  </a:moveTo>
                  <a:cubicBezTo>
                    <a:pt x="312" y="8"/>
                    <a:pt x="310" y="4"/>
                    <a:pt x="314" y="5"/>
                  </a:cubicBezTo>
                  <a:cubicBezTo>
                    <a:pt x="318" y="5"/>
                    <a:pt x="323" y="5"/>
                    <a:pt x="321" y="2"/>
                  </a:cubicBezTo>
                  <a:cubicBezTo>
                    <a:pt x="319" y="0"/>
                    <a:pt x="305" y="1"/>
                    <a:pt x="306" y="3"/>
                  </a:cubicBezTo>
                  <a:cubicBezTo>
                    <a:pt x="308" y="5"/>
                    <a:pt x="295" y="4"/>
                    <a:pt x="296" y="5"/>
                  </a:cubicBezTo>
                  <a:cubicBezTo>
                    <a:pt x="296" y="7"/>
                    <a:pt x="300" y="8"/>
                    <a:pt x="306" y="8"/>
                  </a:cubicBezTo>
                  <a:close/>
                  <a:moveTo>
                    <a:pt x="277" y="27"/>
                  </a:moveTo>
                  <a:cubicBezTo>
                    <a:pt x="277" y="22"/>
                    <a:pt x="264" y="27"/>
                    <a:pt x="267" y="28"/>
                  </a:cubicBezTo>
                  <a:cubicBezTo>
                    <a:pt x="269" y="29"/>
                    <a:pt x="277" y="31"/>
                    <a:pt x="277" y="27"/>
                  </a:cubicBezTo>
                  <a:close/>
                  <a:moveTo>
                    <a:pt x="307" y="23"/>
                  </a:moveTo>
                  <a:cubicBezTo>
                    <a:pt x="308" y="25"/>
                    <a:pt x="306" y="26"/>
                    <a:pt x="301" y="26"/>
                  </a:cubicBezTo>
                  <a:cubicBezTo>
                    <a:pt x="296" y="26"/>
                    <a:pt x="294" y="29"/>
                    <a:pt x="296" y="31"/>
                  </a:cubicBezTo>
                  <a:cubicBezTo>
                    <a:pt x="299" y="34"/>
                    <a:pt x="312" y="33"/>
                    <a:pt x="314" y="29"/>
                  </a:cubicBezTo>
                  <a:cubicBezTo>
                    <a:pt x="316" y="26"/>
                    <a:pt x="322" y="29"/>
                    <a:pt x="323" y="26"/>
                  </a:cubicBezTo>
                  <a:cubicBezTo>
                    <a:pt x="324" y="22"/>
                    <a:pt x="306" y="21"/>
                    <a:pt x="307" y="23"/>
                  </a:cubicBezTo>
                  <a:close/>
                  <a:moveTo>
                    <a:pt x="348" y="18"/>
                  </a:moveTo>
                  <a:cubicBezTo>
                    <a:pt x="350" y="15"/>
                    <a:pt x="345" y="15"/>
                    <a:pt x="344" y="13"/>
                  </a:cubicBezTo>
                  <a:cubicBezTo>
                    <a:pt x="344" y="11"/>
                    <a:pt x="330" y="10"/>
                    <a:pt x="331" y="13"/>
                  </a:cubicBezTo>
                  <a:cubicBezTo>
                    <a:pt x="332" y="15"/>
                    <a:pt x="322" y="18"/>
                    <a:pt x="325" y="21"/>
                  </a:cubicBezTo>
                  <a:cubicBezTo>
                    <a:pt x="331" y="26"/>
                    <a:pt x="346" y="20"/>
                    <a:pt x="348" y="18"/>
                  </a:cubicBezTo>
                  <a:close/>
                  <a:moveTo>
                    <a:pt x="310" y="14"/>
                  </a:moveTo>
                  <a:cubicBezTo>
                    <a:pt x="311" y="8"/>
                    <a:pt x="302" y="12"/>
                    <a:pt x="296" y="9"/>
                  </a:cubicBezTo>
                  <a:cubicBezTo>
                    <a:pt x="290" y="6"/>
                    <a:pt x="286" y="7"/>
                    <a:pt x="291" y="11"/>
                  </a:cubicBezTo>
                  <a:cubicBezTo>
                    <a:pt x="292" y="13"/>
                    <a:pt x="280" y="14"/>
                    <a:pt x="282" y="17"/>
                  </a:cubicBezTo>
                  <a:cubicBezTo>
                    <a:pt x="286" y="22"/>
                    <a:pt x="309" y="19"/>
                    <a:pt x="310" y="14"/>
                  </a:cubicBezTo>
                  <a:close/>
                  <a:moveTo>
                    <a:pt x="275" y="166"/>
                  </a:moveTo>
                  <a:cubicBezTo>
                    <a:pt x="275" y="168"/>
                    <a:pt x="273" y="170"/>
                    <a:pt x="269" y="170"/>
                  </a:cubicBezTo>
                  <a:cubicBezTo>
                    <a:pt x="264" y="170"/>
                    <a:pt x="271" y="174"/>
                    <a:pt x="272" y="177"/>
                  </a:cubicBezTo>
                  <a:cubicBezTo>
                    <a:pt x="272" y="180"/>
                    <a:pt x="267" y="177"/>
                    <a:pt x="267" y="182"/>
                  </a:cubicBezTo>
                  <a:cubicBezTo>
                    <a:pt x="267" y="187"/>
                    <a:pt x="258" y="182"/>
                    <a:pt x="257" y="188"/>
                  </a:cubicBezTo>
                  <a:cubicBezTo>
                    <a:pt x="256" y="194"/>
                    <a:pt x="261" y="193"/>
                    <a:pt x="265" y="194"/>
                  </a:cubicBezTo>
                  <a:cubicBezTo>
                    <a:pt x="269" y="194"/>
                    <a:pt x="263" y="198"/>
                    <a:pt x="266" y="200"/>
                  </a:cubicBezTo>
                  <a:cubicBezTo>
                    <a:pt x="269" y="203"/>
                    <a:pt x="271" y="202"/>
                    <a:pt x="269" y="197"/>
                  </a:cubicBezTo>
                  <a:cubicBezTo>
                    <a:pt x="267" y="193"/>
                    <a:pt x="279" y="199"/>
                    <a:pt x="276" y="203"/>
                  </a:cubicBezTo>
                  <a:cubicBezTo>
                    <a:pt x="272" y="206"/>
                    <a:pt x="281" y="209"/>
                    <a:pt x="286" y="209"/>
                  </a:cubicBezTo>
                  <a:cubicBezTo>
                    <a:pt x="291" y="209"/>
                    <a:pt x="307" y="213"/>
                    <a:pt x="307" y="209"/>
                  </a:cubicBezTo>
                  <a:cubicBezTo>
                    <a:pt x="307" y="206"/>
                    <a:pt x="301" y="204"/>
                    <a:pt x="296" y="198"/>
                  </a:cubicBezTo>
                  <a:cubicBezTo>
                    <a:pt x="291" y="192"/>
                    <a:pt x="287" y="182"/>
                    <a:pt x="293" y="178"/>
                  </a:cubicBezTo>
                  <a:cubicBezTo>
                    <a:pt x="299" y="174"/>
                    <a:pt x="294" y="172"/>
                    <a:pt x="300" y="167"/>
                  </a:cubicBezTo>
                  <a:cubicBezTo>
                    <a:pt x="305" y="163"/>
                    <a:pt x="302" y="158"/>
                    <a:pt x="307" y="158"/>
                  </a:cubicBezTo>
                  <a:cubicBezTo>
                    <a:pt x="311" y="157"/>
                    <a:pt x="306" y="152"/>
                    <a:pt x="311" y="151"/>
                  </a:cubicBezTo>
                  <a:cubicBezTo>
                    <a:pt x="316" y="151"/>
                    <a:pt x="317" y="145"/>
                    <a:pt x="316" y="142"/>
                  </a:cubicBezTo>
                  <a:cubicBezTo>
                    <a:pt x="315" y="140"/>
                    <a:pt x="321" y="143"/>
                    <a:pt x="324" y="139"/>
                  </a:cubicBezTo>
                  <a:cubicBezTo>
                    <a:pt x="326" y="136"/>
                    <a:pt x="332" y="138"/>
                    <a:pt x="334" y="134"/>
                  </a:cubicBezTo>
                  <a:cubicBezTo>
                    <a:pt x="336" y="129"/>
                    <a:pt x="364" y="118"/>
                    <a:pt x="379" y="114"/>
                  </a:cubicBezTo>
                  <a:cubicBezTo>
                    <a:pt x="394" y="110"/>
                    <a:pt x="405" y="103"/>
                    <a:pt x="400" y="98"/>
                  </a:cubicBezTo>
                  <a:cubicBezTo>
                    <a:pt x="394" y="93"/>
                    <a:pt x="379" y="100"/>
                    <a:pt x="375" y="103"/>
                  </a:cubicBezTo>
                  <a:cubicBezTo>
                    <a:pt x="371" y="107"/>
                    <a:pt x="366" y="104"/>
                    <a:pt x="362" y="107"/>
                  </a:cubicBezTo>
                  <a:cubicBezTo>
                    <a:pt x="358" y="109"/>
                    <a:pt x="350" y="111"/>
                    <a:pt x="346" y="108"/>
                  </a:cubicBezTo>
                  <a:cubicBezTo>
                    <a:pt x="342" y="105"/>
                    <a:pt x="337" y="112"/>
                    <a:pt x="334" y="112"/>
                  </a:cubicBezTo>
                  <a:cubicBezTo>
                    <a:pt x="331" y="111"/>
                    <a:pt x="327" y="115"/>
                    <a:pt x="324" y="115"/>
                  </a:cubicBezTo>
                  <a:cubicBezTo>
                    <a:pt x="321" y="115"/>
                    <a:pt x="314" y="118"/>
                    <a:pt x="314" y="120"/>
                  </a:cubicBezTo>
                  <a:cubicBezTo>
                    <a:pt x="313" y="122"/>
                    <a:pt x="307" y="122"/>
                    <a:pt x="307" y="125"/>
                  </a:cubicBezTo>
                  <a:cubicBezTo>
                    <a:pt x="307" y="127"/>
                    <a:pt x="303" y="130"/>
                    <a:pt x="301" y="127"/>
                  </a:cubicBezTo>
                  <a:cubicBezTo>
                    <a:pt x="298" y="125"/>
                    <a:pt x="295" y="130"/>
                    <a:pt x="299" y="134"/>
                  </a:cubicBezTo>
                  <a:cubicBezTo>
                    <a:pt x="302" y="137"/>
                    <a:pt x="292" y="137"/>
                    <a:pt x="294" y="140"/>
                  </a:cubicBezTo>
                  <a:cubicBezTo>
                    <a:pt x="296" y="142"/>
                    <a:pt x="291" y="143"/>
                    <a:pt x="292" y="146"/>
                  </a:cubicBezTo>
                  <a:cubicBezTo>
                    <a:pt x="293" y="148"/>
                    <a:pt x="288" y="149"/>
                    <a:pt x="285" y="150"/>
                  </a:cubicBezTo>
                  <a:cubicBezTo>
                    <a:pt x="281" y="151"/>
                    <a:pt x="279" y="156"/>
                    <a:pt x="284" y="156"/>
                  </a:cubicBezTo>
                  <a:cubicBezTo>
                    <a:pt x="288" y="157"/>
                    <a:pt x="281" y="157"/>
                    <a:pt x="282" y="162"/>
                  </a:cubicBezTo>
                  <a:cubicBezTo>
                    <a:pt x="282" y="166"/>
                    <a:pt x="274" y="163"/>
                    <a:pt x="275" y="16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72" name="Google Shape;1072;p65"/>
            <p:cNvSpPr/>
            <p:nvPr/>
          </p:nvSpPr>
          <p:spPr>
            <a:xfrm>
              <a:off x="6120235" y="4031924"/>
              <a:ext cx="389398" cy="406230"/>
            </a:xfrm>
            <a:custGeom>
              <a:rect b="b" l="l" r="r" t="t"/>
              <a:pathLst>
                <a:path extrusionOk="0" h="154" w="148">
                  <a:moveTo>
                    <a:pt x="135" y="102"/>
                  </a:moveTo>
                  <a:cubicBezTo>
                    <a:pt x="131" y="100"/>
                    <a:pt x="130" y="73"/>
                    <a:pt x="132" y="72"/>
                  </a:cubicBezTo>
                  <a:cubicBezTo>
                    <a:pt x="132" y="72"/>
                    <a:pt x="132" y="72"/>
                    <a:pt x="132" y="73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1" y="66"/>
                  </a:cubicBezTo>
                  <a:cubicBezTo>
                    <a:pt x="131" y="66"/>
                    <a:pt x="130" y="66"/>
                    <a:pt x="130" y="64"/>
                  </a:cubicBezTo>
                  <a:cubicBezTo>
                    <a:pt x="130" y="62"/>
                    <a:pt x="132" y="62"/>
                    <a:pt x="132" y="62"/>
                  </a:cubicBezTo>
                  <a:cubicBezTo>
                    <a:pt x="132" y="62"/>
                    <a:pt x="131" y="57"/>
                    <a:pt x="133" y="57"/>
                  </a:cubicBezTo>
                  <a:cubicBezTo>
                    <a:pt x="134" y="57"/>
                    <a:pt x="134" y="56"/>
                    <a:pt x="134" y="56"/>
                  </a:cubicBezTo>
                  <a:cubicBezTo>
                    <a:pt x="135" y="55"/>
                    <a:pt x="135" y="52"/>
                    <a:pt x="135" y="50"/>
                  </a:cubicBezTo>
                  <a:cubicBezTo>
                    <a:pt x="135" y="48"/>
                    <a:pt x="136" y="45"/>
                    <a:pt x="137" y="43"/>
                  </a:cubicBezTo>
                  <a:cubicBezTo>
                    <a:pt x="138" y="41"/>
                    <a:pt x="137" y="38"/>
                    <a:pt x="139" y="37"/>
                  </a:cubicBezTo>
                  <a:cubicBezTo>
                    <a:pt x="140" y="36"/>
                    <a:pt x="140" y="33"/>
                    <a:pt x="142" y="33"/>
                  </a:cubicBezTo>
                  <a:cubicBezTo>
                    <a:pt x="144" y="32"/>
                    <a:pt x="145" y="32"/>
                    <a:pt x="145" y="31"/>
                  </a:cubicBezTo>
                  <a:cubicBezTo>
                    <a:pt x="145" y="30"/>
                    <a:pt x="148" y="28"/>
                    <a:pt x="148" y="27"/>
                  </a:cubicBezTo>
                  <a:cubicBezTo>
                    <a:pt x="148" y="25"/>
                    <a:pt x="145" y="25"/>
                    <a:pt x="145" y="23"/>
                  </a:cubicBezTo>
                  <a:cubicBezTo>
                    <a:pt x="145" y="21"/>
                    <a:pt x="146" y="16"/>
                    <a:pt x="146" y="16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42" y="12"/>
                    <a:pt x="137" y="8"/>
                    <a:pt x="136" y="8"/>
                  </a:cubicBezTo>
                  <a:cubicBezTo>
                    <a:pt x="135" y="7"/>
                    <a:pt x="132" y="9"/>
                    <a:pt x="132" y="9"/>
                  </a:cubicBezTo>
                  <a:cubicBezTo>
                    <a:pt x="132" y="9"/>
                    <a:pt x="130" y="6"/>
                    <a:pt x="128" y="8"/>
                  </a:cubicBezTo>
                  <a:cubicBezTo>
                    <a:pt x="126" y="10"/>
                    <a:pt x="123" y="8"/>
                    <a:pt x="123" y="8"/>
                  </a:cubicBezTo>
                  <a:cubicBezTo>
                    <a:pt x="123" y="8"/>
                    <a:pt x="121" y="7"/>
                    <a:pt x="120" y="4"/>
                  </a:cubicBezTo>
                  <a:cubicBezTo>
                    <a:pt x="119" y="3"/>
                    <a:pt x="118" y="3"/>
                    <a:pt x="117" y="2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04" y="0"/>
                    <a:pt x="103" y="3"/>
                  </a:cubicBezTo>
                  <a:cubicBezTo>
                    <a:pt x="101" y="5"/>
                    <a:pt x="100" y="4"/>
                    <a:pt x="96" y="4"/>
                  </a:cubicBezTo>
                  <a:cubicBezTo>
                    <a:pt x="93" y="4"/>
                    <a:pt x="90" y="5"/>
                    <a:pt x="88" y="6"/>
                  </a:cubicBezTo>
                  <a:cubicBezTo>
                    <a:pt x="86" y="7"/>
                    <a:pt x="83" y="5"/>
                    <a:pt x="81" y="6"/>
                  </a:cubicBezTo>
                  <a:cubicBezTo>
                    <a:pt x="80" y="7"/>
                    <a:pt x="79" y="11"/>
                    <a:pt x="79" y="11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1" y="4"/>
                    <a:pt x="57" y="4"/>
                  </a:cubicBezTo>
                  <a:cubicBezTo>
                    <a:pt x="54" y="4"/>
                    <a:pt x="49" y="10"/>
                    <a:pt x="49" y="10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9"/>
                    <a:pt x="49" y="22"/>
                    <a:pt x="47" y="24"/>
                  </a:cubicBezTo>
                  <a:cubicBezTo>
                    <a:pt x="46" y="27"/>
                    <a:pt x="44" y="28"/>
                    <a:pt x="44" y="33"/>
                  </a:cubicBezTo>
                  <a:cubicBezTo>
                    <a:pt x="44" y="38"/>
                    <a:pt x="39" y="46"/>
                    <a:pt x="39" y="50"/>
                  </a:cubicBezTo>
                  <a:cubicBezTo>
                    <a:pt x="39" y="54"/>
                    <a:pt x="32" y="56"/>
                    <a:pt x="32" y="58"/>
                  </a:cubicBezTo>
                  <a:cubicBezTo>
                    <a:pt x="32" y="61"/>
                    <a:pt x="31" y="66"/>
                    <a:pt x="31" y="72"/>
                  </a:cubicBezTo>
                  <a:cubicBezTo>
                    <a:pt x="31" y="77"/>
                    <a:pt x="28" y="73"/>
                    <a:pt x="28" y="78"/>
                  </a:cubicBezTo>
                  <a:cubicBezTo>
                    <a:pt x="28" y="83"/>
                    <a:pt x="26" y="80"/>
                    <a:pt x="23" y="82"/>
                  </a:cubicBezTo>
                  <a:cubicBezTo>
                    <a:pt x="21" y="85"/>
                    <a:pt x="20" y="85"/>
                    <a:pt x="20" y="83"/>
                  </a:cubicBezTo>
                  <a:cubicBezTo>
                    <a:pt x="20" y="80"/>
                    <a:pt x="16" y="80"/>
                    <a:pt x="13" y="82"/>
                  </a:cubicBezTo>
                  <a:cubicBezTo>
                    <a:pt x="10" y="85"/>
                    <a:pt x="9" y="82"/>
                    <a:pt x="8" y="82"/>
                  </a:cubicBezTo>
                  <a:cubicBezTo>
                    <a:pt x="7" y="82"/>
                    <a:pt x="3" y="84"/>
                    <a:pt x="0" y="86"/>
                  </a:cubicBezTo>
                  <a:cubicBezTo>
                    <a:pt x="2" y="89"/>
                    <a:pt x="2" y="92"/>
                    <a:pt x="3" y="95"/>
                  </a:cubicBezTo>
                  <a:cubicBezTo>
                    <a:pt x="3" y="95"/>
                    <a:pt x="3" y="95"/>
                    <a:pt x="3" y="96"/>
                  </a:cubicBezTo>
                  <a:cubicBezTo>
                    <a:pt x="5" y="94"/>
                    <a:pt x="7" y="93"/>
                    <a:pt x="8" y="93"/>
                  </a:cubicBezTo>
                  <a:cubicBezTo>
                    <a:pt x="10" y="93"/>
                    <a:pt x="34" y="93"/>
                    <a:pt x="34" y="93"/>
                  </a:cubicBezTo>
                  <a:cubicBezTo>
                    <a:pt x="34" y="93"/>
                    <a:pt x="36" y="97"/>
                    <a:pt x="35" y="100"/>
                  </a:cubicBezTo>
                  <a:cubicBezTo>
                    <a:pt x="35" y="103"/>
                    <a:pt x="37" y="102"/>
                    <a:pt x="38" y="106"/>
                  </a:cubicBezTo>
                  <a:cubicBezTo>
                    <a:pt x="40" y="110"/>
                    <a:pt x="42" y="112"/>
                    <a:pt x="45" y="111"/>
                  </a:cubicBezTo>
                  <a:cubicBezTo>
                    <a:pt x="49" y="110"/>
                    <a:pt x="53" y="109"/>
                    <a:pt x="55" y="109"/>
                  </a:cubicBezTo>
                  <a:cubicBezTo>
                    <a:pt x="56" y="110"/>
                    <a:pt x="56" y="103"/>
                    <a:pt x="58" y="102"/>
                  </a:cubicBezTo>
                  <a:cubicBezTo>
                    <a:pt x="60" y="101"/>
                    <a:pt x="64" y="102"/>
                    <a:pt x="64" y="102"/>
                  </a:cubicBezTo>
                  <a:cubicBezTo>
                    <a:pt x="64" y="102"/>
                    <a:pt x="64" y="104"/>
                    <a:pt x="68" y="104"/>
                  </a:cubicBezTo>
                  <a:cubicBezTo>
                    <a:pt x="72" y="104"/>
                    <a:pt x="73" y="103"/>
                    <a:pt x="73" y="105"/>
                  </a:cubicBezTo>
                  <a:cubicBezTo>
                    <a:pt x="73" y="108"/>
                    <a:pt x="74" y="111"/>
                    <a:pt x="75" y="112"/>
                  </a:cubicBezTo>
                  <a:cubicBezTo>
                    <a:pt x="76" y="113"/>
                    <a:pt x="72" y="122"/>
                    <a:pt x="74" y="123"/>
                  </a:cubicBezTo>
                  <a:cubicBezTo>
                    <a:pt x="76" y="124"/>
                    <a:pt x="78" y="128"/>
                    <a:pt x="78" y="129"/>
                  </a:cubicBezTo>
                  <a:cubicBezTo>
                    <a:pt x="77" y="131"/>
                    <a:pt x="76" y="135"/>
                    <a:pt x="78" y="136"/>
                  </a:cubicBezTo>
                  <a:cubicBezTo>
                    <a:pt x="79" y="136"/>
                    <a:pt x="79" y="134"/>
                    <a:pt x="82" y="134"/>
                  </a:cubicBezTo>
                  <a:cubicBezTo>
                    <a:pt x="84" y="134"/>
                    <a:pt x="87" y="134"/>
                    <a:pt x="89" y="133"/>
                  </a:cubicBezTo>
                  <a:cubicBezTo>
                    <a:pt x="90" y="133"/>
                    <a:pt x="91" y="133"/>
                    <a:pt x="91" y="133"/>
                  </a:cubicBezTo>
                  <a:cubicBezTo>
                    <a:pt x="93" y="134"/>
                    <a:pt x="93" y="135"/>
                    <a:pt x="93" y="135"/>
                  </a:cubicBezTo>
                  <a:cubicBezTo>
                    <a:pt x="93" y="135"/>
                    <a:pt x="94" y="138"/>
                    <a:pt x="96" y="137"/>
                  </a:cubicBezTo>
                  <a:cubicBezTo>
                    <a:pt x="97" y="136"/>
                    <a:pt x="101" y="135"/>
                    <a:pt x="101" y="137"/>
                  </a:cubicBezTo>
                  <a:cubicBezTo>
                    <a:pt x="100" y="138"/>
                    <a:pt x="102" y="141"/>
                    <a:pt x="103" y="140"/>
                  </a:cubicBezTo>
                  <a:cubicBezTo>
                    <a:pt x="104" y="140"/>
                    <a:pt x="108" y="143"/>
                    <a:pt x="110" y="143"/>
                  </a:cubicBezTo>
                  <a:cubicBezTo>
                    <a:pt x="112" y="143"/>
                    <a:pt x="113" y="143"/>
                    <a:pt x="113" y="142"/>
                  </a:cubicBezTo>
                  <a:cubicBezTo>
                    <a:pt x="113" y="140"/>
                    <a:pt x="115" y="139"/>
                    <a:pt x="116" y="140"/>
                  </a:cubicBezTo>
                  <a:cubicBezTo>
                    <a:pt x="117" y="142"/>
                    <a:pt x="119" y="145"/>
                    <a:pt x="120" y="145"/>
                  </a:cubicBezTo>
                  <a:cubicBezTo>
                    <a:pt x="122" y="145"/>
                    <a:pt x="127" y="145"/>
                    <a:pt x="127" y="146"/>
                  </a:cubicBezTo>
                  <a:cubicBezTo>
                    <a:pt x="127" y="148"/>
                    <a:pt x="128" y="152"/>
                    <a:pt x="130" y="153"/>
                  </a:cubicBezTo>
                  <a:cubicBezTo>
                    <a:pt x="132" y="154"/>
                    <a:pt x="135" y="153"/>
                    <a:pt x="135" y="153"/>
                  </a:cubicBezTo>
                  <a:cubicBezTo>
                    <a:pt x="135" y="153"/>
                    <a:pt x="137" y="152"/>
                    <a:pt x="137" y="149"/>
                  </a:cubicBezTo>
                  <a:cubicBezTo>
                    <a:pt x="137" y="147"/>
                    <a:pt x="137" y="144"/>
                    <a:pt x="136" y="144"/>
                  </a:cubicBezTo>
                  <a:cubicBezTo>
                    <a:pt x="135" y="144"/>
                    <a:pt x="133" y="146"/>
                    <a:pt x="130" y="145"/>
                  </a:cubicBezTo>
                  <a:cubicBezTo>
                    <a:pt x="128" y="145"/>
                    <a:pt x="126" y="140"/>
                    <a:pt x="125" y="139"/>
                  </a:cubicBezTo>
                  <a:cubicBezTo>
                    <a:pt x="124" y="138"/>
                    <a:pt x="127" y="134"/>
                    <a:pt x="127" y="132"/>
                  </a:cubicBezTo>
                  <a:cubicBezTo>
                    <a:pt x="127" y="129"/>
                    <a:pt x="129" y="123"/>
                    <a:pt x="127" y="123"/>
                  </a:cubicBezTo>
                  <a:cubicBezTo>
                    <a:pt x="126" y="122"/>
                    <a:pt x="127" y="120"/>
                    <a:pt x="128" y="118"/>
                  </a:cubicBezTo>
                  <a:cubicBezTo>
                    <a:pt x="130" y="117"/>
                    <a:pt x="128" y="113"/>
                    <a:pt x="130" y="113"/>
                  </a:cubicBezTo>
                  <a:cubicBezTo>
                    <a:pt x="133" y="113"/>
                    <a:pt x="139" y="113"/>
                    <a:pt x="140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1" y="111"/>
                    <a:pt x="141" y="110"/>
                    <a:pt x="141" y="110"/>
                  </a:cubicBezTo>
                  <a:cubicBezTo>
                    <a:pt x="139" y="107"/>
                    <a:pt x="137" y="103"/>
                    <a:pt x="135" y="10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73" name="Google Shape;1073;p65"/>
            <p:cNvSpPr/>
            <p:nvPr/>
          </p:nvSpPr>
          <p:spPr>
            <a:xfrm>
              <a:off x="6465430" y="4200309"/>
              <a:ext cx="33678" cy="44200"/>
            </a:xfrm>
            <a:custGeom>
              <a:rect b="b" l="l" r="r" t="t"/>
              <a:pathLst>
                <a:path extrusionOk="0" h="17" w="13">
                  <a:moveTo>
                    <a:pt x="1" y="9"/>
                  </a:moveTo>
                  <a:cubicBezTo>
                    <a:pt x="2" y="10"/>
                    <a:pt x="3" y="13"/>
                    <a:pt x="3" y="17"/>
                  </a:cubicBezTo>
                  <a:cubicBezTo>
                    <a:pt x="5" y="16"/>
                    <a:pt x="6" y="15"/>
                    <a:pt x="7" y="15"/>
                  </a:cubicBezTo>
                  <a:cubicBezTo>
                    <a:pt x="9" y="14"/>
                    <a:pt x="13" y="6"/>
                    <a:pt x="13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7" y="0"/>
                    <a:pt x="8" y="4"/>
                    <a:pt x="3" y="3"/>
                  </a:cubicBezTo>
                  <a:cubicBezTo>
                    <a:pt x="2" y="3"/>
                    <a:pt x="1" y="3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9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74" name="Google Shape;1074;p65"/>
            <p:cNvSpPr/>
            <p:nvPr/>
          </p:nvSpPr>
          <p:spPr>
            <a:xfrm>
              <a:off x="6488584" y="4377116"/>
              <a:ext cx="225219" cy="362029"/>
            </a:xfrm>
            <a:custGeom>
              <a:rect b="b" l="l" r="r" t="t"/>
              <a:pathLst>
                <a:path extrusionOk="0" h="137" w="85">
                  <a:moveTo>
                    <a:pt x="85" y="35"/>
                  </a:moveTo>
                  <a:cubicBezTo>
                    <a:pt x="84" y="33"/>
                    <a:pt x="82" y="23"/>
                    <a:pt x="83" y="19"/>
                  </a:cubicBezTo>
                  <a:cubicBezTo>
                    <a:pt x="83" y="15"/>
                    <a:pt x="82" y="5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1"/>
                    <a:pt x="74" y="3"/>
                    <a:pt x="73" y="4"/>
                  </a:cubicBezTo>
                  <a:cubicBezTo>
                    <a:pt x="73" y="6"/>
                    <a:pt x="69" y="4"/>
                    <a:pt x="68" y="6"/>
                  </a:cubicBezTo>
                  <a:cubicBezTo>
                    <a:pt x="66" y="7"/>
                    <a:pt x="64" y="6"/>
                    <a:pt x="63" y="5"/>
                  </a:cubicBezTo>
                  <a:cubicBezTo>
                    <a:pt x="61" y="5"/>
                    <a:pt x="60" y="7"/>
                    <a:pt x="60" y="8"/>
                  </a:cubicBezTo>
                  <a:cubicBezTo>
                    <a:pt x="60" y="10"/>
                    <a:pt x="57" y="9"/>
                    <a:pt x="55" y="9"/>
                  </a:cubicBezTo>
                  <a:cubicBezTo>
                    <a:pt x="54" y="9"/>
                    <a:pt x="50" y="10"/>
                    <a:pt x="49" y="10"/>
                  </a:cubicBezTo>
                  <a:cubicBezTo>
                    <a:pt x="47" y="10"/>
                    <a:pt x="48" y="8"/>
                    <a:pt x="46" y="7"/>
                  </a:cubicBezTo>
                  <a:cubicBezTo>
                    <a:pt x="44" y="7"/>
                    <a:pt x="42" y="8"/>
                    <a:pt x="41" y="8"/>
                  </a:cubicBezTo>
                  <a:cubicBezTo>
                    <a:pt x="40" y="8"/>
                    <a:pt x="38" y="8"/>
                    <a:pt x="37" y="8"/>
                  </a:cubicBezTo>
                  <a:cubicBezTo>
                    <a:pt x="37" y="9"/>
                    <a:pt x="36" y="10"/>
                    <a:pt x="36" y="11"/>
                  </a:cubicBezTo>
                  <a:cubicBezTo>
                    <a:pt x="35" y="15"/>
                    <a:pt x="39" y="24"/>
                    <a:pt x="40" y="28"/>
                  </a:cubicBezTo>
                  <a:cubicBezTo>
                    <a:pt x="41" y="29"/>
                    <a:pt x="43" y="31"/>
                    <a:pt x="44" y="32"/>
                  </a:cubicBezTo>
                  <a:cubicBezTo>
                    <a:pt x="47" y="35"/>
                    <a:pt x="44" y="35"/>
                    <a:pt x="45" y="41"/>
                  </a:cubicBezTo>
                  <a:cubicBezTo>
                    <a:pt x="45" y="46"/>
                    <a:pt x="42" y="44"/>
                    <a:pt x="40" y="46"/>
                  </a:cubicBezTo>
                  <a:cubicBezTo>
                    <a:pt x="38" y="48"/>
                    <a:pt x="40" y="52"/>
                    <a:pt x="39" y="53"/>
                  </a:cubicBezTo>
                  <a:cubicBezTo>
                    <a:pt x="39" y="54"/>
                    <a:pt x="33" y="45"/>
                    <a:pt x="32" y="43"/>
                  </a:cubicBezTo>
                  <a:cubicBezTo>
                    <a:pt x="32" y="42"/>
                    <a:pt x="34" y="36"/>
                    <a:pt x="34" y="33"/>
                  </a:cubicBezTo>
                  <a:cubicBezTo>
                    <a:pt x="33" y="30"/>
                    <a:pt x="29" y="32"/>
                    <a:pt x="27" y="32"/>
                  </a:cubicBezTo>
                  <a:cubicBezTo>
                    <a:pt x="26" y="32"/>
                    <a:pt x="23" y="28"/>
                    <a:pt x="22" y="28"/>
                  </a:cubicBezTo>
                  <a:cubicBezTo>
                    <a:pt x="21" y="28"/>
                    <a:pt x="0" y="36"/>
                    <a:pt x="0" y="36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9" y="45"/>
                    <a:pt x="12" y="47"/>
                  </a:cubicBezTo>
                  <a:cubicBezTo>
                    <a:pt x="15" y="49"/>
                    <a:pt x="20" y="50"/>
                    <a:pt x="22" y="51"/>
                  </a:cubicBezTo>
                  <a:cubicBezTo>
                    <a:pt x="23" y="51"/>
                    <a:pt x="22" y="59"/>
                    <a:pt x="22" y="63"/>
                  </a:cubicBezTo>
                  <a:cubicBezTo>
                    <a:pt x="22" y="67"/>
                    <a:pt x="18" y="68"/>
                    <a:pt x="20" y="70"/>
                  </a:cubicBezTo>
                  <a:cubicBezTo>
                    <a:pt x="22" y="72"/>
                    <a:pt x="21" y="76"/>
                    <a:pt x="22" y="76"/>
                  </a:cubicBezTo>
                  <a:cubicBezTo>
                    <a:pt x="24" y="77"/>
                    <a:pt x="20" y="81"/>
                    <a:pt x="18" y="82"/>
                  </a:cubicBezTo>
                  <a:cubicBezTo>
                    <a:pt x="16" y="83"/>
                    <a:pt x="18" y="87"/>
                    <a:pt x="16" y="90"/>
                  </a:cubicBezTo>
                  <a:cubicBezTo>
                    <a:pt x="14" y="92"/>
                    <a:pt x="10" y="96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11" y="112"/>
                    <a:pt x="13" y="113"/>
                  </a:cubicBezTo>
                  <a:cubicBezTo>
                    <a:pt x="15" y="115"/>
                    <a:pt x="14" y="127"/>
                    <a:pt x="14" y="128"/>
                  </a:cubicBezTo>
                  <a:cubicBezTo>
                    <a:pt x="13" y="129"/>
                    <a:pt x="15" y="137"/>
                    <a:pt x="15" y="137"/>
                  </a:cubicBezTo>
                  <a:cubicBezTo>
                    <a:pt x="15" y="137"/>
                    <a:pt x="18" y="137"/>
                    <a:pt x="21" y="137"/>
                  </a:cubicBezTo>
                  <a:cubicBezTo>
                    <a:pt x="21" y="135"/>
                    <a:pt x="21" y="134"/>
                    <a:pt x="21" y="133"/>
                  </a:cubicBezTo>
                  <a:cubicBezTo>
                    <a:pt x="21" y="129"/>
                    <a:pt x="19" y="132"/>
                    <a:pt x="18" y="130"/>
                  </a:cubicBezTo>
                  <a:cubicBezTo>
                    <a:pt x="17" y="127"/>
                    <a:pt x="24" y="123"/>
                    <a:pt x="30" y="121"/>
                  </a:cubicBezTo>
                  <a:cubicBezTo>
                    <a:pt x="37" y="118"/>
                    <a:pt x="40" y="117"/>
                    <a:pt x="40" y="114"/>
                  </a:cubicBezTo>
                  <a:cubicBezTo>
                    <a:pt x="41" y="112"/>
                    <a:pt x="40" y="105"/>
                    <a:pt x="41" y="103"/>
                  </a:cubicBezTo>
                  <a:cubicBezTo>
                    <a:pt x="42" y="100"/>
                    <a:pt x="41" y="98"/>
                    <a:pt x="40" y="92"/>
                  </a:cubicBezTo>
                  <a:cubicBezTo>
                    <a:pt x="39" y="87"/>
                    <a:pt x="37" y="86"/>
                    <a:pt x="36" y="82"/>
                  </a:cubicBezTo>
                  <a:cubicBezTo>
                    <a:pt x="35" y="79"/>
                    <a:pt x="35" y="76"/>
                    <a:pt x="37" y="76"/>
                  </a:cubicBezTo>
                  <a:cubicBezTo>
                    <a:pt x="39" y="76"/>
                    <a:pt x="39" y="75"/>
                    <a:pt x="41" y="72"/>
                  </a:cubicBezTo>
                  <a:cubicBezTo>
                    <a:pt x="43" y="69"/>
                    <a:pt x="44" y="70"/>
                    <a:pt x="48" y="68"/>
                  </a:cubicBezTo>
                  <a:cubicBezTo>
                    <a:pt x="51" y="65"/>
                    <a:pt x="51" y="62"/>
                    <a:pt x="56" y="58"/>
                  </a:cubicBezTo>
                  <a:cubicBezTo>
                    <a:pt x="61" y="54"/>
                    <a:pt x="67" y="55"/>
                    <a:pt x="72" y="52"/>
                  </a:cubicBezTo>
                  <a:cubicBezTo>
                    <a:pt x="77" y="49"/>
                    <a:pt x="85" y="37"/>
                    <a:pt x="85" y="3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75" name="Google Shape;1075;p65"/>
            <p:cNvSpPr/>
            <p:nvPr/>
          </p:nvSpPr>
          <p:spPr>
            <a:xfrm>
              <a:off x="6473850" y="4168739"/>
              <a:ext cx="231533" cy="235741"/>
            </a:xfrm>
            <a:custGeom>
              <a:rect b="b" l="l" r="r" t="t"/>
              <a:pathLst>
                <a:path extrusionOk="0" h="89" w="88">
                  <a:moveTo>
                    <a:pt x="82" y="71"/>
                  </a:moveTo>
                  <a:cubicBezTo>
                    <a:pt x="82" y="66"/>
                    <a:pt x="79" y="66"/>
                    <a:pt x="79" y="63"/>
                  </a:cubicBezTo>
                  <a:cubicBezTo>
                    <a:pt x="79" y="60"/>
                    <a:pt x="79" y="57"/>
                    <a:pt x="78" y="56"/>
                  </a:cubicBezTo>
                  <a:cubicBezTo>
                    <a:pt x="77" y="56"/>
                    <a:pt x="78" y="53"/>
                    <a:pt x="80" y="50"/>
                  </a:cubicBezTo>
                  <a:cubicBezTo>
                    <a:pt x="82" y="47"/>
                    <a:pt x="76" y="47"/>
                    <a:pt x="75" y="44"/>
                  </a:cubicBezTo>
                  <a:cubicBezTo>
                    <a:pt x="75" y="42"/>
                    <a:pt x="77" y="37"/>
                    <a:pt x="79" y="31"/>
                  </a:cubicBezTo>
                  <a:cubicBezTo>
                    <a:pt x="72" y="27"/>
                    <a:pt x="65" y="22"/>
                    <a:pt x="65" y="22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4"/>
                    <a:pt x="34" y="7"/>
                    <a:pt x="32" y="8"/>
                  </a:cubicBezTo>
                  <a:cubicBezTo>
                    <a:pt x="29" y="9"/>
                    <a:pt x="35" y="13"/>
                    <a:pt x="32" y="13"/>
                  </a:cubicBezTo>
                  <a:cubicBezTo>
                    <a:pt x="29" y="14"/>
                    <a:pt x="23" y="11"/>
                    <a:pt x="19" y="13"/>
                  </a:cubicBezTo>
                  <a:cubicBezTo>
                    <a:pt x="16" y="14"/>
                    <a:pt x="17" y="7"/>
                    <a:pt x="19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9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2" y="9"/>
                    <a:pt x="11" y="11"/>
                  </a:cubicBezTo>
                  <a:cubicBezTo>
                    <a:pt x="11" y="12"/>
                    <a:pt x="9" y="12"/>
                    <a:pt x="8" y="12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6" y="26"/>
                    <a:pt x="4" y="27"/>
                  </a:cubicBezTo>
                  <a:cubicBezTo>
                    <a:pt x="3" y="27"/>
                    <a:pt x="2" y="28"/>
                    <a:pt x="0" y="29"/>
                  </a:cubicBezTo>
                  <a:cubicBezTo>
                    <a:pt x="2" y="35"/>
                    <a:pt x="3" y="42"/>
                    <a:pt x="5" y="44"/>
                  </a:cubicBezTo>
                  <a:cubicBezTo>
                    <a:pt x="9" y="48"/>
                    <a:pt x="9" y="52"/>
                    <a:pt x="9" y="55"/>
                  </a:cubicBezTo>
                  <a:cubicBezTo>
                    <a:pt x="10" y="57"/>
                    <a:pt x="14" y="60"/>
                    <a:pt x="11" y="61"/>
                  </a:cubicBezTo>
                  <a:cubicBezTo>
                    <a:pt x="10" y="62"/>
                    <a:pt x="8" y="60"/>
                    <a:pt x="7" y="58"/>
                  </a:cubicBezTo>
                  <a:cubicBezTo>
                    <a:pt x="7" y="58"/>
                    <a:pt x="7" y="59"/>
                    <a:pt x="6" y="59"/>
                  </a:cubicBezTo>
                  <a:cubicBezTo>
                    <a:pt x="6" y="59"/>
                    <a:pt x="6" y="59"/>
                    <a:pt x="6" y="60"/>
                  </a:cubicBezTo>
                  <a:cubicBezTo>
                    <a:pt x="8" y="61"/>
                    <a:pt x="11" y="63"/>
                    <a:pt x="12" y="63"/>
                  </a:cubicBezTo>
                  <a:cubicBezTo>
                    <a:pt x="14" y="63"/>
                    <a:pt x="17" y="65"/>
                    <a:pt x="19" y="66"/>
                  </a:cubicBezTo>
                  <a:cubicBezTo>
                    <a:pt x="21" y="66"/>
                    <a:pt x="29" y="69"/>
                    <a:pt x="30" y="70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2" y="71"/>
                    <a:pt x="34" y="71"/>
                    <a:pt x="36" y="71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9" y="71"/>
                    <a:pt x="43" y="81"/>
                    <a:pt x="43" y="87"/>
                  </a:cubicBezTo>
                  <a:cubicBezTo>
                    <a:pt x="44" y="87"/>
                    <a:pt x="46" y="87"/>
                    <a:pt x="47" y="87"/>
                  </a:cubicBezTo>
                  <a:cubicBezTo>
                    <a:pt x="48" y="87"/>
                    <a:pt x="50" y="86"/>
                    <a:pt x="52" y="86"/>
                  </a:cubicBezTo>
                  <a:cubicBezTo>
                    <a:pt x="54" y="87"/>
                    <a:pt x="53" y="89"/>
                    <a:pt x="55" y="89"/>
                  </a:cubicBezTo>
                  <a:cubicBezTo>
                    <a:pt x="56" y="89"/>
                    <a:pt x="60" y="88"/>
                    <a:pt x="61" y="88"/>
                  </a:cubicBezTo>
                  <a:cubicBezTo>
                    <a:pt x="63" y="88"/>
                    <a:pt x="66" y="89"/>
                    <a:pt x="66" y="87"/>
                  </a:cubicBezTo>
                  <a:cubicBezTo>
                    <a:pt x="66" y="86"/>
                    <a:pt x="67" y="84"/>
                    <a:pt x="69" y="84"/>
                  </a:cubicBezTo>
                  <a:cubicBezTo>
                    <a:pt x="70" y="85"/>
                    <a:pt x="72" y="86"/>
                    <a:pt x="74" y="85"/>
                  </a:cubicBezTo>
                  <a:cubicBezTo>
                    <a:pt x="75" y="83"/>
                    <a:pt x="79" y="85"/>
                    <a:pt x="79" y="83"/>
                  </a:cubicBezTo>
                  <a:cubicBezTo>
                    <a:pt x="80" y="82"/>
                    <a:pt x="84" y="80"/>
                    <a:pt x="88" y="79"/>
                  </a:cubicBezTo>
                  <a:cubicBezTo>
                    <a:pt x="88" y="74"/>
                    <a:pt x="82" y="76"/>
                    <a:pt x="82" y="7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76" name="Google Shape;1076;p65"/>
            <p:cNvSpPr/>
            <p:nvPr/>
          </p:nvSpPr>
          <p:spPr>
            <a:xfrm>
              <a:off x="6541205" y="4356068"/>
              <a:ext cx="71566" cy="164176"/>
            </a:xfrm>
            <a:custGeom>
              <a:rect b="b" l="l" r="r" t="t"/>
              <a:pathLst>
                <a:path extrusionOk="0" h="62" w="27">
                  <a:moveTo>
                    <a:pt x="24" y="40"/>
                  </a:moveTo>
                  <a:cubicBezTo>
                    <a:pt x="23" y="39"/>
                    <a:pt x="21" y="37"/>
                    <a:pt x="20" y="36"/>
                  </a:cubicBezTo>
                  <a:cubicBezTo>
                    <a:pt x="20" y="36"/>
                    <a:pt x="20" y="37"/>
                    <a:pt x="19" y="37"/>
                  </a:cubicBezTo>
                  <a:cubicBezTo>
                    <a:pt x="17" y="40"/>
                    <a:pt x="11" y="31"/>
                    <a:pt x="11" y="25"/>
                  </a:cubicBezTo>
                  <a:cubicBezTo>
                    <a:pt x="10" y="19"/>
                    <a:pt x="14" y="16"/>
                    <a:pt x="11" y="11"/>
                  </a:cubicBezTo>
                  <a:cubicBezTo>
                    <a:pt x="9" y="6"/>
                    <a:pt x="8" y="1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ubicBezTo>
                    <a:pt x="5" y="2"/>
                    <a:pt x="7" y="7"/>
                    <a:pt x="7" y="8"/>
                  </a:cubicBezTo>
                  <a:cubicBezTo>
                    <a:pt x="7" y="10"/>
                    <a:pt x="5" y="8"/>
                    <a:pt x="4" y="10"/>
                  </a:cubicBezTo>
                  <a:cubicBezTo>
                    <a:pt x="4" y="12"/>
                    <a:pt x="3" y="21"/>
                    <a:pt x="5" y="23"/>
                  </a:cubicBezTo>
                  <a:cubicBezTo>
                    <a:pt x="7" y="24"/>
                    <a:pt x="2" y="23"/>
                    <a:pt x="2" y="25"/>
                  </a:cubicBezTo>
                  <a:cubicBezTo>
                    <a:pt x="2" y="26"/>
                    <a:pt x="1" y="32"/>
                    <a:pt x="0" y="33"/>
                  </a:cubicBezTo>
                  <a:cubicBezTo>
                    <a:pt x="0" y="33"/>
                    <a:pt x="1" y="34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6" y="40"/>
                    <a:pt x="7" y="40"/>
                  </a:cubicBezTo>
                  <a:cubicBezTo>
                    <a:pt x="9" y="40"/>
                    <a:pt x="13" y="38"/>
                    <a:pt x="14" y="41"/>
                  </a:cubicBezTo>
                  <a:cubicBezTo>
                    <a:pt x="14" y="44"/>
                    <a:pt x="12" y="50"/>
                    <a:pt x="12" y="51"/>
                  </a:cubicBezTo>
                  <a:cubicBezTo>
                    <a:pt x="13" y="53"/>
                    <a:pt x="19" y="62"/>
                    <a:pt x="19" y="61"/>
                  </a:cubicBezTo>
                  <a:cubicBezTo>
                    <a:pt x="20" y="60"/>
                    <a:pt x="18" y="56"/>
                    <a:pt x="20" y="54"/>
                  </a:cubicBezTo>
                  <a:cubicBezTo>
                    <a:pt x="22" y="52"/>
                    <a:pt x="25" y="54"/>
                    <a:pt x="25" y="49"/>
                  </a:cubicBezTo>
                  <a:cubicBezTo>
                    <a:pt x="24" y="43"/>
                    <a:pt x="27" y="43"/>
                    <a:pt x="24" y="4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77" name="Google Shape;1077;p65"/>
            <p:cNvSpPr/>
            <p:nvPr/>
          </p:nvSpPr>
          <p:spPr>
            <a:xfrm>
              <a:off x="9321711" y="4593912"/>
              <a:ext cx="69460" cy="54726"/>
            </a:xfrm>
            <a:custGeom>
              <a:rect b="b" l="l" r="r" t="t"/>
              <a:pathLst>
                <a:path extrusionOk="0" h="21" w="26">
                  <a:moveTo>
                    <a:pt x="0" y="3"/>
                  </a:moveTo>
                  <a:cubicBezTo>
                    <a:pt x="0" y="0"/>
                    <a:pt x="26" y="17"/>
                    <a:pt x="23" y="19"/>
                  </a:cubicBezTo>
                  <a:cubicBezTo>
                    <a:pt x="20" y="21"/>
                    <a:pt x="0" y="6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78" name="Google Shape;1078;p65"/>
            <p:cNvSpPr/>
            <p:nvPr/>
          </p:nvSpPr>
          <p:spPr>
            <a:xfrm>
              <a:off x="7294742" y="3225778"/>
              <a:ext cx="159969" cy="109451"/>
            </a:xfrm>
            <a:custGeom>
              <a:rect b="b" l="l" r="r" t="t"/>
              <a:pathLst>
                <a:path extrusionOk="0" h="42" w="61">
                  <a:moveTo>
                    <a:pt x="50" y="34"/>
                  </a:moveTo>
                  <a:cubicBezTo>
                    <a:pt x="52" y="35"/>
                    <a:pt x="51" y="36"/>
                    <a:pt x="53" y="36"/>
                  </a:cubicBezTo>
                  <a:cubicBezTo>
                    <a:pt x="54" y="36"/>
                    <a:pt x="57" y="36"/>
                    <a:pt x="59" y="38"/>
                  </a:cubicBezTo>
                  <a:cubicBezTo>
                    <a:pt x="60" y="37"/>
                    <a:pt x="61" y="37"/>
                    <a:pt x="61" y="37"/>
                  </a:cubicBezTo>
                  <a:cubicBezTo>
                    <a:pt x="61" y="37"/>
                    <a:pt x="60" y="29"/>
                    <a:pt x="60" y="26"/>
                  </a:cubicBezTo>
                  <a:cubicBezTo>
                    <a:pt x="59" y="24"/>
                    <a:pt x="52" y="21"/>
                    <a:pt x="52" y="21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4"/>
                    <a:pt x="42" y="16"/>
                    <a:pt x="40" y="15"/>
                  </a:cubicBezTo>
                  <a:cubicBezTo>
                    <a:pt x="38" y="14"/>
                    <a:pt x="35" y="16"/>
                    <a:pt x="33" y="14"/>
                  </a:cubicBezTo>
                  <a:cubicBezTo>
                    <a:pt x="32" y="12"/>
                    <a:pt x="29" y="15"/>
                    <a:pt x="26" y="13"/>
                  </a:cubicBezTo>
                  <a:cubicBezTo>
                    <a:pt x="23" y="12"/>
                    <a:pt x="15" y="14"/>
                    <a:pt x="15" y="13"/>
                  </a:cubicBezTo>
                  <a:cubicBezTo>
                    <a:pt x="14" y="11"/>
                    <a:pt x="18" y="7"/>
                    <a:pt x="20" y="8"/>
                  </a:cubicBezTo>
                  <a:cubicBezTo>
                    <a:pt x="21" y="8"/>
                    <a:pt x="22" y="8"/>
                    <a:pt x="23" y="8"/>
                  </a:cubicBezTo>
                  <a:cubicBezTo>
                    <a:pt x="24" y="6"/>
                    <a:pt x="26" y="2"/>
                    <a:pt x="26" y="1"/>
                  </a:cubicBezTo>
                  <a:cubicBezTo>
                    <a:pt x="25" y="0"/>
                    <a:pt x="22" y="1"/>
                    <a:pt x="20" y="2"/>
                  </a:cubicBezTo>
                  <a:cubicBezTo>
                    <a:pt x="18" y="4"/>
                    <a:pt x="15" y="2"/>
                    <a:pt x="14" y="4"/>
                  </a:cubicBezTo>
                  <a:cubicBezTo>
                    <a:pt x="13" y="6"/>
                    <a:pt x="12" y="8"/>
                    <a:pt x="10" y="8"/>
                  </a:cubicBezTo>
                  <a:cubicBezTo>
                    <a:pt x="8" y="8"/>
                    <a:pt x="10" y="12"/>
                    <a:pt x="8" y="13"/>
                  </a:cubicBezTo>
                  <a:cubicBezTo>
                    <a:pt x="5" y="14"/>
                    <a:pt x="1" y="13"/>
                    <a:pt x="0" y="15"/>
                  </a:cubicBezTo>
                  <a:cubicBezTo>
                    <a:pt x="0" y="18"/>
                    <a:pt x="5" y="19"/>
                    <a:pt x="5" y="22"/>
                  </a:cubicBezTo>
                  <a:cubicBezTo>
                    <a:pt x="5" y="24"/>
                    <a:pt x="8" y="27"/>
                    <a:pt x="6" y="29"/>
                  </a:cubicBezTo>
                  <a:cubicBezTo>
                    <a:pt x="4" y="30"/>
                    <a:pt x="3" y="33"/>
                    <a:pt x="3" y="37"/>
                  </a:cubicBezTo>
                  <a:cubicBezTo>
                    <a:pt x="4" y="38"/>
                    <a:pt x="6" y="39"/>
                    <a:pt x="6" y="38"/>
                  </a:cubicBezTo>
                  <a:cubicBezTo>
                    <a:pt x="8" y="35"/>
                    <a:pt x="15" y="38"/>
                    <a:pt x="15" y="35"/>
                  </a:cubicBezTo>
                  <a:cubicBezTo>
                    <a:pt x="15" y="33"/>
                    <a:pt x="22" y="34"/>
                    <a:pt x="22" y="32"/>
                  </a:cubicBezTo>
                  <a:cubicBezTo>
                    <a:pt x="22" y="29"/>
                    <a:pt x="27" y="24"/>
                    <a:pt x="30" y="25"/>
                  </a:cubicBezTo>
                  <a:cubicBezTo>
                    <a:pt x="32" y="25"/>
                    <a:pt x="29" y="30"/>
                    <a:pt x="33" y="31"/>
                  </a:cubicBezTo>
                  <a:cubicBezTo>
                    <a:pt x="36" y="33"/>
                    <a:pt x="31" y="39"/>
                    <a:pt x="33" y="41"/>
                  </a:cubicBezTo>
                  <a:cubicBezTo>
                    <a:pt x="34" y="42"/>
                    <a:pt x="35" y="41"/>
                    <a:pt x="37" y="41"/>
                  </a:cubicBezTo>
                  <a:cubicBezTo>
                    <a:pt x="38" y="41"/>
                    <a:pt x="40" y="40"/>
                    <a:pt x="41" y="40"/>
                  </a:cubicBezTo>
                  <a:cubicBezTo>
                    <a:pt x="44" y="37"/>
                    <a:pt x="49" y="33"/>
                    <a:pt x="50" y="34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79" name="Google Shape;1079;p65"/>
            <p:cNvSpPr/>
            <p:nvPr/>
          </p:nvSpPr>
          <p:spPr>
            <a:xfrm>
              <a:off x="4190087" y="3596226"/>
              <a:ext cx="18944" cy="39991"/>
            </a:xfrm>
            <a:custGeom>
              <a:rect b="b" l="l" r="r" t="t"/>
              <a:pathLst>
                <a:path extrusionOk="0" h="15" w="7">
                  <a:moveTo>
                    <a:pt x="6" y="14"/>
                  </a:moveTo>
                  <a:cubicBezTo>
                    <a:pt x="6" y="15"/>
                    <a:pt x="3" y="12"/>
                    <a:pt x="3" y="11"/>
                  </a:cubicBezTo>
                  <a:cubicBezTo>
                    <a:pt x="3" y="9"/>
                    <a:pt x="0" y="8"/>
                    <a:pt x="0" y="5"/>
                  </a:cubicBezTo>
                  <a:cubicBezTo>
                    <a:pt x="0" y="2"/>
                    <a:pt x="1" y="0"/>
                    <a:pt x="3" y="3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4" y="10"/>
                    <a:pt x="7" y="12"/>
                    <a:pt x="6" y="14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80" name="Google Shape;1080;p65"/>
            <p:cNvSpPr/>
            <p:nvPr/>
          </p:nvSpPr>
          <p:spPr>
            <a:xfrm>
              <a:off x="4541597" y="3918263"/>
              <a:ext cx="23154" cy="21047"/>
            </a:xfrm>
            <a:custGeom>
              <a:rect b="b" l="l" r="r" t="t"/>
              <a:pathLst>
                <a:path extrusionOk="0" h="8" w="9">
                  <a:moveTo>
                    <a:pt x="2" y="7"/>
                  </a:moveTo>
                  <a:cubicBezTo>
                    <a:pt x="0" y="6"/>
                    <a:pt x="3" y="4"/>
                    <a:pt x="1" y="3"/>
                  </a:cubicBezTo>
                  <a:cubicBezTo>
                    <a:pt x="0" y="2"/>
                    <a:pt x="5" y="0"/>
                    <a:pt x="7" y="1"/>
                  </a:cubicBezTo>
                  <a:cubicBezTo>
                    <a:pt x="9" y="3"/>
                    <a:pt x="9" y="5"/>
                    <a:pt x="8" y="6"/>
                  </a:cubicBezTo>
                  <a:cubicBezTo>
                    <a:pt x="6" y="7"/>
                    <a:pt x="2" y="8"/>
                    <a:pt x="2" y="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81" name="Google Shape;1081;p65"/>
            <p:cNvSpPr/>
            <p:nvPr/>
          </p:nvSpPr>
          <p:spPr>
            <a:xfrm>
              <a:off x="6772738" y="3215253"/>
              <a:ext cx="71566" cy="61040"/>
            </a:xfrm>
            <a:custGeom>
              <a:rect b="b" l="l" r="r" t="t"/>
              <a:pathLst>
                <a:path extrusionOk="0" h="23" w="27">
                  <a:moveTo>
                    <a:pt x="25" y="18"/>
                  </a:moveTo>
                  <a:cubicBezTo>
                    <a:pt x="25" y="16"/>
                    <a:pt x="20" y="14"/>
                    <a:pt x="20" y="12"/>
                  </a:cubicBezTo>
                  <a:cubicBezTo>
                    <a:pt x="20" y="10"/>
                    <a:pt x="17" y="7"/>
                    <a:pt x="17" y="5"/>
                  </a:cubicBezTo>
                  <a:cubicBezTo>
                    <a:pt x="17" y="4"/>
                    <a:pt x="16" y="2"/>
                    <a:pt x="15" y="1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1" y="4"/>
                    <a:pt x="0" y="5"/>
                    <a:pt x="1" y="8"/>
                  </a:cubicBezTo>
                  <a:cubicBezTo>
                    <a:pt x="3" y="12"/>
                    <a:pt x="6" y="10"/>
                    <a:pt x="8" y="11"/>
                  </a:cubicBezTo>
                  <a:cubicBezTo>
                    <a:pt x="8" y="11"/>
                    <a:pt x="9" y="12"/>
                    <a:pt x="9" y="14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11" y="14"/>
                    <a:pt x="12" y="15"/>
                    <a:pt x="12" y="15"/>
                  </a:cubicBezTo>
                  <a:cubicBezTo>
                    <a:pt x="14" y="16"/>
                    <a:pt x="15" y="17"/>
                    <a:pt x="16" y="17"/>
                  </a:cubicBezTo>
                  <a:cubicBezTo>
                    <a:pt x="17" y="18"/>
                    <a:pt x="18" y="16"/>
                    <a:pt x="20" y="19"/>
                  </a:cubicBezTo>
                  <a:cubicBezTo>
                    <a:pt x="21" y="21"/>
                    <a:pt x="22" y="21"/>
                    <a:pt x="21" y="23"/>
                  </a:cubicBezTo>
                  <a:cubicBezTo>
                    <a:pt x="23" y="23"/>
                    <a:pt x="25" y="23"/>
                    <a:pt x="27" y="22"/>
                  </a:cubicBezTo>
                  <a:cubicBezTo>
                    <a:pt x="26" y="20"/>
                    <a:pt x="25" y="19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82" name="Google Shape;1082;p65"/>
            <p:cNvSpPr/>
            <p:nvPr/>
          </p:nvSpPr>
          <p:spPr>
            <a:xfrm>
              <a:off x="6804310" y="3202624"/>
              <a:ext cx="105242" cy="84194"/>
            </a:xfrm>
            <a:custGeom>
              <a:rect b="b" l="l" r="r" t="t"/>
              <a:pathLst>
                <a:path extrusionOk="0" h="32" w="40">
                  <a:moveTo>
                    <a:pt x="38" y="10"/>
                  </a:moveTo>
                  <a:cubicBezTo>
                    <a:pt x="37" y="9"/>
                    <a:pt x="34" y="5"/>
                    <a:pt x="30" y="1"/>
                  </a:cubicBezTo>
                  <a:cubicBezTo>
                    <a:pt x="29" y="4"/>
                    <a:pt x="26" y="3"/>
                    <a:pt x="25" y="5"/>
                  </a:cubicBezTo>
                  <a:cubicBezTo>
                    <a:pt x="25" y="7"/>
                    <a:pt x="23" y="5"/>
                    <a:pt x="22" y="5"/>
                  </a:cubicBezTo>
                  <a:cubicBezTo>
                    <a:pt x="21" y="5"/>
                    <a:pt x="18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1"/>
                    <a:pt x="11" y="2"/>
                    <a:pt x="11" y="3"/>
                  </a:cubicBezTo>
                  <a:cubicBezTo>
                    <a:pt x="12" y="4"/>
                    <a:pt x="15" y="5"/>
                    <a:pt x="14" y="6"/>
                  </a:cubicBezTo>
                  <a:cubicBezTo>
                    <a:pt x="13" y="7"/>
                    <a:pt x="9" y="7"/>
                    <a:pt x="8" y="6"/>
                  </a:cubicBezTo>
                  <a:cubicBezTo>
                    <a:pt x="7" y="5"/>
                    <a:pt x="3" y="3"/>
                    <a:pt x="2" y="4"/>
                  </a:cubicBezTo>
                  <a:cubicBezTo>
                    <a:pt x="2" y="5"/>
                    <a:pt x="6" y="9"/>
                    <a:pt x="5" y="10"/>
                  </a:cubicBezTo>
                  <a:cubicBezTo>
                    <a:pt x="5" y="12"/>
                    <a:pt x="8" y="15"/>
                    <a:pt x="8" y="17"/>
                  </a:cubicBezTo>
                  <a:cubicBezTo>
                    <a:pt x="8" y="19"/>
                    <a:pt x="13" y="21"/>
                    <a:pt x="13" y="23"/>
                  </a:cubicBezTo>
                  <a:cubicBezTo>
                    <a:pt x="13" y="24"/>
                    <a:pt x="14" y="25"/>
                    <a:pt x="15" y="27"/>
                  </a:cubicBezTo>
                  <a:cubicBezTo>
                    <a:pt x="18" y="25"/>
                    <a:pt x="22" y="22"/>
                    <a:pt x="24" y="21"/>
                  </a:cubicBezTo>
                  <a:cubicBezTo>
                    <a:pt x="28" y="19"/>
                    <a:pt x="26" y="27"/>
                    <a:pt x="26" y="28"/>
                  </a:cubicBezTo>
                  <a:cubicBezTo>
                    <a:pt x="25" y="29"/>
                    <a:pt x="28" y="31"/>
                    <a:pt x="31" y="32"/>
                  </a:cubicBezTo>
                  <a:cubicBezTo>
                    <a:pt x="31" y="31"/>
                    <a:pt x="32" y="29"/>
                    <a:pt x="33" y="28"/>
                  </a:cubicBezTo>
                  <a:cubicBezTo>
                    <a:pt x="37" y="23"/>
                    <a:pt x="40" y="15"/>
                    <a:pt x="38" y="10"/>
                  </a:cubicBezTo>
                  <a:close/>
                  <a:moveTo>
                    <a:pt x="4" y="22"/>
                  </a:moveTo>
                  <a:cubicBezTo>
                    <a:pt x="3" y="22"/>
                    <a:pt x="2" y="21"/>
                    <a:pt x="0" y="20"/>
                  </a:cubicBezTo>
                  <a:cubicBezTo>
                    <a:pt x="0" y="22"/>
                    <a:pt x="0" y="24"/>
                    <a:pt x="3" y="25"/>
                  </a:cubicBezTo>
                  <a:cubicBezTo>
                    <a:pt x="6" y="26"/>
                    <a:pt x="1" y="27"/>
                    <a:pt x="8" y="28"/>
                  </a:cubicBezTo>
                  <a:cubicBezTo>
                    <a:pt x="8" y="28"/>
                    <a:pt x="9" y="28"/>
                    <a:pt x="9" y="28"/>
                  </a:cubicBezTo>
                  <a:cubicBezTo>
                    <a:pt x="10" y="26"/>
                    <a:pt x="9" y="26"/>
                    <a:pt x="8" y="24"/>
                  </a:cubicBezTo>
                  <a:cubicBezTo>
                    <a:pt x="6" y="21"/>
                    <a:pt x="5" y="23"/>
                    <a:pt x="4" y="2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83" name="Google Shape;1083;p65"/>
            <p:cNvSpPr/>
            <p:nvPr/>
          </p:nvSpPr>
          <p:spPr>
            <a:xfrm>
              <a:off x="7141086" y="3288922"/>
              <a:ext cx="303099" cy="218901"/>
            </a:xfrm>
            <a:custGeom>
              <a:rect b="b" l="l" r="r" t="t"/>
              <a:pathLst>
                <a:path extrusionOk="0" h="83" w="115">
                  <a:moveTo>
                    <a:pt x="111" y="12"/>
                  </a:moveTo>
                  <a:cubicBezTo>
                    <a:pt x="109" y="12"/>
                    <a:pt x="110" y="11"/>
                    <a:pt x="108" y="10"/>
                  </a:cubicBezTo>
                  <a:cubicBezTo>
                    <a:pt x="107" y="9"/>
                    <a:pt x="102" y="13"/>
                    <a:pt x="99" y="16"/>
                  </a:cubicBezTo>
                  <a:cubicBezTo>
                    <a:pt x="98" y="16"/>
                    <a:pt x="96" y="17"/>
                    <a:pt x="95" y="17"/>
                  </a:cubicBezTo>
                  <a:cubicBezTo>
                    <a:pt x="93" y="17"/>
                    <a:pt x="92" y="18"/>
                    <a:pt x="91" y="17"/>
                  </a:cubicBezTo>
                  <a:cubicBezTo>
                    <a:pt x="89" y="15"/>
                    <a:pt x="94" y="9"/>
                    <a:pt x="91" y="7"/>
                  </a:cubicBezTo>
                  <a:cubicBezTo>
                    <a:pt x="87" y="6"/>
                    <a:pt x="90" y="1"/>
                    <a:pt x="88" y="1"/>
                  </a:cubicBezTo>
                  <a:cubicBezTo>
                    <a:pt x="85" y="0"/>
                    <a:pt x="80" y="5"/>
                    <a:pt x="80" y="8"/>
                  </a:cubicBezTo>
                  <a:cubicBezTo>
                    <a:pt x="80" y="10"/>
                    <a:pt x="73" y="9"/>
                    <a:pt x="73" y="11"/>
                  </a:cubicBezTo>
                  <a:cubicBezTo>
                    <a:pt x="73" y="14"/>
                    <a:pt x="66" y="11"/>
                    <a:pt x="64" y="14"/>
                  </a:cubicBezTo>
                  <a:cubicBezTo>
                    <a:pt x="63" y="16"/>
                    <a:pt x="60" y="12"/>
                    <a:pt x="57" y="12"/>
                  </a:cubicBezTo>
                  <a:cubicBezTo>
                    <a:pt x="55" y="12"/>
                    <a:pt x="54" y="9"/>
                    <a:pt x="51" y="9"/>
                  </a:cubicBezTo>
                  <a:cubicBezTo>
                    <a:pt x="48" y="10"/>
                    <a:pt x="46" y="9"/>
                    <a:pt x="44" y="8"/>
                  </a:cubicBezTo>
                  <a:cubicBezTo>
                    <a:pt x="42" y="8"/>
                    <a:pt x="40" y="13"/>
                    <a:pt x="38" y="12"/>
                  </a:cubicBezTo>
                  <a:cubicBezTo>
                    <a:pt x="35" y="11"/>
                    <a:pt x="34" y="17"/>
                    <a:pt x="33" y="20"/>
                  </a:cubicBezTo>
                  <a:cubicBezTo>
                    <a:pt x="32" y="23"/>
                    <a:pt x="21" y="23"/>
                    <a:pt x="22" y="27"/>
                  </a:cubicBezTo>
                  <a:cubicBezTo>
                    <a:pt x="22" y="30"/>
                    <a:pt x="15" y="31"/>
                    <a:pt x="15" y="29"/>
                  </a:cubicBezTo>
                  <a:cubicBezTo>
                    <a:pt x="14" y="27"/>
                    <a:pt x="10" y="28"/>
                    <a:pt x="9" y="28"/>
                  </a:cubicBezTo>
                  <a:cubicBezTo>
                    <a:pt x="8" y="27"/>
                    <a:pt x="5" y="28"/>
                    <a:pt x="5" y="31"/>
                  </a:cubicBezTo>
                  <a:cubicBezTo>
                    <a:pt x="6" y="35"/>
                    <a:pt x="3" y="36"/>
                    <a:pt x="2" y="38"/>
                  </a:cubicBezTo>
                  <a:cubicBezTo>
                    <a:pt x="2" y="39"/>
                    <a:pt x="0" y="43"/>
                    <a:pt x="1" y="45"/>
                  </a:cubicBezTo>
                  <a:cubicBezTo>
                    <a:pt x="3" y="47"/>
                    <a:pt x="0" y="50"/>
                    <a:pt x="1" y="53"/>
                  </a:cubicBezTo>
                  <a:cubicBezTo>
                    <a:pt x="3" y="57"/>
                    <a:pt x="2" y="61"/>
                    <a:pt x="3" y="62"/>
                  </a:cubicBezTo>
                  <a:cubicBezTo>
                    <a:pt x="3" y="64"/>
                    <a:pt x="9" y="63"/>
                    <a:pt x="10" y="67"/>
                  </a:cubicBezTo>
                  <a:cubicBezTo>
                    <a:pt x="12" y="70"/>
                    <a:pt x="3" y="76"/>
                    <a:pt x="2" y="78"/>
                  </a:cubicBezTo>
                  <a:cubicBezTo>
                    <a:pt x="2" y="79"/>
                    <a:pt x="3" y="80"/>
                    <a:pt x="4" y="81"/>
                  </a:cubicBezTo>
                  <a:cubicBezTo>
                    <a:pt x="7" y="81"/>
                    <a:pt x="12" y="81"/>
                    <a:pt x="16" y="82"/>
                  </a:cubicBezTo>
                  <a:cubicBezTo>
                    <a:pt x="21" y="83"/>
                    <a:pt x="48" y="79"/>
                    <a:pt x="49" y="78"/>
                  </a:cubicBezTo>
                  <a:cubicBezTo>
                    <a:pt x="49" y="77"/>
                    <a:pt x="48" y="71"/>
                    <a:pt x="48" y="70"/>
                  </a:cubicBezTo>
                  <a:cubicBezTo>
                    <a:pt x="48" y="69"/>
                    <a:pt x="51" y="66"/>
                    <a:pt x="54" y="66"/>
                  </a:cubicBezTo>
                  <a:cubicBezTo>
                    <a:pt x="57" y="66"/>
                    <a:pt x="60" y="67"/>
                    <a:pt x="60" y="65"/>
                  </a:cubicBezTo>
                  <a:cubicBezTo>
                    <a:pt x="60" y="63"/>
                    <a:pt x="68" y="60"/>
                    <a:pt x="68" y="62"/>
                  </a:cubicBezTo>
                  <a:cubicBezTo>
                    <a:pt x="69" y="64"/>
                    <a:pt x="72" y="63"/>
                    <a:pt x="72" y="58"/>
                  </a:cubicBezTo>
                  <a:cubicBezTo>
                    <a:pt x="72" y="54"/>
                    <a:pt x="72" y="50"/>
                    <a:pt x="75" y="50"/>
                  </a:cubicBezTo>
                  <a:cubicBezTo>
                    <a:pt x="78" y="50"/>
                    <a:pt x="80" y="48"/>
                    <a:pt x="80" y="46"/>
                  </a:cubicBezTo>
                  <a:cubicBezTo>
                    <a:pt x="80" y="45"/>
                    <a:pt x="77" y="42"/>
                    <a:pt x="78" y="41"/>
                  </a:cubicBezTo>
                  <a:cubicBezTo>
                    <a:pt x="78" y="40"/>
                    <a:pt x="86" y="44"/>
                    <a:pt x="87" y="41"/>
                  </a:cubicBezTo>
                  <a:cubicBezTo>
                    <a:pt x="88" y="39"/>
                    <a:pt x="86" y="37"/>
                    <a:pt x="87" y="35"/>
                  </a:cubicBezTo>
                  <a:cubicBezTo>
                    <a:pt x="88" y="33"/>
                    <a:pt x="91" y="31"/>
                    <a:pt x="91" y="29"/>
                  </a:cubicBezTo>
                  <a:cubicBezTo>
                    <a:pt x="91" y="27"/>
                    <a:pt x="91" y="26"/>
                    <a:pt x="90" y="25"/>
                  </a:cubicBezTo>
                  <a:cubicBezTo>
                    <a:pt x="88" y="23"/>
                    <a:pt x="89" y="21"/>
                    <a:pt x="91" y="20"/>
                  </a:cubicBezTo>
                  <a:cubicBezTo>
                    <a:pt x="91" y="20"/>
                    <a:pt x="92" y="20"/>
                    <a:pt x="92" y="20"/>
                  </a:cubicBezTo>
                  <a:cubicBezTo>
                    <a:pt x="94" y="20"/>
                    <a:pt x="95" y="19"/>
                    <a:pt x="96" y="19"/>
                  </a:cubicBezTo>
                  <a:cubicBezTo>
                    <a:pt x="99" y="16"/>
                    <a:pt x="105" y="15"/>
                    <a:pt x="107" y="15"/>
                  </a:cubicBezTo>
                  <a:cubicBezTo>
                    <a:pt x="109" y="16"/>
                    <a:pt x="113" y="15"/>
                    <a:pt x="115" y="13"/>
                  </a:cubicBezTo>
                  <a:cubicBezTo>
                    <a:pt x="114" y="12"/>
                    <a:pt x="112" y="12"/>
                    <a:pt x="111" y="1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84" name="Google Shape;1084;p65"/>
            <p:cNvSpPr/>
            <p:nvPr/>
          </p:nvSpPr>
          <p:spPr>
            <a:xfrm>
              <a:off x="7151610" y="3322598"/>
              <a:ext cx="351511" cy="315724"/>
            </a:xfrm>
            <a:custGeom>
              <a:rect b="b" l="l" r="r" t="t"/>
              <a:pathLst>
                <a:path extrusionOk="0" h="120" w="133">
                  <a:moveTo>
                    <a:pt x="127" y="12"/>
                  </a:moveTo>
                  <a:cubicBezTo>
                    <a:pt x="123" y="11"/>
                    <a:pt x="122" y="7"/>
                    <a:pt x="122" y="6"/>
                  </a:cubicBezTo>
                  <a:cubicBezTo>
                    <a:pt x="122" y="5"/>
                    <a:pt x="118" y="3"/>
                    <a:pt x="115" y="0"/>
                  </a:cubicBezTo>
                  <a:cubicBezTo>
                    <a:pt x="115" y="0"/>
                    <a:pt x="114" y="1"/>
                    <a:pt x="113" y="1"/>
                  </a:cubicBezTo>
                  <a:cubicBezTo>
                    <a:pt x="112" y="0"/>
                    <a:pt x="112" y="0"/>
                    <a:pt x="111" y="0"/>
                  </a:cubicBezTo>
                  <a:cubicBezTo>
                    <a:pt x="109" y="2"/>
                    <a:pt x="105" y="3"/>
                    <a:pt x="103" y="2"/>
                  </a:cubicBezTo>
                  <a:cubicBezTo>
                    <a:pt x="101" y="2"/>
                    <a:pt x="95" y="3"/>
                    <a:pt x="92" y="6"/>
                  </a:cubicBezTo>
                  <a:cubicBezTo>
                    <a:pt x="91" y="6"/>
                    <a:pt x="90" y="7"/>
                    <a:pt x="88" y="7"/>
                  </a:cubicBezTo>
                  <a:cubicBezTo>
                    <a:pt x="88" y="7"/>
                    <a:pt x="87" y="7"/>
                    <a:pt x="87" y="7"/>
                  </a:cubicBezTo>
                  <a:cubicBezTo>
                    <a:pt x="85" y="8"/>
                    <a:pt x="84" y="10"/>
                    <a:pt x="86" y="12"/>
                  </a:cubicBezTo>
                  <a:cubicBezTo>
                    <a:pt x="87" y="13"/>
                    <a:pt x="87" y="14"/>
                    <a:pt x="87" y="16"/>
                  </a:cubicBezTo>
                  <a:cubicBezTo>
                    <a:pt x="87" y="18"/>
                    <a:pt x="84" y="20"/>
                    <a:pt x="83" y="22"/>
                  </a:cubicBezTo>
                  <a:cubicBezTo>
                    <a:pt x="82" y="24"/>
                    <a:pt x="84" y="26"/>
                    <a:pt x="83" y="28"/>
                  </a:cubicBezTo>
                  <a:cubicBezTo>
                    <a:pt x="82" y="31"/>
                    <a:pt x="74" y="27"/>
                    <a:pt x="74" y="28"/>
                  </a:cubicBezTo>
                  <a:cubicBezTo>
                    <a:pt x="73" y="29"/>
                    <a:pt x="76" y="32"/>
                    <a:pt x="76" y="33"/>
                  </a:cubicBezTo>
                  <a:cubicBezTo>
                    <a:pt x="76" y="35"/>
                    <a:pt x="74" y="37"/>
                    <a:pt x="71" y="37"/>
                  </a:cubicBezTo>
                  <a:cubicBezTo>
                    <a:pt x="68" y="37"/>
                    <a:pt x="68" y="41"/>
                    <a:pt x="68" y="45"/>
                  </a:cubicBezTo>
                  <a:cubicBezTo>
                    <a:pt x="68" y="50"/>
                    <a:pt x="65" y="51"/>
                    <a:pt x="64" y="49"/>
                  </a:cubicBezTo>
                  <a:cubicBezTo>
                    <a:pt x="64" y="47"/>
                    <a:pt x="56" y="50"/>
                    <a:pt x="56" y="52"/>
                  </a:cubicBezTo>
                  <a:cubicBezTo>
                    <a:pt x="56" y="54"/>
                    <a:pt x="53" y="53"/>
                    <a:pt x="50" y="53"/>
                  </a:cubicBezTo>
                  <a:cubicBezTo>
                    <a:pt x="47" y="53"/>
                    <a:pt x="44" y="56"/>
                    <a:pt x="44" y="57"/>
                  </a:cubicBezTo>
                  <a:cubicBezTo>
                    <a:pt x="44" y="58"/>
                    <a:pt x="45" y="64"/>
                    <a:pt x="45" y="65"/>
                  </a:cubicBezTo>
                  <a:cubicBezTo>
                    <a:pt x="44" y="66"/>
                    <a:pt x="17" y="70"/>
                    <a:pt x="12" y="69"/>
                  </a:cubicBezTo>
                  <a:cubicBezTo>
                    <a:pt x="8" y="68"/>
                    <a:pt x="3" y="68"/>
                    <a:pt x="0" y="68"/>
                  </a:cubicBezTo>
                  <a:cubicBezTo>
                    <a:pt x="1" y="69"/>
                    <a:pt x="3" y="71"/>
                    <a:pt x="4" y="72"/>
                  </a:cubicBezTo>
                  <a:cubicBezTo>
                    <a:pt x="5" y="75"/>
                    <a:pt x="8" y="77"/>
                    <a:pt x="12" y="79"/>
                  </a:cubicBezTo>
                  <a:cubicBezTo>
                    <a:pt x="16" y="81"/>
                    <a:pt x="14" y="87"/>
                    <a:pt x="16" y="88"/>
                  </a:cubicBezTo>
                  <a:cubicBezTo>
                    <a:pt x="18" y="89"/>
                    <a:pt x="20" y="94"/>
                    <a:pt x="18" y="94"/>
                  </a:cubicBezTo>
                  <a:cubicBezTo>
                    <a:pt x="15" y="94"/>
                    <a:pt x="13" y="95"/>
                    <a:pt x="10" y="96"/>
                  </a:cubicBezTo>
                  <a:cubicBezTo>
                    <a:pt x="8" y="97"/>
                    <a:pt x="5" y="101"/>
                    <a:pt x="5" y="104"/>
                  </a:cubicBezTo>
                  <a:cubicBezTo>
                    <a:pt x="5" y="105"/>
                    <a:pt x="5" y="106"/>
                    <a:pt x="5" y="106"/>
                  </a:cubicBezTo>
                  <a:cubicBezTo>
                    <a:pt x="12" y="107"/>
                    <a:pt x="20" y="106"/>
                    <a:pt x="20" y="105"/>
                  </a:cubicBezTo>
                  <a:cubicBezTo>
                    <a:pt x="22" y="104"/>
                    <a:pt x="25" y="103"/>
                    <a:pt x="27" y="104"/>
                  </a:cubicBezTo>
                  <a:cubicBezTo>
                    <a:pt x="28" y="106"/>
                    <a:pt x="36" y="106"/>
                    <a:pt x="40" y="104"/>
                  </a:cubicBezTo>
                  <a:cubicBezTo>
                    <a:pt x="43" y="102"/>
                    <a:pt x="46" y="104"/>
                    <a:pt x="46" y="106"/>
                  </a:cubicBezTo>
                  <a:cubicBezTo>
                    <a:pt x="46" y="108"/>
                    <a:pt x="48" y="109"/>
                    <a:pt x="50" y="111"/>
                  </a:cubicBezTo>
                  <a:cubicBezTo>
                    <a:pt x="51" y="112"/>
                    <a:pt x="50" y="114"/>
                    <a:pt x="51" y="116"/>
                  </a:cubicBezTo>
                  <a:cubicBezTo>
                    <a:pt x="52" y="118"/>
                    <a:pt x="55" y="118"/>
                    <a:pt x="58" y="119"/>
                  </a:cubicBezTo>
                  <a:cubicBezTo>
                    <a:pt x="59" y="119"/>
                    <a:pt x="59" y="120"/>
                    <a:pt x="60" y="120"/>
                  </a:cubicBezTo>
                  <a:cubicBezTo>
                    <a:pt x="60" y="120"/>
                    <a:pt x="60" y="119"/>
                    <a:pt x="60" y="119"/>
                  </a:cubicBezTo>
                  <a:cubicBezTo>
                    <a:pt x="62" y="117"/>
                    <a:pt x="62" y="113"/>
                    <a:pt x="67" y="114"/>
                  </a:cubicBezTo>
                  <a:cubicBezTo>
                    <a:pt x="72" y="115"/>
                    <a:pt x="72" y="113"/>
                    <a:pt x="75" y="114"/>
                  </a:cubicBezTo>
                  <a:cubicBezTo>
                    <a:pt x="78" y="115"/>
                    <a:pt x="80" y="114"/>
                    <a:pt x="81" y="112"/>
                  </a:cubicBezTo>
                  <a:cubicBezTo>
                    <a:pt x="82" y="110"/>
                    <a:pt x="80" y="107"/>
                    <a:pt x="78" y="105"/>
                  </a:cubicBezTo>
                  <a:cubicBezTo>
                    <a:pt x="77" y="103"/>
                    <a:pt x="74" y="100"/>
                    <a:pt x="75" y="97"/>
                  </a:cubicBezTo>
                  <a:cubicBezTo>
                    <a:pt x="75" y="94"/>
                    <a:pt x="70" y="94"/>
                    <a:pt x="70" y="91"/>
                  </a:cubicBezTo>
                  <a:cubicBezTo>
                    <a:pt x="70" y="89"/>
                    <a:pt x="75" y="84"/>
                    <a:pt x="76" y="83"/>
                  </a:cubicBezTo>
                  <a:cubicBezTo>
                    <a:pt x="77" y="83"/>
                    <a:pt x="81" y="86"/>
                    <a:pt x="82" y="84"/>
                  </a:cubicBezTo>
                  <a:cubicBezTo>
                    <a:pt x="83" y="82"/>
                    <a:pt x="86" y="83"/>
                    <a:pt x="87" y="84"/>
                  </a:cubicBezTo>
                  <a:cubicBezTo>
                    <a:pt x="89" y="84"/>
                    <a:pt x="91" y="81"/>
                    <a:pt x="92" y="78"/>
                  </a:cubicBezTo>
                  <a:cubicBezTo>
                    <a:pt x="92" y="75"/>
                    <a:pt x="97" y="75"/>
                    <a:pt x="98" y="74"/>
                  </a:cubicBezTo>
                  <a:cubicBezTo>
                    <a:pt x="99" y="73"/>
                    <a:pt x="101" y="66"/>
                    <a:pt x="101" y="65"/>
                  </a:cubicBezTo>
                  <a:cubicBezTo>
                    <a:pt x="102" y="64"/>
                    <a:pt x="106" y="65"/>
                    <a:pt x="106" y="61"/>
                  </a:cubicBezTo>
                  <a:cubicBezTo>
                    <a:pt x="106" y="58"/>
                    <a:pt x="108" y="57"/>
                    <a:pt x="110" y="57"/>
                  </a:cubicBezTo>
                  <a:cubicBezTo>
                    <a:pt x="112" y="56"/>
                    <a:pt x="111" y="53"/>
                    <a:pt x="112" y="51"/>
                  </a:cubicBezTo>
                  <a:cubicBezTo>
                    <a:pt x="112" y="48"/>
                    <a:pt x="113" y="45"/>
                    <a:pt x="116" y="45"/>
                  </a:cubicBezTo>
                  <a:cubicBezTo>
                    <a:pt x="118" y="44"/>
                    <a:pt x="115" y="41"/>
                    <a:pt x="112" y="41"/>
                  </a:cubicBezTo>
                  <a:cubicBezTo>
                    <a:pt x="109" y="42"/>
                    <a:pt x="107" y="34"/>
                    <a:pt x="107" y="34"/>
                  </a:cubicBezTo>
                  <a:cubicBezTo>
                    <a:pt x="107" y="34"/>
                    <a:pt x="107" y="27"/>
                    <a:pt x="106" y="26"/>
                  </a:cubicBezTo>
                  <a:cubicBezTo>
                    <a:pt x="104" y="25"/>
                    <a:pt x="106" y="22"/>
                    <a:pt x="110" y="22"/>
                  </a:cubicBezTo>
                  <a:cubicBezTo>
                    <a:pt x="113" y="22"/>
                    <a:pt x="120" y="25"/>
                    <a:pt x="122" y="24"/>
                  </a:cubicBezTo>
                  <a:cubicBezTo>
                    <a:pt x="124" y="22"/>
                    <a:pt x="129" y="21"/>
                    <a:pt x="130" y="21"/>
                  </a:cubicBezTo>
                  <a:cubicBezTo>
                    <a:pt x="131" y="20"/>
                    <a:pt x="132" y="17"/>
                    <a:pt x="133" y="16"/>
                  </a:cubicBezTo>
                  <a:cubicBezTo>
                    <a:pt x="131" y="15"/>
                    <a:pt x="129" y="13"/>
                    <a:pt x="127" y="1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85" name="Google Shape;1085;p65"/>
            <p:cNvSpPr/>
            <p:nvPr/>
          </p:nvSpPr>
          <p:spPr>
            <a:xfrm>
              <a:off x="7852525" y="4029817"/>
              <a:ext cx="974546" cy="353610"/>
            </a:xfrm>
            <a:custGeom>
              <a:rect b="b" l="l" r="r" t="t"/>
              <a:pathLst>
                <a:path extrusionOk="0" h="134" w="370">
                  <a:moveTo>
                    <a:pt x="27" y="57"/>
                  </a:moveTo>
                  <a:cubicBezTo>
                    <a:pt x="27" y="58"/>
                    <a:pt x="29" y="63"/>
                    <a:pt x="31" y="61"/>
                  </a:cubicBezTo>
                  <a:cubicBezTo>
                    <a:pt x="33" y="60"/>
                    <a:pt x="29" y="53"/>
                    <a:pt x="27" y="57"/>
                  </a:cubicBezTo>
                  <a:close/>
                  <a:moveTo>
                    <a:pt x="105" y="71"/>
                  </a:moveTo>
                  <a:cubicBezTo>
                    <a:pt x="105" y="69"/>
                    <a:pt x="99" y="70"/>
                    <a:pt x="101" y="73"/>
                  </a:cubicBezTo>
                  <a:cubicBezTo>
                    <a:pt x="103" y="76"/>
                    <a:pt x="105" y="73"/>
                    <a:pt x="105" y="71"/>
                  </a:cubicBezTo>
                  <a:close/>
                  <a:moveTo>
                    <a:pt x="16" y="36"/>
                  </a:moveTo>
                  <a:cubicBezTo>
                    <a:pt x="15" y="39"/>
                    <a:pt x="18" y="46"/>
                    <a:pt x="21" y="43"/>
                  </a:cubicBezTo>
                  <a:cubicBezTo>
                    <a:pt x="23" y="40"/>
                    <a:pt x="16" y="34"/>
                    <a:pt x="16" y="36"/>
                  </a:cubicBezTo>
                  <a:close/>
                  <a:moveTo>
                    <a:pt x="195" y="77"/>
                  </a:moveTo>
                  <a:cubicBezTo>
                    <a:pt x="199" y="77"/>
                    <a:pt x="198" y="82"/>
                    <a:pt x="198" y="85"/>
                  </a:cubicBezTo>
                  <a:cubicBezTo>
                    <a:pt x="197" y="89"/>
                    <a:pt x="195" y="96"/>
                    <a:pt x="198" y="95"/>
                  </a:cubicBezTo>
                  <a:cubicBezTo>
                    <a:pt x="202" y="93"/>
                    <a:pt x="205" y="89"/>
                    <a:pt x="203" y="87"/>
                  </a:cubicBezTo>
                  <a:cubicBezTo>
                    <a:pt x="200" y="85"/>
                    <a:pt x="201" y="75"/>
                    <a:pt x="202" y="72"/>
                  </a:cubicBezTo>
                  <a:cubicBezTo>
                    <a:pt x="203" y="70"/>
                    <a:pt x="209" y="71"/>
                    <a:pt x="207" y="76"/>
                  </a:cubicBezTo>
                  <a:cubicBezTo>
                    <a:pt x="205" y="80"/>
                    <a:pt x="211" y="79"/>
                    <a:pt x="211" y="84"/>
                  </a:cubicBezTo>
                  <a:cubicBezTo>
                    <a:pt x="211" y="88"/>
                    <a:pt x="214" y="86"/>
                    <a:pt x="218" y="85"/>
                  </a:cubicBezTo>
                  <a:cubicBezTo>
                    <a:pt x="222" y="83"/>
                    <a:pt x="221" y="81"/>
                    <a:pt x="219" y="78"/>
                  </a:cubicBezTo>
                  <a:cubicBezTo>
                    <a:pt x="216" y="76"/>
                    <a:pt x="221" y="71"/>
                    <a:pt x="217" y="69"/>
                  </a:cubicBezTo>
                  <a:cubicBezTo>
                    <a:pt x="213" y="67"/>
                    <a:pt x="211" y="63"/>
                    <a:pt x="214" y="62"/>
                  </a:cubicBezTo>
                  <a:cubicBezTo>
                    <a:pt x="218" y="62"/>
                    <a:pt x="228" y="56"/>
                    <a:pt x="227" y="54"/>
                  </a:cubicBezTo>
                  <a:cubicBezTo>
                    <a:pt x="225" y="51"/>
                    <a:pt x="211" y="54"/>
                    <a:pt x="210" y="58"/>
                  </a:cubicBezTo>
                  <a:cubicBezTo>
                    <a:pt x="209" y="63"/>
                    <a:pt x="199" y="58"/>
                    <a:pt x="200" y="51"/>
                  </a:cubicBezTo>
                  <a:cubicBezTo>
                    <a:pt x="201" y="43"/>
                    <a:pt x="221" y="42"/>
                    <a:pt x="227" y="45"/>
                  </a:cubicBezTo>
                  <a:cubicBezTo>
                    <a:pt x="232" y="47"/>
                    <a:pt x="239" y="40"/>
                    <a:pt x="241" y="36"/>
                  </a:cubicBezTo>
                  <a:cubicBezTo>
                    <a:pt x="243" y="32"/>
                    <a:pt x="236" y="37"/>
                    <a:pt x="232" y="40"/>
                  </a:cubicBezTo>
                  <a:cubicBezTo>
                    <a:pt x="228" y="42"/>
                    <a:pt x="217" y="39"/>
                    <a:pt x="212" y="37"/>
                  </a:cubicBezTo>
                  <a:cubicBezTo>
                    <a:pt x="207" y="36"/>
                    <a:pt x="207" y="41"/>
                    <a:pt x="202" y="41"/>
                  </a:cubicBezTo>
                  <a:cubicBezTo>
                    <a:pt x="198" y="42"/>
                    <a:pt x="199" y="52"/>
                    <a:pt x="197" y="53"/>
                  </a:cubicBezTo>
                  <a:cubicBezTo>
                    <a:pt x="194" y="55"/>
                    <a:pt x="194" y="62"/>
                    <a:pt x="190" y="69"/>
                  </a:cubicBezTo>
                  <a:cubicBezTo>
                    <a:pt x="186" y="76"/>
                    <a:pt x="192" y="77"/>
                    <a:pt x="195" y="77"/>
                  </a:cubicBezTo>
                  <a:close/>
                  <a:moveTo>
                    <a:pt x="86" y="83"/>
                  </a:moveTo>
                  <a:cubicBezTo>
                    <a:pt x="86" y="80"/>
                    <a:pt x="88" y="76"/>
                    <a:pt x="88" y="75"/>
                  </a:cubicBezTo>
                  <a:cubicBezTo>
                    <a:pt x="88" y="73"/>
                    <a:pt x="89" y="72"/>
                    <a:pt x="91" y="73"/>
                  </a:cubicBezTo>
                  <a:cubicBezTo>
                    <a:pt x="93" y="73"/>
                    <a:pt x="93" y="68"/>
                    <a:pt x="91" y="68"/>
                  </a:cubicBezTo>
                  <a:cubicBezTo>
                    <a:pt x="90" y="67"/>
                    <a:pt x="89" y="61"/>
                    <a:pt x="85" y="61"/>
                  </a:cubicBezTo>
                  <a:cubicBezTo>
                    <a:pt x="81" y="61"/>
                    <a:pt x="81" y="65"/>
                    <a:pt x="84" y="65"/>
                  </a:cubicBezTo>
                  <a:cubicBezTo>
                    <a:pt x="86" y="65"/>
                    <a:pt x="87" y="67"/>
                    <a:pt x="87" y="69"/>
                  </a:cubicBezTo>
                  <a:cubicBezTo>
                    <a:pt x="86" y="71"/>
                    <a:pt x="85" y="67"/>
                    <a:pt x="82" y="67"/>
                  </a:cubicBezTo>
                  <a:cubicBezTo>
                    <a:pt x="78" y="68"/>
                    <a:pt x="81" y="63"/>
                    <a:pt x="77" y="63"/>
                  </a:cubicBezTo>
                  <a:cubicBezTo>
                    <a:pt x="73" y="63"/>
                    <a:pt x="74" y="56"/>
                    <a:pt x="70" y="56"/>
                  </a:cubicBezTo>
                  <a:cubicBezTo>
                    <a:pt x="66" y="56"/>
                    <a:pt x="65" y="53"/>
                    <a:pt x="68" y="50"/>
                  </a:cubicBezTo>
                  <a:cubicBezTo>
                    <a:pt x="71" y="48"/>
                    <a:pt x="64" y="46"/>
                    <a:pt x="64" y="43"/>
                  </a:cubicBezTo>
                  <a:cubicBezTo>
                    <a:pt x="64" y="40"/>
                    <a:pt x="60" y="42"/>
                    <a:pt x="60" y="39"/>
                  </a:cubicBezTo>
                  <a:cubicBezTo>
                    <a:pt x="60" y="37"/>
                    <a:pt x="58" y="38"/>
                    <a:pt x="56" y="35"/>
                  </a:cubicBezTo>
                  <a:cubicBezTo>
                    <a:pt x="53" y="32"/>
                    <a:pt x="52" y="35"/>
                    <a:pt x="51" y="33"/>
                  </a:cubicBezTo>
                  <a:cubicBezTo>
                    <a:pt x="49" y="31"/>
                    <a:pt x="46" y="30"/>
                    <a:pt x="44" y="30"/>
                  </a:cubicBezTo>
                  <a:cubicBezTo>
                    <a:pt x="43" y="31"/>
                    <a:pt x="39" y="27"/>
                    <a:pt x="37" y="23"/>
                  </a:cubicBezTo>
                  <a:cubicBezTo>
                    <a:pt x="36" y="20"/>
                    <a:pt x="25" y="15"/>
                    <a:pt x="24" y="11"/>
                  </a:cubicBezTo>
                  <a:cubicBezTo>
                    <a:pt x="22" y="7"/>
                    <a:pt x="19" y="6"/>
                    <a:pt x="12" y="6"/>
                  </a:cubicBezTo>
                  <a:cubicBezTo>
                    <a:pt x="6" y="6"/>
                    <a:pt x="3" y="0"/>
                    <a:pt x="2" y="3"/>
                  </a:cubicBezTo>
                  <a:cubicBezTo>
                    <a:pt x="0" y="7"/>
                    <a:pt x="9" y="16"/>
                    <a:pt x="13" y="18"/>
                  </a:cubicBezTo>
                  <a:cubicBezTo>
                    <a:pt x="17" y="21"/>
                    <a:pt x="19" y="29"/>
                    <a:pt x="24" y="30"/>
                  </a:cubicBezTo>
                  <a:cubicBezTo>
                    <a:pt x="28" y="30"/>
                    <a:pt x="29" y="45"/>
                    <a:pt x="32" y="46"/>
                  </a:cubicBezTo>
                  <a:cubicBezTo>
                    <a:pt x="36" y="46"/>
                    <a:pt x="44" y="58"/>
                    <a:pt x="45" y="64"/>
                  </a:cubicBezTo>
                  <a:cubicBezTo>
                    <a:pt x="46" y="71"/>
                    <a:pt x="54" y="74"/>
                    <a:pt x="57" y="78"/>
                  </a:cubicBezTo>
                  <a:cubicBezTo>
                    <a:pt x="59" y="83"/>
                    <a:pt x="70" y="89"/>
                    <a:pt x="71" y="91"/>
                  </a:cubicBezTo>
                  <a:cubicBezTo>
                    <a:pt x="72" y="93"/>
                    <a:pt x="74" y="97"/>
                    <a:pt x="75" y="95"/>
                  </a:cubicBezTo>
                  <a:cubicBezTo>
                    <a:pt x="76" y="93"/>
                    <a:pt x="81" y="95"/>
                    <a:pt x="84" y="95"/>
                  </a:cubicBezTo>
                  <a:cubicBezTo>
                    <a:pt x="86" y="95"/>
                    <a:pt x="87" y="86"/>
                    <a:pt x="86" y="83"/>
                  </a:cubicBezTo>
                  <a:close/>
                  <a:moveTo>
                    <a:pt x="268" y="45"/>
                  </a:moveTo>
                  <a:cubicBezTo>
                    <a:pt x="273" y="46"/>
                    <a:pt x="271" y="42"/>
                    <a:pt x="271" y="39"/>
                  </a:cubicBezTo>
                  <a:cubicBezTo>
                    <a:pt x="271" y="36"/>
                    <a:pt x="266" y="39"/>
                    <a:pt x="266" y="37"/>
                  </a:cubicBezTo>
                  <a:cubicBezTo>
                    <a:pt x="266" y="35"/>
                    <a:pt x="265" y="29"/>
                    <a:pt x="261" y="34"/>
                  </a:cubicBezTo>
                  <a:cubicBezTo>
                    <a:pt x="257" y="39"/>
                    <a:pt x="262" y="52"/>
                    <a:pt x="265" y="51"/>
                  </a:cubicBezTo>
                  <a:cubicBezTo>
                    <a:pt x="268" y="51"/>
                    <a:pt x="263" y="45"/>
                    <a:pt x="268" y="45"/>
                  </a:cubicBezTo>
                  <a:close/>
                  <a:moveTo>
                    <a:pt x="249" y="75"/>
                  </a:moveTo>
                  <a:cubicBezTo>
                    <a:pt x="250" y="79"/>
                    <a:pt x="256" y="81"/>
                    <a:pt x="258" y="77"/>
                  </a:cubicBezTo>
                  <a:cubicBezTo>
                    <a:pt x="260" y="74"/>
                    <a:pt x="248" y="70"/>
                    <a:pt x="249" y="75"/>
                  </a:cubicBezTo>
                  <a:close/>
                  <a:moveTo>
                    <a:pt x="230" y="115"/>
                  </a:moveTo>
                  <a:cubicBezTo>
                    <a:pt x="223" y="114"/>
                    <a:pt x="219" y="119"/>
                    <a:pt x="213" y="116"/>
                  </a:cubicBezTo>
                  <a:cubicBezTo>
                    <a:pt x="206" y="114"/>
                    <a:pt x="197" y="116"/>
                    <a:pt x="198" y="119"/>
                  </a:cubicBezTo>
                  <a:cubicBezTo>
                    <a:pt x="199" y="120"/>
                    <a:pt x="204" y="121"/>
                    <a:pt x="211" y="121"/>
                  </a:cubicBezTo>
                  <a:cubicBezTo>
                    <a:pt x="217" y="121"/>
                    <a:pt x="223" y="118"/>
                    <a:pt x="227" y="117"/>
                  </a:cubicBezTo>
                  <a:cubicBezTo>
                    <a:pt x="232" y="117"/>
                    <a:pt x="236" y="116"/>
                    <a:pt x="230" y="115"/>
                  </a:cubicBezTo>
                  <a:close/>
                  <a:moveTo>
                    <a:pt x="281" y="71"/>
                  </a:moveTo>
                  <a:cubicBezTo>
                    <a:pt x="275" y="70"/>
                    <a:pt x="264" y="71"/>
                    <a:pt x="265" y="74"/>
                  </a:cubicBezTo>
                  <a:cubicBezTo>
                    <a:pt x="266" y="77"/>
                    <a:pt x="271" y="76"/>
                    <a:pt x="276" y="76"/>
                  </a:cubicBezTo>
                  <a:cubicBezTo>
                    <a:pt x="281" y="76"/>
                    <a:pt x="284" y="80"/>
                    <a:pt x="286" y="80"/>
                  </a:cubicBezTo>
                  <a:cubicBezTo>
                    <a:pt x="289" y="80"/>
                    <a:pt x="287" y="73"/>
                    <a:pt x="281" y="71"/>
                  </a:cubicBezTo>
                  <a:close/>
                  <a:moveTo>
                    <a:pt x="155" y="112"/>
                  </a:moveTo>
                  <a:cubicBezTo>
                    <a:pt x="155" y="110"/>
                    <a:pt x="146" y="112"/>
                    <a:pt x="141" y="110"/>
                  </a:cubicBezTo>
                  <a:cubicBezTo>
                    <a:pt x="137" y="108"/>
                    <a:pt x="146" y="107"/>
                    <a:pt x="149" y="105"/>
                  </a:cubicBezTo>
                  <a:cubicBezTo>
                    <a:pt x="153" y="103"/>
                    <a:pt x="148" y="102"/>
                    <a:pt x="140" y="105"/>
                  </a:cubicBezTo>
                  <a:cubicBezTo>
                    <a:pt x="132" y="107"/>
                    <a:pt x="124" y="99"/>
                    <a:pt x="123" y="103"/>
                  </a:cubicBezTo>
                  <a:cubicBezTo>
                    <a:pt x="123" y="106"/>
                    <a:pt x="110" y="101"/>
                    <a:pt x="106" y="99"/>
                  </a:cubicBezTo>
                  <a:cubicBezTo>
                    <a:pt x="103" y="96"/>
                    <a:pt x="90" y="93"/>
                    <a:pt x="87" y="98"/>
                  </a:cubicBezTo>
                  <a:cubicBezTo>
                    <a:pt x="85" y="102"/>
                    <a:pt x="83" y="98"/>
                    <a:pt x="84" y="103"/>
                  </a:cubicBezTo>
                  <a:cubicBezTo>
                    <a:pt x="84" y="105"/>
                    <a:pt x="87" y="104"/>
                    <a:pt x="90" y="104"/>
                  </a:cubicBezTo>
                  <a:cubicBezTo>
                    <a:pt x="92" y="104"/>
                    <a:pt x="91" y="108"/>
                    <a:pt x="94" y="108"/>
                  </a:cubicBezTo>
                  <a:cubicBezTo>
                    <a:pt x="97" y="109"/>
                    <a:pt x="107" y="112"/>
                    <a:pt x="108" y="110"/>
                  </a:cubicBezTo>
                  <a:cubicBezTo>
                    <a:pt x="109" y="107"/>
                    <a:pt x="119" y="110"/>
                    <a:pt x="123" y="113"/>
                  </a:cubicBezTo>
                  <a:cubicBezTo>
                    <a:pt x="128" y="117"/>
                    <a:pt x="139" y="117"/>
                    <a:pt x="143" y="117"/>
                  </a:cubicBezTo>
                  <a:cubicBezTo>
                    <a:pt x="148" y="116"/>
                    <a:pt x="152" y="119"/>
                    <a:pt x="154" y="117"/>
                  </a:cubicBezTo>
                  <a:cubicBezTo>
                    <a:pt x="156" y="115"/>
                    <a:pt x="159" y="121"/>
                    <a:pt x="164" y="117"/>
                  </a:cubicBezTo>
                  <a:cubicBezTo>
                    <a:pt x="168" y="114"/>
                    <a:pt x="156" y="115"/>
                    <a:pt x="155" y="112"/>
                  </a:cubicBezTo>
                  <a:close/>
                  <a:moveTo>
                    <a:pt x="343" y="61"/>
                  </a:moveTo>
                  <a:cubicBezTo>
                    <a:pt x="339" y="61"/>
                    <a:pt x="339" y="67"/>
                    <a:pt x="335" y="67"/>
                  </a:cubicBezTo>
                  <a:cubicBezTo>
                    <a:pt x="332" y="67"/>
                    <a:pt x="328" y="73"/>
                    <a:pt x="322" y="75"/>
                  </a:cubicBezTo>
                  <a:cubicBezTo>
                    <a:pt x="317" y="77"/>
                    <a:pt x="316" y="59"/>
                    <a:pt x="314" y="55"/>
                  </a:cubicBezTo>
                  <a:cubicBezTo>
                    <a:pt x="311" y="52"/>
                    <a:pt x="297" y="49"/>
                    <a:pt x="295" y="53"/>
                  </a:cubicBezTo>
                  <a:cubicBezTo>
                    <a:pt x="294" y="57"/>
                    <a:pt x="289" y="55"/>
                    <a:pt x="289" y="58"/>
                  </a:cubicBezTo>
                  <a:cubicBezTo>
                    <a:pt x="288" y="61"/>
                    <a:pt x="290" y="60"/>
                    <a:pt x="293" y="60"/>
                  </a:cubicBezTo>
                  <a:cubicBezTo>
                    <a:pt x="296" y="60"/>
                    <a:pt x="296" y="63"/>
                    <a:pt x="297" y="66"/>
                  </a:cubicBezTo>
                  <a:cubicBezTo>
                    <a:pt x="299" y="69"/>
                    <a:pt x="307" y="67"/>
                    <a:pt x="310" y="66"/>
                  </a:cubicBezTo>
                  <a:cubicBezTo>
                    <a:pt x="313" y="66"/>
                    <a:pt x="314" y="70"/>
                    <a:pt x="310" y="69"/>
                  </a:cubicBezTo>
                  <a:cubicBezTo>
                    <a:pt x="305" y="67"/>
                    <a:pt x="305" y="71"/>
                    <a:pt x="303" y="70"/>
                  </a:cubicBezTo>
                  <a:cubicBezTo>
                    <a:pt x="300" y="69"/>
                    <a:pt x="296" y="70"/>
                    <a:pt x="298" y="71"/>
                  </a:cubicBezTo>
                  <a:cubicBezTo>
                    <a:pt x="300" y="73"/>
                    <a:pt x="303" y="75"/>
                    <a:pt x="303" y="78"/>
                  </a:cubicBezTo>
                  <a:cubicBezTo>
                    <a:pt x="303" y="82"/>
                    <a:pt x="308" y="81"/>
                    <a:pt x="308" y="78"/>
                  </a:cubicBezTo>
                  <a:cubicBezTo>
                    <a:pt x="308" y="75"/>
                    <a:pt x="311" y="79"/>
                    <a:pt x="317" y="81"/>
                  </a:cubicBezTo>
                  <a:cubicBezTo>
                    <a:pt x="322" y="82"/>
                    <a:pt x="318" y="84"/>
                    <a:pt x="324" y="85"/>
                  </a:cubicBezTo>
                  <a:cubicBezTo>
                    <a:pt x="329" y="85"/>
                    <a:pt x="342" y="89"/>
                    <a:pt x="346" y="92"/>
                  </a:cubicBezTo>
                  <a:cubicBezTo>
                    <a:pt x="351" y="96"/>
                    <a:pt x="348" y="98"/>
                    <a:pt x="351" y="102"/>
                  </a:cubicBezTo>
                  <a:cubicBezTo>
                    <a:pt x="354" y="105"/>
                    <a:pt x="355" y="109"/>
                    <a:pt x="351" y="109"/>
                  </a:cubicBezTo>
                  <a:cubicBezTo>
                    <a:pt x="346" y="109"/>
                    <a:pt x="342" y="113"/>
                    <a:pt x="343" y="115"/>
                  </a:cubicBezTo>
                  <a:cubicBezTo>
                    <a:pt x="344" y="117"/>
                    <a:pt x="358" y="114"/>
                    <a:pt x="362" y="114"/>
                  </a:cubicBezTo>
                  <a:cubicBezTo>
                    <a:pt x="364" y="114"/>
                    <a:pt x="366" y="118"/>
                    <a:pt x="370" y="121"/>
                  </a:cubicBezTo>
                  <a:cubicBezTo>
                    <a:pt x="370" y="70"/>
                    <a:pt x="370" y="70"/>
                    <a:pt x="370" y="70"/>
                  </a:cubicBezTo>
                  <a:cubicBezTo>
                    <a:pt x="360" y="67"/>
                    <a:pt x="346" y="60"/>
                    <a:pt x="343" y="61"/>
                  </a:cubicBezTo>
                  <a:close/>
                  <a:moveTo>
                    <a:pt x="240" y="121"/>
                  </a:moveTo>
                  <a:cubicBezTo>
                    <a:pt x="239" y="121"/>
                    <a:pt x="238" y="122"/>
                    <a:pt x="237" y="122"/>
                  </a:cubicBezTo>
                  <a:cubicBezTo>
                    <a:pt x="237" y="123"/>
                    <a:pt x="236" y="124"/>
                    <a:pt x="236" y="124"/>
                  </a:cubicBezTo>
                  <a:cubicBezTo>
                    <a:pt x="235" y="125"/>
                    <a:pt x="234" y="124"/>
                    <a:pt x="233" y="123"/>
                  </a:cubicBezTo>
                  <a:cubicBezTo>
                    <a:pt x="229" y="125"/>
                    <a:pt x="226" y="130"/>
                    <a:pt x="229" y="132"/>
                  </a:cubicBezTo>
                  <a:cubicBezTo>
                    <a:pt x="232" y="133"/>
                    <a:pt x="237" y="129"/>
                    <a:pt x="239" y="126"/>
                  </a:cubicBezTo>
                  <a:cubicBezTo>
                    <a:pt x="240" y="126"/>
                    <a:pt x="240" y="125"/>
                    <a:pt x="241" y="125"/>
                  </a:cubicBezTo>
                  <a:cubicBezTo>
                    <a:pt x="241" y="124"/>
                    <a:pt x="241" y="124"/>
                    <a:pt x="241" y="124"/>
                  </a:cubicBezTo>
                  <a:cubicBezTo>
                    <a:pt x="242" y="124"/>
                    <a:pt x="242" y="124"/>
                    <a:pt x="242" y="123"/>
                  </a:cubicBezTo>
                  <a:cubicBezTo>
                    <a:pt x="241" y="122"/>
                    <a:pt x="240" y="121"/>
                    <a:pt x="240" y="121"/>
                  </a:cubicBezTo>
                  <a:close/>
                  <a:moveTo>
                    <a:pt x="174" y="60"/>
                  </a:moveTo>
                  <a:cubicBezTo>
                    <a:pt x="178" y="57"/>
                    <a:pt x="179" y="52"/>
                    <a:pt x="178" y="47"/>
                  </a:cubicBezTo>
                  <a:cubicBezTo>
                    <a:pt x="178" y="42"/>
                    <a:pt x="189" y="42"/>
                    <a:pt x="190" y="40"/>
                  </a:cubicBezTo>
                  <a:cubicBezTo>
                    <a:pt x="192" y="38"/>
                    <a:pt x="188" y="35"/>
                    <a:pt x="185" y="34"/>
                  </a:cubicBezTo>
                  <a:cubicBezTo>
                    <a:pt x="182" y="32"/>
                    <a:pt x="184" y="29"/>
                    <a:pt x="182" y="27"/>
                  </a:cubicBezTo>
                  <a:cubicBezTo>
                    <a:pt x="180" y="26"/>
                    <a:pt x="177" y="21"/>
                    <a:pt x="180" y="20"/>
                  </a:cubicBezTo>
                  <a:cubicBezTo>
                    <a:pt x="183" y="20"/>
                    <a:pt x="178" y="16"/>
                    <a:pt x="180" y="14"/>
                  </a:cubicBezTo>
                  <a:cubicBezTo>
                    <a:pt x="181" y="14"/>
                    <a:pt x="181" y="14"/>
                    <a:pt x="181" y="14"/>
                  </a:cubicBezTo>
                  <a:cubicBezTo>
                    <a:pt x="180" y="13"/>
                    <a:pt x="178" y="12"/>
                    <a:pt x="178" y="12"/>
                  </a:cubicBezTo>
                  <a:cubicBezTo>
                    <a:pt x="174" y="12"/>
                    <a:pt x="165" y="12"/>
                    <a:pt x="165" y="18"/>
                  </a:cubicBezTo>
                  <a:cubicBezTo>
                    <a:pt x="166" y="24"/>
                    <a:pt x="160" y="22"/>
                    <a:pt x="160" y="25"/>
                  </a:cubicBezTo>
                  <a:cubicBezTo>
                    <a:pt x="161" y="28"/>
                    <a:pt x="158" y="28"/>
                    <a:pt x="158" y="32"/>
                  </a:cubicBezTo>
                  <a:cubicBezTo>
                    <a:pt x="159" y="37"/>
                    <a:pt x="156" y="35"/>
                    <a:pt x="151" y="37"/>
                  </a:cubicBezTo>
                  <a:cubicBezTo>
                    <a:pt x="146" y="40"/>
                    <a:pt x="148" y="36"/>
                    <a:pt x="143" y="36"/>
                  </a:cubicBezTo>
                  <a:cubicBezTo>
                    <a:pt x="139" y="36"/>
                    <a:pt x="138" y="38"/>
                    <a:pt x="135" y="39"/>
                  </a:cubicBezTo>
                  <a:cubicBezTo>
                    <a:pt x="132" y="40"/>
                    <a:pt x="127" y="39"/>
                    <a:pt x="125" y="40"/>
                  </a:cubicBezTo>
                  <a:cubicBezTo>
                    <a:pt x="123" y="41"/>
                    <a:pt x="120" y="37"/>
                    <a:pt x="118" y="37"/>
                  </a:cubicBezTo>
                  <a:cubicBezTo>
                    <a:pt x="117" y="37"/>
                    <a:pt x="116" y="34"/>
                    <a:pt x="116" y="32"/>
                  </a:cubicBezTo>
                  <a:cubicBezTo>
                    <a:pt x="115" y="32"/>
                    <a:pt x="115" y="31"/>
                    <a:pt x="115" y="32"/>
                  </a:cubicBezTo>
                  <a:cubicBezTo>
                    <a:pt x="112" y="32"/>
                    <a:pt x="107" y="40"/>
                    <a:pt x="110" y="43"/>
                  </a:cubicBezTo>
                  <a:cubicBezTo>
                    <a:pt x="113" y="46"/>
                    <a:pt x="112" y="51"/>
                    <a:pt x="114" y="54"/>
                  </a:cubicBezTo>
                  <a:cubicBezTo>
                    <a:pt x="115" y="56"/>
                    <a:pt x="121" y="57"/>
                    <a:pt x="121" y="62"/>
                  </a:cubicBezTo>
                  <a:cubicBezTo>
                    <a:pt x="121" y="67"/>
                    <a:pt x="125" y="75"/>
                    <a:pt x="128" y="73"/>
                  </a:cubicBezTo>
                  <a:cubicBezTo>
                    <a:pt x="131" y="71"/>
                    <a:pt x="134" y="74"/>
                    <a:pt x="135" y="76"/>
                  </a:cubicBezTo>
                  <a:cubicBezTo>
                    <a:pt x="136" y="78"/>
                    <a:pt x="143" y="74"/>
                    <a:pt x="145" y="75"/>
                  </a:cubicBezTo>
                  <a:cubicBezTo>
                    <a:pt x="148" y="75"/>
                    <a:pt x="155" y="76"/>
                    <a:pt x="156" y="79"/>
                  </a:cubicBezTo>
                  <a:cubicBezTo>
                    <a:pt x="156" y="82"/>
                    <a:pt x="163" y="79"/>
                    <a:pt x="167" y="77"/>
                  </a:cubicBezTo>
                  <a:cubicBezTo>
                    <a:pt x="172" y="76"/>
                    <a:pt x="169" y="62"/>
                    <a:pt x="174" y="60"/>
                  </a:cubicBezTo>
                  <a:close/>
                  <a:moveTo>
                    <a:pt x="191" y="126"/>
                  </a:moveTo>
                  <a:cubicBezTo>
                    <a:pt x="193" y="128"/>
                    <a:pt x="197" y="128"/>
                    <a:pt x="198" y="130"/>
                  </a:cubicBezTo>
                  <a:cubicBezTo>
                    <a:pt x="200" y="131"/>
                    <a:pt x="206" y="134"/>
                    <a:pt x="206" y="130"/>
                  </a:cubicBezTo>
                  <a:cubicBezTo>
                    <a:pt x="206" y="126"/>
                    <a:pt x="190" y="124"/>
                    <a:pt x="191" y="126"/>
                  </a:cubicBezTo>
                  <a:close/>
                  <a:moveTo>
                    <a:pt x="179" y="115"/>
                  </a:moveTo>
                  <a:cubicBezTo>
                    <a:pt x="178" y="117"/>
                    <a:pt x="174" y="117"/>
                    <a:pt x="172" y="115"/>
                  </a:cubicBezTo>
                  <a:cubicBezTo>
                    <a:pt x="170" y="114"/>
                    <a:pt x="167" y="118"/>
                    <a:pt x="168" y="120"/>
                  </a:cubicBezTo>
                  <a:cubicBezTo>
                    <a:pt x="169" y="121"/>
                    <a:pt x="174" y="124"/>
                    <a:pt x="180" y="122"/>
                  </a:cubicBezTo>
                  <a:cubicBezTo>
                    <a:pt x="186" y="119"/>
                    <a:pt x="190" y="121"/>
                    <a:pt x="191" y="118"/>
                  </a:cubicBezTo>
                  <a:cubicBezTo>
                    <a:pt x="193" y="115"/>
                    <a:pt x="180" y="112"/>
                    <a:pt x="179" y="11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86" name="Google Shape;1086;p65"/>
            <p:cNvSpPr/>
            <p:nvPr/>
          </p:nvSpPr>
          <p:spPr>
            <a:xfrm>
              <a:off x="8467140" y="4328703"/>
              <a:ext cx="69460" cy="29468"/>
            </a:xfrm>
            <a:custGeom>
              <a:rect b="b" l="l" r="r" t="t"/>
              <a:pathLst>
                <a:path extrusionOk="0" h="11" w="27">
                  <a:moveTo>
                    <a:pt x="3" y="8"/>
                  </a:moveTo>
                  <a:cubicBezTo>
                    <a:pt x="2" y="8"/>
                    <a:pt x="1" y="8"/>
                    <a:pt x="0" y="9"/>
                  </a:cubicBezTo>
                  <a:cubicBezTo>
                    <a:pt x="1" y="10"/>
                    <a:pt x="2" y="11"/>
                    <a:pt x="3" y="10"/>
                  </a:cubicBezTo>
                  <a:cubicBezTo>
                    <a:pt x="3" y="10"/>
                    <a:pt x="4" y="9"/>
                    <a:pt x="4" y="8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14" y="2"/>
                  </a:moveTo>
                  <a:cubicBezTo>
                    <a:pt x="11" y="2"/>
                    <a:pt x="10" y="4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4" y="7"/>
                    <a:pt x="25" y="3"/>
                    <a:pt x="26" y="2"/>
                  </a:cubicBezTo>
                  <a:cubicBezTo>
                    <a:pt x="27" y="0"/>
                    <a:pt x="19" y="2"/>
                    <a:pt x="14" y="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87" name="Google Shape;1087;p65"/>
            <p:cNvSpPr/>
            <p:nvPr/>
          </p:nvSpPr>
          <p:spPr>
            <a:xfrm>
              <a:off x="6004473" y="3061604"/>
              <a:ext cx="244162" cy="267312"/>
            </a:xfrm>
            <a:custGeom>
              <a:rect b="b" l="l" r="r" t="t"/>
              <a:pathLst>
                <a:path extrusionOk="0" h="101" w="93">
                  <a:moveTo>
                    <a:pt x="65" y="88"/>
                  </a:moveTo>
                  <a:cubicBezTo>
                    <a:pt x="60" y="89"/>
                    <a:pt x="58" y="89"/>
                    <a:pt x="55" y="88"/>
                  </a:cubicBezTo>
                  <a:cubicBezTo>
                    <a:pt x="52" y="86"/>
                    <a:pt x="47" y="89"/>
                    <a:pt x="48" y="91"/>
                  </a:cubicBezTo>
                  <a:cubicBezTo>
                    <a:pt x="49" y="92"/>
                    <a:pt x="50" y="94"/>
                    <a:pt x="56" y="96"/>
                  </a:cubicBezTo>
                  <a:cubicBezTo>
                    <a:pt x="62" y="97"/>
                    <a:pt x="63" y="101"/>
                    <a:pt x="66" y="101"/>
                  </a:cubicBezTo>
                  <a:cubicBezTo>
                    <a:pt x="68" y="101"/>
                    <a:pt x="68" y="99"/>
                    <a:pt x="68" y="96"/>
                  </a:cubicBezTo>
                  <a:cubicBezTo>
                    <a:pt x="67" y="93"/>
                    <a:pt x="71" y="89"/>
                    <a:pt x="71" y="88"/>
                  </a:cubicBezTo>
                  <a:cubicBezTo>
                    <a:pt x="71" y="88"/>
                    <a:pt x="69" y="87"/>
                    <a:pt x="65" y="88"/>
                  </a:cubicBezTo>
                  <a:close/>
                  <a:moveTo>
                    <a:pt x="19" y="61"/>
                  </a:moveTo>
                  <a:cubicBezTo>
                    <a:pt x="16" y="63"/>
                    <a:pt x="14" y="60"/>
                    <a:pt x="13" y="62"/>
                  </a:cubicBezTo>
                  <a:cubicBezTo>
                    <a:pt x="11" y="65"/>
                    <a:pt x="17" y="68"/>
                    <a:pt x="16" y="73"/>
                  </a:cubicBezTo>
                  <a:cubicBezTo>
                    <a:pt x="15" y="77"/>
                    <a:pt x="16" y="83"/>
                    <a:pt x="19" y="80"/>
                  </a:cubicBezTo>
                  <a:cubicBezTo>
                    <a:pt x="22" y="78"/>
                    <a:pt x="23" y="79"/>
                    <a:pt x="25" y="77"/>
                  </a:cubicBezTo>
                  <a:cubicBezTo>
                    <a:pt x="26" y="75"/>
                    <a:pt x="25" y="67"/>
                    <a:pt x="26" y="64"/>
                  </a:cubicBezTo>
                  <a:cubicBezTo>
                    <a:pt x="27" y="60"/>
                    <a:pt x="21" y="59"/>
                    <a:pt x="19" y="61"/>
                  </a:cubicBezTo>
                  <a:close/>
                  <a:moveTo>
                    <a:pt x="77" y="57"/>
                  </a:moveTo>
                  <a:cubicBezTo>
                    <a:pt x="74" y="55"/>
                    <a:pt x="76" y="52"/>
                    <a:pt x="71" y="52"/>
                  </a:cubicBezTo>
                  <a:cubicBezTo>
                    <a:pt x="66" y="53"/>
                    <a:pt x="60" y="46"/>
                    <a:pt x="58" y="39"/>
                  </a:cubicBezTo>
                  <a:cubicBezTo>
                    <a:pt x="57" y="32"/>
                    <a:pt x="49" y="32"/>
                    <a:pt x="47" y="28"/>
                  </a:cubicBezTo>
                  <a:cubicBezTo>
                    <a:pt x="45" y="24"/>
                    <a:pt x="49" y="23"/>
                    <a:pt x="47" y="20"/>
                  </a:cubicBezTo>
                  <a:cubicBezTo>
                    <a:pt x="46" y="18"/>
                    <a:pt x="48" y="16"/>
                    <a:pt x="51" y="15"/>
                  </a:cubicBezTo>
                  <a:cubicBezTo>
                    <a:pt x="51" y="11"/>
                    <a:pt x="51" y="7"/>
                    <a:pt x="51" y="5"/>
                  </a:cubicBezTo>
                  <a:cubicBezTo>
                    <a:pt x="49" y="4"/>
                    <a:pt x="48" y="4"/>
                    <a:pt x="47" y="4"/>
                  </a:cubicBezTo>
                  <a:cubicBezTo>
                    <a:pt x="46" y="3"/>
                    <a:pt x="46" y="0"/>
                    <a:pt x="46" y="0"/>
                  </a:cubicBezTo>
                  <a:cubicBezTo>
                    <a:pt x="45" y="0"/>
                    <a:pt x="40" y="0"/>
                    <a:pt x="39" y="1"/>
                  </a:cubicBezTo>
                  <a:cubicBezTo>
                    <a:pt x="38" y="2"/>
                    <a:pt x="36" y="4"/>
                    <a:pt x="34" y="3"/>
                  </a:cubicBezTo>
                  <a:cubicBezTo>
                    <a:pt x="34" y="3"/>
                    <a:pt x="33" y="2"/>
                    <a:pt x="33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1" y="6"/>
                    <a:pt x="30" y="6"/>
                  </a:cubicBezTo>
                  <a:cubicBezTo>
                    <a:pt x="29" y="6"/>
                    <a:pt x="28" y="5"/>
                    <a:pt x="28" y="7"/>
                  </a:cubicBezTo>
                  <a:cubicBezTo>
                    <a:pt x="28" y="8"/>
                    <a:pt x="25" y="8"/>
                    <a:pt x="24" y="8"/>
                  </a:cubicBezTo>
                  <a:cubicBezTo>
                    <a:pt x="23" y="7"/>
                    <a:pt x="21" y="8"/>
                    <a:pt x="21" y="9"/>
                  </a:cubicBezTo>
                  <a:cubicBezTo>
                    <a:pt x="21" y="11"/>
                    <a:pt x="21" y="14"/>
                    <a:pt x="19" y="12"/>
                  </a:cubicBezTo>
                  <a:cubicBezTo>
                    <a:pt x="17" y="10"/>
                    <a:pt x="15" y="6"/>
                    <a:pt x="15" y="7"/>
                  </a:cubicBezTo>
                  <a:cubicBezTo>
                    <a:pt x="14" y="7"/>
                    <a:pt x="12" y="12"/>
                    <a:pt x="11" y="12"/>
                  </a:cubicBezTo>
                  <a:cubicBezTo>
                    <a:pt x="10" y="12"/>
                    <a:pt x="6" y="13"/>
                    <a:pt x="4" y="13"/>
                  </a:cubicBezTo>
                  <a:cubicBezTo>
                    <a:pt x="3" y="15"/>
                    <a:pt x="4" y="16"/>
                    <a:pt x="5" y="17"/>
                  </a:cubicBezTo>
                  <a:cubicBezTo>
                    <a:pt x="6" y="17"/>
                    <a:pt x="4" y="19"/>
                    <a:pt x="3" y="20"/>
                  </a:cubicBezTo>
                  <a:cubicBezTo>
                    <a:pt x="2" y="20"/>
                    <a:pt x="0" y="20"/>
                    <a:pt x="1" y="22"/>
                  </a:cubicBezTo>
                  <a:cubicBezTo>
                    <a:pt x="3" y="24"/>
                    <a:pt x="5" y="24"/>
                    <a:pt x="4" y="26"/>
                  </a:cubicBezTo>
                  <a:cubicBezTo>
                    <a:pt x="3" y="28"/>
                    <a:pt x="4" y="30"/>
                    <a:pt x="6" y="30"/>
                  </a:cubicBezTo>
                  <a:cubicBezTo>
                    <a:pt x="7" y="30"/>
                    <a:pt x="10" y="30"/>
                    <a:pt x="9" y="31"/>
                  </a:cubicBezTo>
                  <a:cubicBezTo>
                    <a:pt x="9" y="32"/>
                    <a:pt x="9" y="33"/>
                    <a:pt x="8" y="34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5" y="31"/>
                    <a:pt x="14" y="29"/>
                    <a:pt x="18" y="28"/>
                  </a:cubicBezTo>
                  <a:cubicBezTo>
                    <a:pt x="22" y="27"/>
                    <a:pt x="28" y="30"/>
                    <a:pt x="29" y="33"/>
                  </a:cubicBezTo>
                  <a:cubicBezTo>
                    <a:pt x="31" y="35"/>
                    <a:pt x="31" y="35"/>
                    <a:pt x="32" y="37"/>
                  </a:cubicBezTo>
                  <a:cubicBezTo>
                    <a:pt x="32" y="39"/>
                    <a:pt x="34" y="43"/>
                    <a:pt x="39" y="47"/>
                  </a:cubicBezTo>
                  <a:cubicBezTo>
                    <a:pt x="45" y="51"/>
                    <a:pt x="47" y="55"/>
                    <a:pt x="50" y="57"/>
                  </a:cubicBezTo>
                  <a:cubicBezTo>
                    <a:pt x="53" y="58"/>
                    <a:pt x="56" y="58"/>
                    <a:pt x="58" y="60"/>
                  </a:cubicBezTo>
                  <a:cubicBezTo>
                    <a:pt x="60" y="62"/>
                    <a:pt x="62" y="63"/>
                    <a:pt x="65" y="65"/>
                  </a:cubicBezTo>
                  <a:cubicBezTo>
                    <a:pt x="68" y="66"/>
                    <a:pt x="68" y="69"/>
                    <a:pt x="71" y="69"/>
                  </a:cubicBezTo>
                  <a:cubicBezTo>
                    <a:pt x="73" y="70"/>
                    <a:pt x="72" y="72"/>
                    <a:pt x="73" y="74"/>
                  </a:cubicBezTo>
                  <a:cubicBezTo>
                    <a:pt x="75" y="76"/>
                    <a:pt x="75" y="80"/>
                    <a:pt x="74" y="83"/>
                  </a:cubicBezTo>
                  <a:cubicBezTo>
                    <a:pt x="72" y="85"/>
                    <a:pt x="73" y="89"/>
                    <a:pt x="74" y="89"/>
                  </a:cubicBezTo>
                  <a:cubicBezTo>
                    <a:pt x="75" y="89"/>
                    <a:pt x="78" y="85"/>
                    <a:pt x="78" y="82"/>
                  </a:cubicBezTo>
                  <a:cubicBezTo>
                    <a:pt x="78" y="80"/>
                    <a:pt x="81" y="80"/>
                    <a:pt x="83" y="78"/>
                  </a:cubicBezTo>
                  <a:cubicBezTo>
                    <a:pt x="85" y="75"/>
                    <a:pt x="80" y="75"/>
                    <a:pt x="79" y="71"/>
                  </a:cubicBezTo>
                  <a:cubicBezTo>
                    <a:pt x="78" y="68"/>
                    <a:pt x="83" y="65"/>
                    <a:pt x="87" y="68"/>
                  </a:cubicBezTo>
                  <a:cubicBezTo>
                    <a:pt x="91" y="71"/>
                    <a:pt x="93" y="72"/>
                    <a:pt x="93" y="68"/>
                  </a:cubicBezTo>
                  <a:cubicBezTo>
                    <a:pt x="93" y="64"/>
                    <a:pt x="80" y="59"/>
                    <a:pt x="77" y="5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88" name="Google Shape;1088;p65"/>
            <p:cNvSpPr/>
            <p:nvPr/>
          </p:nvSpPr>
          <p:spPr>
            <a:xfrm>
              <a:off x="6248635" y="3160540"/>
              <a:ext cx="27364" cy="33677"/>
            </a:xfrm>
            <a:custGeom>
              <a:rect b="b" l="l" r="r" t="t"/>
              <a:pathLst>
                <a:path extrusionOk="0" h="13" w="10">
                  <a:moveTo>
                    <a:pt x="3" y="0"/>
                  </a:moveTo>
                  <a:cubicBezTo>
                    <a:pt x="2" y="3"/>
                    <a:pt x="0" y="6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2" y="11"/>
                    <a:pt x="4" y="12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1"/>
                    <a:pt x="8" y="8"/>
                    <a:pt x="10" y="8"/>
                  </a:cubicBezTo>
                  <a:cubicBezTo>
                    <a:pt x="8" y="5"/>
                    <a:pt x="5" y="2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89" name="Google Shape;1089;p65"/>
            <p:cNvSpPr/>
            <p:nvPr/>
          </p:nvSpPr>
          <p:spPr>
            <a:xfrm>
              <a:off x="6254915" y="3084778"/>
              <a:ext cx="88403" cy="107346"/>
            </a:xfrm>
            <a:custGeom>
              <a:rect b="b" l="l" r="r" t="t"/>
              <a:pathLst>
                <a:path extrusionOk="0" h="40" w="34">
                  <a:moveTo>
                    <a:pt x="30" y="27"/>
                  </a:moveTo>
                  <a:cubicBezTo>
                    <a:pt x="28" y="25"/>
                    <a:pt x="28" y="22"/>
                    <a:pt x="30" y="21"/>
                  </a:cubicBezTo>
                  <a:cubicBezTo>
                    <a:pt x="31" y="20"/>
                    <a:pt x="30" y="18"/>
                    <a:pt x="30" y="17"/>
                  </a:cubicBezTo>
                  <a:cubicBezTo>
                    <a:pt x="30" y="15"/>
                    <a:pt x="22" y="14"/>
                    <a:pt x="21" y="14"/>
                  </a:cubicBezTo>
                  <a:cubicBezTo>
                    <a:pt x="20" y="14"/>
                    <a:pt x="22" y="9"/>
                    <a:pt x="20" y="9"/>
                  </a:cubicBezTo>
                  <a:cubicBezTo>
                    <a:pt x="18" y="9"/>
                    <a:pt x="17" y="8"/>
                    <a:pt x="17" y="6"/>
                  </a:cubicBezTo>
                  <a:cubicBezTo>
                    <a:pt x="17" y="5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1" y="1"/>
                    <a:pt x="9" y="0"/>
                    <a:pt x="9" y="0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1" y="4"/>
                    <a:pt x="1" y="7"/>
                    <a:pt x="2" y="7"/>
                  </a:cubicBezTo>
                  <a:cubicBezTo>
                    <a:pt x="5" y="8"/>
                    <a:pt x="4" y="11"/>
                    <a:pt x="5" y="13"/>
                  </a:cubicBezTo>
                  <a:cubicBezTo>
                    <a:pt x="6" y="15"/>
                    <a:pt x="6" y="25"/>
                    <a:pt x="4" y="25"/>
                  </a:cubicBezTo>
                  <a:cubicBezTo>
                    <a:pt x="4" y="25"/>
                    <a:pt x="3" y="27"/>
                    <a:pt x="1" y="28"/>
                  </a:cubicBezTo>
                  <a:cubicBezTo>
                    <a:pt x="3" y="30"/>
                    <a:pt x="6" y="33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5" y="40"/>
                    <a:pt x="15" y="40"/>
                  </a:cubicBezTo>
                  <a:cubicBezTo>
                    <a:pt x="15" y="40"/>
                    <a:pt x="24" y="38"/>
                    <a:pt x="29" y="37"/>
                  </a:cubicBezTo>
                  <a:cubicBezTo>
                    <a:pt x="29" y="36"/>
                    <a:pt x="29" y="35"/>
                    <a:pt x="29" y="35"/>
                  </a:cubicBezTo>
                  <a:cubicBezTo>
                    <a:pt x="29" y="34"/>
                    <a:pt x="30" y="32"/>
                    <a:pt x="32" y="32"/>
                  </a:cubicBezTo>
                  <a:cubicBezTo>
                    <a:pt x="34" y="32"/>
                    <a:pt x="31" y="28"/>
                    <a:pt x="30" y="2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i="0" sz="1900" u="none" cap="none" strike="noStrike">
                <a:solidFill>
                  <a:srgbClr val="000000"/>
                </a:solidFill>
              </a:endParaRPr>
            </a:p>
          </p:txBody>
        </p:sp>
      </p:grpSp>
      <p:sp>
        <p:nvSpPr>
          <p:cNvPr id="1090" name="Google Shape;1090;p65"/>
          <p:cNvSpPr txBox="1"/>
          <p:nvPr/>
        </p:nvSpPr>
        <p:spPr>
          <a:xfrm>
            <a:off x="6598604" y="1339482"/>
            <a:ext cx="1180800" cy="286500"/>
          </a:xfrm>
          <a:prstGeom prst="rect">
            <a:avLst/>
          </a:prstGeom>
          <a:gradFill>
            <a:gsLst>
              <a:gs pos="0">
                <a:srgbClr val="613889"/>
              </a:gs>
              <a:gs pos="100000">
                <a:srgbClr val="371E4F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accent3">
                <a:alpha val="89020"/>
              </a:schemeClr>
            </a:outerShdw>
          </a:effectLst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</a:rPr>
              <a:t>라트비아</a:t>
            </a:r>
            <a:endParaRPr b="1" sz="1200">
              <a:solidFill>
                <a:schemeClr val="lt1"/>
              </a:solidFill>
            </a:endParaRPr>
          </a:p>
        </p:txBody>
      </p:sp>
      <p:cxnSp>
        <p:nvCxnSpPr>
          <p:cNvPr id="1091" name="Google Shape;1091;p65"/>
          <p:cNvCxnSpPr/>
          <p:nvPr/>
        </p:nvCxnSpPr>
        <p:spPr>
          <a:xfrm flipH="1">
            <a:off x="6486104" y="1482707"/>
            <a:ext cx="112500" cy="1115100"/>
          </a:xfrm>
          <a:prstGeom prst="bentConnector2">
            <a:avLst/>
          </a:prstGeom>
          <a:noFill/>
          <a:ln cap="flat" cmpd="sng" w="9525">
            <a:solidFill>
              <a:srgbClr val="2A2C2E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092" name="Google Shape;1092;p65"/>
          <p:cNvSpPr txBox="1"/>
          <p:nvPr/>
        </p:nvSpPr>
        <p:spPr>
          <a:xfrm>
            <a:off x="5093048" y="1917850"/>
            <a:ext cx="1036800" cy="279300"/>
          </a:xfrm>
          <a:prstGeom prst="rect">
            <a:avLst/>
          </a:prstGeom>
          <a:gradFill>
            <a:gsLst>
              <a:gs pos="0">
                <a:srgbClr val="613889"/>
              </a:gs>
              <a:gs pos="100000">
                <a:srgbClr val="371E4F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accent3">
                <a:alpha val="89020"/>
              </a:schemeClr>
            </a:outerShdw>
          </a:effectLst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</a:rPr>
              <a:t>독일</a:t>
            </a:r>
            <a:endParaRPr b="1"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93" name="Google Shape;1093;p65"/>
          <p:cNvCxnSpPr>
            <a:stCxn id="1092" idx="3"/>
          </p:cNvCxnSpPr>
          <p:nvPr/>
        </p:nvCxnSpPr>
        <p:spPr>
          <a:xfrm>
            <a:off x="6129848" y="2057500"/>
            <a:ext cx="134400" cy="717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094" name="Google Shape;1094;p65"/>
          <p:cNvSpPr txBox="1"/>
          <p:nvPr/>
        </p:nvSpPr>
        <p:spPr>
          <a:xfrm>
            <a:off x="4263635" y="2680556"/>
            <a:ext cx="1180800" cy="286500"/>
          </a:xfrm>
          <a:prstGeom prst="rect">
            <a:avLst/>
          </a:prstGeom>
          <a:gradFill>
            <a:gsLst>
              <a:gs pos="0">
                <a:srgbClr val="613889"/>
              </a:gs>
              <a:gs pos="100000">
                <a:srgbClr val="371E4F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accent3">
                <a:alpha val="89020"/>
              </a:schemeClr>
            </a:outerShdw>
          </a:effectLst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</a:rPr>
              <a:t>스페인</a:t>
            </a:r>
            <a:endParaRPr b="1" sz="1200">
              <a:solidFill>
                <a:schemeClr val="lt1"/>
              </a:solidFill>
            </a:endParaRPr>
          </a:p>
        </p:txBody>
      </p:sp>
      <p:cxnSp>
        <p:nvCxnSpPr>
          <p:cNvPr id="1095" name="Google Shape;1095;p65"/>
          <p:cNvCxnSpPr>
            <a:stCxn id="1094" idx="2"/>
          </p:cNvCxnSpPr>
          <p:nvPr/>
        </p:nvCxnSpPr>
        <p:spPr>
          <a:xfrm flipH="1" rot="-5400000">
            <a:off x="5022485" y="2798606"/>
            <a:ext cx="415500" cy="752400"/>
          </a:xfrm>
          <a:prstGeom prst="bentConnector2">
            <a:avLst/>
          </a:prstGeom>
          <a:noFill/>
          <a:ln cap="flat" cmpd="sng" w="9525">
            <a:solidFill>
              <a:srgbClr val="2A2C2E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096" name="Google Shape;1096;p65"/>
          <p:cNvSpPr txBox="1"/>
          <p:nvPr/>
        </p:nvSpPr>
        <p:spPr>
          <a:xfrm>
            <a:off x="3430885" y="3572266"/>
            <a:ext cx="1071300" cy="327900"/>
          </a:xfrm>
          <a:prstGeom prst="rect">
            <a:avLst/>
          </a:prstGeom>
          <a:gradFill>
            <a:gsLst>
              <a:gs pos="0">
                <a:srgbClr val="613889"/>
              </a:gs>
              <a:gs pos="100000">
                <a:srgbClr val="371E4F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accent3">
                <a:alpha val="89020"/>
              </a:schemeClr>
            </a:outerShdw>
          </a:effectLst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엘살바도르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7" name="Google Shape;1097;p65"/>
          <p:cNvCxnSpPr>
            <a:stCxn id="1096" idx="1"/>
          </p:cNvCxnSpPr>
          <p:nvPr/>
        </p:nvCxnSpPr>
        <p:spPr>
          <a:xfrm flipH="1">
            <a:off x="3330385" y="3736216"/>
            <a:ext cx="100500" cy="456000"/>
          </a:xfrm>
          <a:prstGeom prst="bentConnector2">
            <a:avLst/>
          </a:prstGeom>
          <a:noFill/>
          <a:ln cap="flat" cmpd="sng" w="9525">
            <a:solidFill>
              <a:srgbClr val="2A2C2E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098" name="Google Shape;1098;p65"/>
          <p:cNvSpPr txBox="1"/>
          <p:nvPr/>
        </p:nvSpPr>
        <p:spPr>
          <a:xfrm>
            <a:off x="1562163" y="3955266"/>
            <a:ext cx="1071300" cy="327900"/>
          </a:xfrm>
          <a:prstGeom prst="rect">
            <a:avLst/>
          </a:prstGeom>
          <a:gradFill>
            <a:gsLst>
              <a:gs pos="0">
                <a:srgbClr val="613889"/>
              </a:gs>
              <a:gs pos="100000">
                <a:srgbClr val="371E4F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accent3">
                <a:alpha val="89020"/>
              </a:schemeClr>
            </a:outerShdw>
          </a:effectLst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</a:rPr>
              <a:t>과테말라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9" name="Google Shape;1099;p65"/>
          <p:cNvCxnSpPr>
            <a:stCxn id="1098" idx="3"/>
          </p:cNvCxnSpPr>
          <p:nvPr/>
        </p:nvCxnSpPr>
        <p:spPr>
          <a:xfrm>
            <a:off x="2633463" y="4119216"/>
            <a:ext cx="588000" cy="6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2A2C2E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100" name="Google Shape;1100;p65"/>
          <p:cNvSpPr txBox="1"/>
          <p:nvPr/>
        </p:nvSpPr>
        <p:spPr>
          <a:xfrm>
            <a:off x="962815" y="3330301"/>
            <a:ext cx="1241700" cy="279300"/>
          </a:xfrm>
          <a:prstGeom prst="rect">
            <a:avLst/>
          </a:prstGeom>
          <a:gradFill>
            <a:gsLst>
              <a:gs pos="0">
                <a:srgbClr val="613889"/>
              </a:gs>
              <a:gs pos="100000">
                <a:srgbClr val="371E4F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accent3">
                <a:alpha val="89020"/>
              </a:schemeClr>
            </a:outerShdw>
          </a:effectLst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</a:rPr>
              <a:t>미국</a:t>
            </a:r>
            <a:endParaRPr b="1" sz="700">
              <a:solidFill>
                <a:schemeClr val="lt1"/>
              </a:solidFill>
            </a:endParaRPr>
          </a:p>
        </p:txBody>
      </p:sp>
      <p:cxnSp>
        <p:nvCxnSpPr>
          <p:cNvPr id="1101" name="Google Shape;1101;p65"/>
          <p:cNvCxnSpPr>
            <a:stCxn id="1100" idx="3"/>
          </p:cNvCxnSpPr>
          <p:nvPr/>
        </p:nvCxnSpPr>
        <p:spPr>
          <a:xfrm>
            <a:off x="2204515" y="3469951"/>
            <a:ext cx="510000" cy="8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2A2C2E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102" name="Google Shape;1102;p65"/>
          <p:cNvSpPr txBox="1"/>
          <p:nvPr/>
        </p:nvSpPr>
        <p:spPr>
          <a:xfrm>
            <a:off x="6765881" y="5878799"/>
            <a:ext cx="1269600" cy="286500"/>
          </a:xfrm>
          <a:prstGeom prst="rect">
            <a:avLst/>
          </a:prstGeom>
          <a:gradFill>
            <a:gsLst>
              <a:gs pos="0">
                <a:srgbClr val="613889"/>
              </a:gs>
              <a:gs pos="100000">
                <a:srgbClr val="371E4F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accent3">
                <a:alpha val="89020"/>
              </a:schemeClr>
            </a:outerShdw>
          </a:effectLst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남아프리카 공화국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3" name="Google Shape;1103;p65"/>
          <p:cNvCxnSpPr>
            <a:endCxn id="1102" idx="1"/>
          </p:cNvCxnSpPr>
          <p:nvPr/>
        </p:nvCxnSpPr>
        <p:spPr>
          <a:xfrm flipH="1" rot="-5400000">
            <a:off x="6408581" y="5664749"/>
            <a:ext cx="405300" cy="309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04" name="Google Shape;1104;p65"/>
          <p:cNvSpPr txBox="1"/>
          <p:nvPr/>
        </p:nvSpPr>
        <p:spPr>
          <a:xfrm>
            <a:off x="4502271" y="4152449"/>
            <a:ext cx="1269600" cy="286500"/>
          </a:xfrm>
          <a:prstGeom prst="rect">
            <a:avLst/>
          </a:prstGeom>
          <a:gradFill>
            <a:gsLst>
              <a:gs pos="0">
                <a:srgbClr val="613889"/>
              </a:gs>
              <a:gs pos="100000">
                <a:srgbClr val="371E4F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accent3">
                <a:alpha val="89020"/>
              </a:schemeClr>
            </a:outerShdw>
          </a:effectLst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</a:rPr>
              <a:t>모로코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5" name="Google Shape;1105;p65"/>
          <p:cNvCxnSpPr>
            <a:stCxn id="1104" idx="0"/>
          </p:cNvCxnSpPr>
          <p:nvPr/>
        </p:nvCxnSpPr>
        <p:spPr>
          <a:xfrm rot="-5400000">
            <a:off x="5073471" y="3614549"/>
            <a:ext cx="601500" cy="474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p65"/>
          <p:cNvCxnSpPr>
            <a:endCxn id="1107" idx="1"/>
          </p:cNvCxnSpPr>
          <p:nvPr/>
        </p:nvCxnSpPr>
        <p:spPr>
          <a:xfrm flipH="1" rot="10800000">
            <a:off x="6426304" y="2491398"/>
            <a:ext cx="510900" cy="36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08" name="Google Shape;1108;p65"/>
          <p:cNvSpPr txBox="1"/>
          <p:nvPr/>
        </p:nvSpPr>
        <p:spPr>
          <a:xfrm>
            <a:off x="6937192" y="2858449"/>
            <a:ext cx="1269600" cy="286500"/>
          </a:xfrm>
          <a:prstGeom prst="rect">
            <a:avLst/>
          </a:prstGeom>
          <a:gradFill>
            <a:gsLst>
              <a:gs pos="0">
                <a:srgbClr val="613889"/>
              </a:gs>
              <a:gs pos="100000">
                <a:srgbClr val="371E4F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accent3">
                <a:alpha val="89020"/>
              </a:schemeClr>
            </a:outerShdw>
          </a:effectLst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</a:rPr>
              <a:t>루마니아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9" name="Google Shape;1109;p65"/>
          <p:cNvCxnSpPr>
            <a:endCxn id="1108" idx="1"/>
          </p:cNvCxnSpPr>
          <p:nvPr/>
        </p:nvCxnSpPr>
        <p:spPr>
          <a:xfrm flipH="1" rot="10800000">
            <a:off x="6577192" y="3001699"/>
            <a:ext cx="360000" cy="62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10" name="Google Shape;1110;p65"/>
          <p:cNvSpPr txBox="1"/>
          <p:nvPr/>
        </p:nvSpPr>
        <p:spPr>
          <a:xfrm>
            <a:off x="5729052" y="3505456"/>
            <a:ext cx="1036800" cy="286500"/>
          </a:xfrm>
          <a:prstGeom prst="rect">
            <a:avLst/>
          </a:prstGeom>
          <a:gradFill>
            <a:gsLst>
              <a:gs pos="0">
                <a:srgbClr val="613889"/>
              </a:gs>
              <a:gs pos="100000">
                <a:srgbClr val="371E4F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accent3">
                <a:alpha val="89020"/>
              </a:schemeClr>
            </a:outerShdw>
          </a:effectLst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</a:rPr>
              <a:t>불가리아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65"/>
          <p:cNvSpPr txBox="1"/>
          <p:nvPr/>
        </p:nvSpPr>
        <p:spPr>
          <a:xfrm>
            <a:off x="6598600" y="3900155"/>
            <a:ext cx="1071300" cy="279300"/>
          </a:xfrm>
          <a:prstGeom prst="rect">
            <a:avLst/>
          </a:prstGeom>
          <a:gradFill>
            <a:gsLst>
              <a:gs pos="0">
                <a:srgbClr val="613889"/>
              </a:gs>
              <a:gs pos="100000">
                <a:srgbClr val="371E4F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accent3">
                <a:alpha val="89020"/>
              </a:schemeClr>
            </a:outerShdw>
          </a:effectLst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</a:rPr>
              <a:t>튀르키예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2" name="Google Shape;1112;p65"/>
          <p:cNvCxnSpPr>
            <a:endCxn id="1110" idx="0"/>
          </p:cNvCxnSpPr>
          <p:nvPr/>
        </p:nvCxnSpPr>
        <p:spPr>
          <a:xfrm rot="5400000">
            <a:off x="6201402" y="3250606"/>
            <a:ext cx="300900" cy="208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65"/>
          <p:cNvCxnSpPr>
            <a:endCxn id="1111" idx="0"/>
          </p:cNvCxnSpPr>
          <p:nvPr/>
        </p:nvCxnSpPr>
        <p:spPr>
          <a:xfrm flipH="1" rot="-5400000">
            <a:off x="6793150" y="3559055"/>
            <a:ext cx="587700" cy="94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14" name="Google Shape;1114;p65"/>
          <p:cNvSpPr txBox="1"/>
          <p:nvPr/>
        </p:nvSpPr>
        <p:spPr>
          <a:xfrm>
            <a:off x="7241682" y="4646174"/>
            <a:ext cx="1269600" cy="286500"/>
          </a:xfrm>
          <a:prstGeom prst="rect">
            <a:avLst/>
          </a:prstGeom>
          <a:gradFill>
            <a:gsLst>
              <a:gs pos="0">
                <a:srgbClr val="613889"/>
              </a:gs>
              <a:gs pos="100000">
                <a:srgbClr val="371E4F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accent3">
                <a:alpha val="89020"/>
              </a:schemeClr>
            </a:outerShdw>
          </a:effectLst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</a:rPr>
              <a:t>인도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5" name="Google Shape;1115;p65"/>
          <p:cNvCxnSpPr>
            <a:endCxn id="1114" idx="0"/>
          </p:cNvCxnSpPr>
          <p:nvPr/>
        </p:nvCxnSpPr>
        <p:spPr>
          <a:xfrm rot="5400000">
            <a:off x="7718232" y="4368824"/>
            <a:ext cx="435600" cy="11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16" name="Google Shape;1116;p65"/>
          <p:cNvSpPr txBox="1"/>
          <p:nvPr/>
        </p:nvSpPr>
        <p:spPr>
          <a:xfrm>
            <a:off x="9754633" y="3539700"/>
            <a:ext cx="821100" cy="286500"/>
          </a:xfrm>
          <a:prstGeom prst="rect">
            <a:avLst/>
          </a:prstGeom>
          <a:gradFill>
            <a:gsLst>
              <a:gs pos="0">
                <a:srgbClr val="613889"/>
              </a:gs>
              <a:gs pos="100000">
                <a:srgbClr val="371E4F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accent3">
                <a:alpha val="89020"/>
              </a:schemeClr>
            </a:outerShdw>
          </a:effectLst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</a:rPr>
              <a:t>중국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7" name="Google Shape;1117;p65"/>
          <p:cNvCxnSpPr>
            <a:endCxn id="1116" idx="1"/>
          </p:cNvCxnSpPr>
          <p:nvPr/>
        </p:nvCxnSpPr>
        <p:spPr>
          <a:xfrm flipH="1" rot="10800000">
            <a:off x="8973133" y="3682950"/>
            <a:ext cx="781500" cy="6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18" name="Google Shape;1118;p65"/>
          <p:cNvSpPr txBox="1"/>
          <p:nvPr/>
        </p:nvSpPr>
        <p:spPr>
          <a:xfrm>
            <a:off x="9847190" y="4099906"/>
            <a:ext cx="1118400" cy="286500"/>
          </a:xfrm>
          <a:prstGeom prst="rect">
            <a:avLst/>
          </a:prstGeom>
          <a:gradFill>
            <a:gsLst>
              <a:gs pos="0">
                <a:srgbClr val="613889"/>
              </a:gs>
              <a:gs pos="100000">
                <a:srgbClr val="371E4F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accent3">
                <a:alpha val="89020"/>
              </a:schemeClr>
            </a:outerShdw>
          </a:effectLst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</a:rPr>
              <a:t>필리핀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9" name="Google Shape;1119;p65"/>
          <p:cNvCxnSpPr>
            <a:endCxn id="1118" idx="1"/>
          </p:cNvCxnSpPr>
          <p:nvPr/>
        </p:nvCxnSpPr>
        <p:spPr>
          <a:xfrm flipH="1" rot="10800000">
            <a:off x="9305690" y="4243156"/>
            <a:ext cx="541500" cy="111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20" name="Google Shape;1120;p65"/>
          <p:cNvSpPr txBox="1"/>
          <p:nvPr/>
        </p:nvSpPr>
        <p:spPr>
          <a:xfrm>
            <a:off x="1525131" y="4303200"/>
            <a:ext cx="21957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4445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700">
                <a:solidFill>
                  <a:schemeClr val="dk1"/>
                </a:solidFill>
              </a:rPr>
              <a:t>과테말라 시티</a:t>
            </a:r>
            <a:endParaRPr sz="700">
              <a:solidFill>
                <a:schemeClr val="dk1"/>
              </a:solidFill>
            </a:endParaRPr>
          </a:p>
          <a:p>
            <a:pPr indent="-184150" lvl="0" marL="4445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700">
                <a:solidFill>
                  <a:schemeClr val="dk1"/>
                </a:solidFill>
              </a:rPr>
              <a:t>케찰테낭고, 젤라</a:t>
            </a:r>
            <a:endParaRPr sz="1100"/>
          </a:p>
        </p:txBody>
      </p:sp>
      <p:sp>
        <p:nvSpPr>
          <p:cNvPr id="1121" name="Google Shape;1121;p65"/>
          <p:cNvSpPr txBox="1"/>
          <p:nvPr/>
        </p:nvSpPr>
        <p:spPr>
          <a:xfrm>
            <a:off x="962815" y="3648750"/>
            <a:ext cx="23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355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700">
                <a:solidFill>
                  <a:schemeClr val="dk1"/>
                </a:solidFill>
              </a:rPr>
              <a:t>라스베이거스, 네바다</a:t>
            </a:r>
            <a:endParaRPr sz="1500"/>
          </a:p>
        </p:txBody>
      </p:sp>
      <p:sp>
        <p:nvSpPr>
          <p:cNvPr id="1122" name="Google Shape;1122;p65"/>
          <p:cNvSpPr txBox="1"/>
          <p:nvPr/>
        </p:nvSpPr>
        <p:spPr>
          <a:xfrm>
            <a:off x="3330345" y="3893550"/>
            <a:ext cx="165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4445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700">
                <a:solidFill>
                  <a:schemeClr val="dk1"/>
                </a:solidFill>
              </a:rPr>
              <a:t>산살바도르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123" name="Google Shape;1123;p65"/>
          <p:cNvSpPr txBox="1"/>
          <p:nvPr/>
        </p:nvSpPr>
        <p:spPr>
          <a:xfrm>
            <a:off x="9485528" y="3819788"/>
            <a:ext cx="135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400050" marR="202341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</a:pPr>
            <a:r>
              <a:rPr lang="en-US" sz="700">
                <a:solidFill>
                  <a:schemeClr val="dk1"/>
                </a:solidFill>
              </a:rPr>
              <a:t>청두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124" name="Google Shape;1124;p65"/>
          <p:cNvSpPr txBox="1"/>
          <p:nvPr/>
        </p:nvSpPr>
        <p:spPr>
          <a:xfrm>
            <a:off x="4985572" y="1339475"/>
            <a:ext cx="1269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4445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</a:pPr>
            <a:r>
              <a:rPr lang="en-US" sz="700">
                <a:solidFill>
                  <a:schemeClr val="dk1"/>
                </a:solidFill>
              </a:rPr>
              <a:t>베를린</a:t>
            </a:r>
            <a:endParaRPr sz="700">
              <a:solidFill>
                <a:schemeClr val="dk1"/>
              </a:solidFill>
            </a:endParaRPr>
          </a:p>
          <a:p>
            <a:pPr indent="-184150" lvl="0" marL="4445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</a:pPr>
            <a:r>
              <a:rPr lang="en-US" sz="700">
                <a:solidFill>
                  <a:schemeClr val="dk1"/>
                </a:solidFill>
              </a:rPr>
              <a:t>드레스덴</a:t>
            </a:r>
            <a:endParaRPr sz="700">
              <a:solidFill>
                <a:schemeClr val="dk1"/>
              </a:solidFill>
            </a:endParaRPr>
          </a:p>
          <a:p>
            <a:pPr indent="-184150" lvl="0" marL="4445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</a:pPr>
            <a:r>
              <a:rPr lang="en-US" sz="700">
                <a:solidFill>
                  <a:schemeClr val="dk1"/>
                </a:solidFill>
              </a:rPr>
              <a:t>라이프치히</a:t>
            </a:r>
            <a:endParaRPr sz="700">
              <a:solidFill>
                <a:schemeClr val="dk1"/>
              </a:solidFill>
            </a:endParaRPr>
          </a:p>
          <a:p>
            <a:pPr indent="-184150" lvl="0" marL="4445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</a:pPr>
            <a:r>
              <a:rPr lang="en-US" sz="700">
                <a:solidFill>
                  <a:schemeClr val="dk1"/>
                </a:solidFill>
              </a:rPr>
              <a:t>도르트문트</a:t>
            </a:r>
            <a:endParaRPr sz="1500"/>
          </a:p>
        </p:txBody>
      </p:sp>
      <p:sp>
        <p:nvSpPr>
          <p:cNvPr id="1125" name="Google Shape;1125;p65"/>
          <p:cNvSpPr txBox="1"/>
          <p:nvPr/>
        </p:nvSpPr>
        <p:spPr>
          <a:xfrm>
            <a:off x="6499425" y="1608750"/>
            <a:ext cx="12696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444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700">
                <a:solidFill>
                  <a:schemeClr val="dk1"/>
                </a:solidFill>
              </a:rPr>
              <a:t>리가</a:t>
            </a:r>
            <a:endParaRPr sz="1500"/>
          </a:p>
        </p:txBody>
      </p:sp>
      <p:sp>
        <p:nvSpPr>
          <p:cNvPr id="1126" name="Google Shape;1126;p65"/>
          <p:cNvSpPr txBox="1"/>
          <p:nvPr/>
        </p:nvSpPr>
        <p:spPr>
          <a:xfrm>
            <a:off x="4336709" y="4443550"/>
            <a:ext cx="1269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4445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700">
                <a:solidFill>
                  <a:schemeClr val="dk1"/>
                </a:solidFill>
              </a:rPr>
              <a:t>카사블랑카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127" name="Google Shape;1127;p65"/>
          <p:cNvSpPr txBox="1"/>
          <p:nvPr/>
        </p:nvSpPr>
        <p:spPr>
          <a:xfrm>
            <a:off x="5377982" y="3776900"/>
            <a:ext cx="1269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4445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700">
                <a:solidFill>
                  <a:schemeClr val="dk1"/>
                </a:solidFill>
              </a:rPr>
              <a:t>소피아</a:t>
            </a:r>
            <a:endParaRPr sz="700">
              <a:solidFill>
                <a:schemeClr val="dk1"/>
              </a:solidFill>
            </a:endParaRPr>
          </a:p>
          <a:p>
            <a:pPr indent="-184150" lvl="0" marL="4445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700">
                <a:solidFill>
                  <a:schemeClr val="dk1"/>
                </a:solidFill>
              </a:rPr>
              <a:t>플로브디프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128" name="Google Shape;1128;p65"/>
          <p:cNvSpPr txBox="1"/>
          <p:nvPr/>
        </p:nvSpPr>
        <p:spPr>
          <a:xfrm>
            <a:off x="6426445" y="4165813"/>
            <a:ext cx="1269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4445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700">
                <a:solidFill>
                  <a:schemeClr val="dk1"/>
                </a:solidFill>
              </a:rPr>
              <a:t>이스탄불</a:t>
            </a:r>
            <a:endParaRPr sz="700">
              <a:solidFill>
                <a:schemeClr val="dk1"/>
              </a:solidFill>
            </a:endParaRPr>
          </a:p>
          <a:p>
            <a:pPr indent="-184150" lvl="0" marL="4445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700">
                <a:solidFill>
                  <a:schemeClr val="dk1"/>
                </a:solidFill>
              </a:rPr>
              <a:t>이즈미르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129" name="Google Shape;1129;p65"/>
          <p:cNvSpPr txBox="1"/>
          <p:nvPr/>
        </p:nvSpPr>
        <p:spPr>
          <a:xfrm>
            <a:off x="7134222" y="4934938"/>
            <a:ext cx="1269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4445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700">
                <a:solidFill>
                  <a:schemeClr val="dk1"/>
                </a:solidFill>
              </a:rPr>
              <a:t>노이다</a:t>
            </a:r>
            <a:endParaRPr sz="700">
              <a:solidFill>
                <a:schemeClr val="dk1"/>
              </a:solidFill>
            </a:endParaRPr>
          </a:p>
          <a:p>
            <a:pPr indent="-184150" lvl="0" marL="4445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700">
                <a:solidFill>
                  <a:schemeClr val="dk1"/>
                </a:solidFill>
              </a:rPr>
              <a:t>구르가온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130" name="Google Shape;1130;p65"/>
          <p:cNvSpPr txBox="1"/>
          <p:nvPr/>
        </p:nvSpPr>
        <p:spPr>
          <a:xfrm>
            <a:off x="6647612" y="6176200"/>
            <a:ext cx="1269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4445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700">
                <a:solidFill>
                  <a:schemeClr val="dk1"/>
                </a:solidFill>
              </a:rPr>
              <a:t>케이프타운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131" name="Google Shape;1131;p65"/>
          <p:cNvSpPr txBox="1"/>
          <p:nvPr/>
        </p:nvSpPr>
        <p:spPr>
          <a:xfrm>
            <a:off x="7162429" y="2095963"/>
            <a:ext cx="1241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4445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700">
                <a:solidFill>
                  <a:schemeClr val="dk1"/>
                </a:solidFill>
              </a:rPr>
              <a:t>그단스크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132" name="Google Shape;1132;p65"/>
          <p:cNvSpPr txBox="1"/>
          <p:nvPr/>
        </p:nvSpPr>
        <p:spPr>
          <a:xfrm>
            <a:off x="6765879" y="3096713"/>
            <a:ext cx="12696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4445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700">
                <a:solidFill>
                  <a:schemeClr val="dk1"/>
                </a:solidFill>
              </a:rPr>
              <a:t>부쿠레슈티</a:t>
            </a:r>
            <a:endParaRPr sz="700">
              <a:solidFill>
                <a:schemeClr val="dk1"/>
              </a:solidFill>
            </a:endParaRPr>
          </a:p>
          <a:p>
            <a:pPr indent="-184150" lvl="0" marL="4445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700">
                <a:solidFill>
                  <a:schemeClr val="dk1"/>
                </a:solidFill>
              </a:rPr>
              <a:t>크라이오바</a:t>
            </a:r>
            <a:endParaRPr sz="700">
              <a:solidFill>
                <a:schemeClr val="dk1"/>
              </a:solidFill>
            </a:endParaRPr>
          </a:p>
          <a:p>
            <a:pPr indent="-184150" lvl="0" marL="4445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700">
                <a:solidFill>
                  <a:schemeClr val="dk1"/>
                </a:solidFill>
              </a:rPr>
              <a:t>브라조프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107" name="Google Shape;1107;p65"/>
          <p:cNvSpPr txBox="1"/>
          <p:nvPr/>
        </p:nvSpPr>
        <p:spPr>
          <a:xfrm>
            <a:off x="6937204" y="2348148"/>
            <a:ext cx="1180800" cy="286500"/>
          </a:xfrm>
          <a:prstGeom prst="rect">
            <a:avLst/>
          </a:prstGeom>
          <a:gradFill>
            <a:gsLst>
              <a:gs pos="0">
                <a:srgbClr val="613889"/>
              </a:gs>
              <a:gs pos="100000">
                <a:srgbClr val="371E4F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accent3">
                <a:alpha val="89020"/>
              </a:schemeClr>
            </a:outerShdw>
          </a:effectLst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</a:rPr>
              <a:t>폴란드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133" name="Google Shape;1133;p65"/>
          <p:cNvSpPr txBox="1"/>
          <p:nvPr/>
        </p:nvSpPr>
        <p:spPr>
          <a:xfrm>
            <a:off x="332750" y="601875"/>
            <a:ext cx="111849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</a:rPr>
              <a:t>저희의 안전한 HITRust 및 PCI 인증 68개 이상의 배송 지점은 미주, EMEA 및 APAC 전역에 위치해 있으며, 50개 이상의 언어를 지원합니다</a:t>
            </a:r>
            <a:endParaRPr sz="1200">
              <a:solidFill>
                <a:srgbClr val="212121"/>
              </a:solidFill>
            </a:endParaRPr>
          </a:p>
        </p:txBody>
      </p:sp>
      <p:sp>
        <p:nvSpPr>
          <p:cNvPr id="1134" name="Google Shape;1134;p65"/>
          <p:cNvSpPr txBox="1"/>
          <p:nvPr/>
        </p:nvSpPr>
        <p:spPr>
          <a:xfrm>
            <a:off x="9771556" y="4428763"/>
            <a:ext cx="1269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4445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700">
                <a:solidFill>
                  <a:schemeClr val="dk1"/>
                </a:solidFill>
              </a:rPr>
              <a:t>마닐라</a:t>
            </a:r>
            <a:endParaRPr sz="700">
              <a:solidFill>
                <a:schemeClr val="dk1"/>
              </a:solidFill>
            </a:endParaRPr>
          </a:p>
          <a:p>
            <a:pPr indent="-184150" lvl="0" marL="4445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700">
                <a:solidFill>
                  <a:schemeClr val="dk1"/>
                </a:solidFill>
              </a:rPr>
              <a:t>일롤로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135" name="Google Shape;1135;p65"/>
          <p:cNvSpPr txBox="1"/>
          <p:nvPr>
            <p:ph type="title"/>
          </p:nvPr>
        </p:nvSpPr>
        <p:spPr>
          <a:xfrm>
            <a:off x="331425" y="137450"/>
            <a:ext cx="99600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인력</a:t>
            </a:r>
            <a:r>
              <a:rPr lang="en-US"/>
              <a:t> - 32개국 TELUS 디지털 시설</a:t>
            </a:r>
            <a:endParaRPr/>
          </a:p>
        </p:txBody>
      </p:sp>
      <p:sp>
        <p:nvSpPr>
          <p:cNvPr id="1136" name="Google Shape;1136;p65"/>
          <p:cNvSpPr txBox="1"/>
          <p:nvPr/>
        </p:nvSpPr>
        <p:spPr>
          <a:xfrm>
            <a:off x="11144767" y="3281067"/>
            <a:ext cx="902100" cy="286500"/>
          </a:xfrm>
          <a:prstGeom prst="rect">
            <a:avLst/>
          </a:prstGeom>
          <a:gradFill>
            <a:gsLst>
              <a:gs pos="0">
                <a:srgbClr val="613889"/>
              </a:gs>
              <a:gs pos="100000">
                <a:srgbClr val="371E4F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accent3">
                <a:alpha val="89020"/>
              </a:schemeClr>
            </a:outerShdw>
          </a:effectLst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</a:rPr>
              <a:t>한국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7" name="Google Shape;1137;p65"/>
          <p:cNvCxnSpPr>
            <a:endCxn id="1136" idx="1"/>
          </p:cNvCxnSpPr>
          <p:nvPr/>
        </p:nvCxnSpPr>
        <p:spPr>
          <a:xfrm>
            <a:off x="9373867" y="3423417"/>
            <a:ext cx="1770900" cy="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38" name="Google Shape;1138;p65"/>
          <p:cNvSpPr txBox="1"/>
          <p:nvPr/>
        </p:nvSpPr>
        <p:spPr>
          <a:xfrm>
            <a:off x="10814100" y="2483483"/>
            <a:ext cx="902100" cy="286500"/>
          </a:xfrm>
          <a:prstGeom prst="rect">
            <a:avLst/>
          </a:prstGeom>
          <a:gradFill>
            <a:gsLst>
              <a:gs pos="0">
                <a:srgbClr val="613889"/>
              </a:gs>
              <a:gs pos="100000">
                <a:srgbClr val="371E4F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accent3">
                <a:alpha val="89020"/>
              </a:schemeClr>
            </a:outerShdw>
          </a:effectLst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</a:rPr>
              <a:t>일본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9" name="Google Shape;1139;p65"/>
          <p:cNvCxnSpPr>
            <a:endCxn id="1138" idx="1"/>
          </p:cNvCxnSpPr>
          <p:nvPr/>
        </p:nvCxnSpPr>
        <p:spPr>
          <a:xfrm flipH="1" rot="10800000">
            <a:off x="9736500" y="2626733"/>
            <a:ext cx="1077600" cy="72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40" name="Google Shape;1140;p65"/>
          <p:cNvSpPr txBox="1"/>
          <p:nvPr/>
        </p:nvSpPr>
        <p:spPr>
          <a:xfrm>
            <a:off x="11185165" y="3592667"/>
            <a:ext cx="82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17145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700">
                <a:solidFill>
                  <a:schemeClr val="dk1"/>
                </a:solidFill>
              </a:rPr>
              <a:t>서울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141" name="Google Shape;1141;p65"/>
          <p:cNvSpPr txBox="1"/>
          <p:nvPr/>
        </p:nvSpPr>
        <p:spPr>
          <a:xfrm>
            <a:off x="10854498" y="2769900"/>
            <a:ext cx="82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17145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700">
                <a:solidFill>
                  <a:schemeClr val="dk1"/>
                </a:solidFill>
              </a:rPr>
              <a:t>도쿄</a:t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8"/>
          <p:cNvSpPr txBox="1"/>
          <p:nvPr>
            <p:ph idx="12" type="sldNum"/>
          </p:nvPr>
        </p:nvSpPr>
        <p:spPr>
          <a:xfrm>
            <a:off x="11171568" y="6356350"/>
            <a:ext cx="683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48"/>
          <p:cNvSpPr txBox="1"/>
          <p:nvPr>
            <p:ph type="title"/>
          </p:nvPr>
        </p:nvSpPr>
        <p:spPr>
          <a:xfrm>
            <a:off x="331425" y="137450"/>
            <a:ext cx="45948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TELUS 디지털 AI 데이터 솔루션</a:t>
            </a:r>
            <a:endParaRPr/>
          </a:p>
        </p:txBody>
      </p:sp>
      <p:sp>
        <p:nvSpPr>
          <p:cNvPr id="253" name="Google Shape;253;p48"/>
          <p:cNvSpPr/>
          <p:nvPr/>
        </p:nvSpPr>
        <p:spPr>
          <a:xfrm>
            <a:off x="6772450" y="1169000"/>
            <a:ext cx="1977300" cy="4653600"/>
          </a:xfrm>
          <a:prstGeom prst="roundRect">
            <a:avLst>
              <a:gd fmla="val 10192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8"/>
          <p:cNvSpPr txBox="1"/>
          <p:nvPr/>
        </p:nvSpPr>
        <p:spPr>
          <a:xfrm>
            <a:off x="6842675" y="1169000"/>
            <a:ext cx="18282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1800">
                <a:solidFill>
                  <a:schemeClr val="dk2"/>
                </a:solidFill>
              </a:rPr>
              <a:t>데이터</a:t>
            </a:r>
            <a:br/>
            <a:r>
              <a:rPr b="1" lang="en-US" sz="1800">
                <a:solidFill>
                  <a:schemeClr val="dk2"/>
                </a:solidFill>
              </a:rPr>
              <a:t>관련성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255" name="Google Shape;255;p48"/>
          <p:cNvSpPr/>
          <p:nvPr/>
        </p:nvSpPr>
        <p:spPr>
          <a:xfrm>
            <a:off x="2529950" y="1169000"/>
            <a:ext cx="1977300" cy="4653600"/>
          </a:xfrm>
          <a:prstGeom prst="roundRect">
            <a:avLst>
              <a:gd fmla="val 10192" name="adj"/>
            </a:avLst>
          </a:prstGeom>
          <a:solidFill>
            <a:srgbClr val="F3F3F3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56" name="Google Shape;256;p48"/>
          <p:cNvSpPr txBox="1"/>
          <p:nvPr/>
        </p:nvSpPr>
        <p:spPr>
          <a:xfrm>
            <a:off x="2679000" y="1169000"/>
            <a:ext cx="1670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1800">
                <a:solidFill>
                  <a:schemeClr val="dk2"/>
                </a:solidFill>
              </a:rPr>
              <a:t>데이터 수집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57" name="Google Shape;257;p48"/>
          <p:cNvSpPr/>
          <p:nvPr/>
        </p:nvSpPr>
        <p:spPr>
          <a:xfrm>
            <a:off x="4638075" y="1169000"/>
            <a:ext cx="1977300" cy="4653600"/>
          </a:xfrm>
          <a:prstGeom prst="roundRect">
            <a:avLst>
              <a:gd fmla="val 10192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8"/>
          <p:cNvSpPr txBox="1"/>
          <p:nvPr/>
        </p:nvSpPr>
        <p:spPr>
          <a:xfrm>
            <a:off x="4787125" y="1169000"/>
            <a:ext cx="1670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1800">
                <a:solidFill>
                  <a:schemeClr val="dk2"/>
                </a:solidFill>
              </a:rPr>
              <a:t>데이터</a:t>
            </a:r>
            <a:br/>
            <a:r>
              <a:rPr b="1" lang="en-US" sz="1800">
                <a:solidFill>
                  <a:schemeClr val="dk2"/>
                </a:solidFill>
              </a:rPr>
              <a:t>라벨링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259" name="Google Shape;259;p48"/>
          <p:cNvSpPr/>
          <p:nvPr/>
        </p:nvSpPr>
        <p:spPr>
          <a:xfrm>
            <a:off x="328700" y="1169000"/>
            <a:ext cx="1977300" cy="4653600"/>
          </a:xfrm>
          <a:prstGeom prst="roundRect">
            <a:avLst>
              <a:gd fmla="val 10192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8"/>
          <p:cNvSpPr txBox="1"/>
          <p:nvPr/>
        </p:nvSpPr>
        <p:spPr>
          <a:xfrm>
            <a:off x="425175" y="1169000"/>
            <a:ext cx="1775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1800">
                <a:solidFill>
                  <a:schemeClr val="dk2"/>
                </a:solidFill>
              </a:rPr>
              <a:t>GenAI를 위한 데이터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261" name="Google Shape;261;p48"/>
          <p:cNvPicPr preferRelativeResize="0"/>
          <p:nvPr/>
        </p:nvPicPr>
        <p:blipFill rotWithShape="1">
          <a:blip r:embed="rId3">
            <a:alphaModFix/>
          </a:blip>
          <a:srcRect b="12752" l="0" r="0" t="12759"/>
          <a:stretch/>
        </p:blipFill>
        <p:spPr>
          <a:xfrm>
            <a:off x="324375" y="2083175"/>
            <a:ext cx="1977298" cy="9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8"/>
          <p:cNvPicPr preferRelativeResize="0"/>
          <p:nvPr/>
        </p:nvPicPr>
        <p:blipFill rotWithShape="1">
          <a:blip r:embed="rId4">
            <a:alphaModFix/>
          </a:blip>
          <a:srcRect b="9083" l="14950" r="15864" t="9083"/>
          <a:stretch/>
        </p:blipFill>
        <p:spPr>
          <a:xfrm>
            <a:off x="4638075" y="2089725"/>
            <a:ext cx="1977299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8"/>
          <p:cNvPicPr preferRelativeResize="0"/>
          <p:nvPr/>
        </p:nvPicPr>
        <p:blipFill rotWithShape="1">
          <a:blip r:embed="rId5">
            <a:alphaModFix/>
          </a:blip>
          <a:srcRect b="12460" l="22588" r="0" t="11185"/>
          <a:stretch/>
        </p:blipFill>
        <p:spPr>
          <a:xfrm>
            <a:off x="2529950" y="2089725"/>
            <a:ext cx="1977298" cy="97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8"/>
          <p:cNvPicPr preferRelativeResize="0"/>
          <p:nvPr/>
        </p:nvPicPr>
        <p:blipFill rotWithShape="1">
          <a:blip r:embed="rId6">
            <a:alphaModFix/>
          </a:blip>
          <a:srcRect b="13000" l="0" r="0" t="13007"/>
          <a:stretch/>
        </p:blipFill>
        <p:spPr>
          <a:xfrm>
            <a:off x="6772450" y="2089725"/>
            <a:ext cx="1977298" cy="975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8"/>
          <p:cNvSpPr/>
          <p:nvPr/>
        </p:nvSpPr>
        <p:spPr>
          <a:xfrm>
            <a:off x="8918950" y="0"/>
            <a:ext cx="3296700" cy="6858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6C3A9E"/>
              </a:gs>
              <a:gs pos="100000">
                <a:srgbClr val="2B1A3B"/>
              </a:gs>
            </a:gsLst>
            <a:lin ang="5400012" scaled="0"/>
          </a:gradFill>
          <a:ln>
            <a:noFill/>
          </a:ln>
        </p:spPr>
        <p:txBody>
          <a:bodyPr anchorCtr="0" anchor="ctr" bIns="243825" lIns="521200" spcFirstLastPara="1" rIns="121900" wrap="square" tIns="2438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6" name="Google Shape;266;p48"/>
          <p:cNvSpPr txBox="1"/>
          <p:nvPr/>
        </p:nvSpPr>
        <p:spPr>
          <a:xfrm>
            <a:off x="4844275" y="3131825"/>
            <a:ext cx="15564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7640" lvl="0" marL="9144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</a:pPr>
            <a:r>
              <a:rPr lang="en-US" sz="1200">
                <a:solidFill>
                  <a:schemeClr val="accent1"/>
                </a:solidFill>
              </a:rPr>
              <a:t>컴퓨터 비전을 위한 2D 및 3D 주석</a:t>
            </a:r>
            <a:endParaRPr sz="12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167640" lvl="0" marL="9144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</a:pPr>
            <a:r>
              <a:rPr lang="en-US" sz="1200">
                <a:solidFill>
                  <a:schemeClr val="accent1"/>
                </a:solidFill>
              </a:rPr>
              <a:t>NLP의 실체, 의도 및 감정 라벨링</a:t>
            </a:r>
            <a:endParaRPr sz="12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167640" lvl="0" marL="9144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</a:pPr>
            <a:r>
              <a:rPr lang="en-US" sz="1200">
                <a:solidFill>
                  <a:schemeClr val="accent1"/>
                </a:solidFill>
              </a:rPr>
              <a:t>오디오 데이터를 위한 다국어 전사, 음성학 및 이벤트 라벨링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267" name="Google Shape;267;p48"/>
          <p:cNvSpPr txBox="1"/>
          <p:nvPr/>
        </p:nvSpPr>
        <p:spPr>
          <a:xfrm>
            <a:off x="2783550" y="3131825"/>
            <a:ext cx="1461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7640" lvl="0" marL="9144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</a:pPr>
            <a:r>
              <a:rPr lang="en-US" sz="1200">
                <a:solidFill>
                  <a:schemeClr val="accent1"/>
                </a:solidFill>
              </a:rPr>
              <a:t>가정용 오디오, 이미지, 비디오 데이터 수집</a:t>
            </a:r>
            <a:endParaRPr sz="12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167640" lvl="0" marL="9144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</a:pPr>
            <a:r>
              <a:rPr lang="en-US" sz="1200">
                <a:solidFill>
                  <a:schemeClr val="accent1"/>
                </a:solidFill>
              </a:rPr>
              <a:t>현장 중재 데이터 수집</a:t>
            </a:r>
            <a:endParaRPr sz="12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167640" lvl="0" marL="9144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</a:pPr>
            <a:r>
              <a:rPr lang="en-US" sz="1200">
                <a:solidFill>
                  <a:schemeClr val="accent1"/>
                </a:solidFill>
              </a:rPr>
              <a:t>현장 작업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268" name="Google Shape;268;p48"/>
          <p:cNvSpPr txBox="1"/>
          <p:nvPr/>
        </p:nvSpPr>
        <p:spPr>
          <a:xfrm>
            <a:off x="7039800" y="3131825"/>
            <a:ext cx="1556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7640" lvl="0" marL="9144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</a:pPr>
            <a:r>
              <a:rPr lang="en-US" sz="1200">
                <a:solidFill>
                  <a:schemeClr val="accent1"/>
                </a:solidFill>
              </a:rPr>
              <a:t>검색 결과 관련성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167640" lvl="0" marL="9144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</a:pPr>
            <a:r>
              <a:rPr lang="en-US" sz="1200">
                <a:solidFill>
                  <a:schemeClr val="accent1"/>
                </a:solidFill>
              </a:rPr>
              <a:t>광고 관련성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167640" lvl="0" marL="9144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</a:pPr>
            <a:r>
              <a:rPr lang="en-US" sz="1200">
                <a:solidFill>
                  <a:schemeClr val="accent1"/>
                </a:solidFill>
              </a:rPr>
              <a:t>사용자 생성 콘텐츠 중재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167640" lvl="0" marL="9144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</a:pPr>
            <a:r>
              <a:rPr lang="en-US" sz="1200">
                <a:solidFill>
                  <a:schemeClr val="accent1"/>
                </a:solidFill>
              </a:rPr>
              <a:t>QC 및 검증 서비스:</a:t>
            </a:r>
            <a:r>
              <a:rPr lang="en-US" sz="1200">
                <a:solidFill>
                  <a:schemeClr val="accent1"/>
                </a:solidFill>
              </a:rPr>
              <a:t> 위치 POI, 번역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269" name="Google Shape;269;p48"/>
          <p:cNvSpPr txBox="1"/>
          <p:nvPr/>
        </p:nvSpPr>
        <p:spPr>
          <a:xfrm>
            <a:off x="597275" y="2979425"/>
            <a:ext cx="1461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167640" lvl="0" marL="9144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</a:pPr>
            <a:r>
              <a:rPr lang="en-US" sz="1200">
                <a:solidFill>
                  <a:schemeClr val="accent1"/>
                </a:solidFill>
              </a:rPr>
              <a:t>SFT를 위한 신속/응답 생성</a:t>
            </a:r>
            <a:endParaRPr sz="12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167640" lvl="0" marL="9144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</a:pPr>
            <a:r>
              <a:rPr lang="en-US" sz="1200">
                <a:solidFill>
                  <a:schemeClr val="accent1"/>
                </a:solidFill>
              </a:rPr>
              <a:t>RLHF에 대한 응답 등급</a:t>
            </a:r>
            <a:endParaRPr sz="12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167640" lvl="0" marL="9144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</a:pPr>
            <a:r>
              <a:rPr lang="en-US" sz="1200">
                <a:solidFill>
                  <a:schemeClr val="accent1"/>
                </a:solidFill>
              </a:rPr>
              <a:t>적대적인 팀 구성 요청</a:t>
            </a:r>
            <a:endParaRPr sz="12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167640" lvl="0" marL="9144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</a:pPr>
            <a:r>
              <a:rPr lang="en-US" sz="1200">
                <a:solidFill>
                  <a:schemeClr val="accent1"/>
                </a:solidFill>
              </a:rPr>
              <a:t>평가를 위한 모델 상호작용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70" name="Google Shape;270;p48"/>
          <p:cNvSpPr txBox="1"/>
          <p:nvPr/>
        </p:nvSpPr>
        <p:spPr>
          <a:xfrm>
            <a:off x="9379000" y="871500"/>
            <a:ext cx="23766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하이라이트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-280924" lvl="0" marL="9144" rtl="0" algn="l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</a:pPr>
            <a:r>
              <a:rPr lang="en-US">
                <a:solidFill>
                  <a:schemeClr val="lt1"/>
                </a:solidFill>
              </a:rPr>
              <a:t>19년 이상 GenAI, CV, NLP 및 음성 분야에서 최고의 하이퍼스케일러 서비스를 제공한 경험</a:t>
            </a:r>
            <a:endParaRPr>
              <a:solidFill>
                <a:schemeClr val="lt1"/>
              </a:solidFill>
            </a:endParaRPr>
          </a:p>
          <a:p>
            <a:pPr indent="0" lvl="0" marL="304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80924" lvl="0" marL="9144" rtl="0" algn="l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</a:pPr>
            <a:r>
              <a:rPr lang="en-US">
                <a:solidFill>
                  <a:schemeClr val="lt1"/>
                </a:solidFill>
              </a:rPr>
              <a:t>100개 이상</a:t>
            </a:r>
            <a:r>
              <a:rPr lang="en-US">
                <a:solidFill>
                  <a:schemeClr val="lt1"/>
                </a:solidFill>
              </a:rPr>
              <a:t/>
            </a:r>
            <a:r>
              <a:rPr lang="en-US">
                <a:solidFill>
                  <a:schemeClr val="lt1"/>
                </a:solidFill>
              </a:rPr>
              <a:t>의 언어를 다루는 150개 이상의 국가에서 도메인 전문가 및 일반 작업자</a:t>
            </a:r>
            <a:r>
              <a:rPr lang="en-US">
                <a:solidFill>
                  <a:schemeClr val="lt1"/>
                </a:solidFill>
              </a:rPr>
              <a:t>로</a:t>
            </a:r>
            <a:r>
              <a:rPr lang="en-US">
                <a:solidFill>
                  <a:schemeClr val="lt1"/>
                </a:solidFill>
              </a:rPr>
              <a:t> 구성된</a:t>
            </a:r>
            <a:r>
              <a:rPr lang="en-US">
                <a:solidFill>
                  <a:schemeClr val="lt1"/>
                </a:solidFill>
              </a:rPr>
              <a:t> 1M 이상의 관리 커뮤니티</a:t>
            </a:r>
            <a:endParaRPr>
              <a:solidFill>
                <a:schemeClr val="lt1"/>
              </a:solidFill>
            </a:endParaRPr>
          </a:p>
          <a:p>
            <a:pPr indent="0" lvl="0" marL="304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80924" lvl="0" marL="9144" rtl="0" algn="l"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ts val="1400"/>
              <a:buChar char="•"/>
            </a:pPr>
            <a:r>
              <a:rPr lang="en-US">
                <a:solidFill>
                  <a:schemeClr val="lt1"/>
                </a:solidFill>
              </a:rPr>
              <a:t>업계 최고의 AI 데이터 라벨링 및 프로젝트 관리 플랫폼</a:t>
            </a:r>
            <a:endParaRPr sz="2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/>
          <p:nvPr>
            <p:ph type="title"/>
          </p:nvPr>
        </p:nvSpPr>
        <p:spPr>
          <a:xfrm>
            <a:off x="331425" y="137450"/>
            <a:ext cx="115671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상세하고 다양하며 글로벌한 데이터 수집</a:t>
            </a:r>
            <a:endParaRPr sz="2100"/>
          </a:p>
        </p:txBody>
      </p:sp>
      <p:sp>
        <p:nvSpPr>
          <p:cNvPr id="277" name="Google Shape;277;p49"/>
          <p:cNvSpPr/>
          <p:nvPr/>
        </p:nvSpPr>
        <p:spPr>
          <a:xfrm>
            <a:off x="6028724" y="2478475"/>
            <a:ext cx="2271900" cy="528000"/>
          </a:xfrm>
          <a:prstGeom prst="roundRect">
            <a:avLst>
              <a:gd fmla="val 18346" name="adj"/>
            </a:avLst>
          </a:prstGeom>
          <a:solidFill>
            <a:schemeClr val="dk2"/>
          </a:solidFill>
          <a:ln>
            <a:noFill/>
          </a:ln>
          <a:effectLst>
            <a:outerShdw blurRad="114300" rotWithShape="0" algn="bl">
              <a:srgbClr val="54595F">
                <a:alpha val="2275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2"/>
                </a:solidFill>
              </a:rPr>
              <a:t>현장 운영</a:t>
            </a:r>
            <a:endParaRPr b="1" sz="1500">
              <a:solidFill>
                <a:schemeClr val="lt2"/>
              </a:solidFill>
            </a:endParaRPr>
          </a:p>
        </p:txBody>
      </p:sp>
      <p:sp>
        <p:nvSpPr>
          <p:cNvPr id="278" name="Google Shape;278;p49"/>
          <p:cNvSpPr/>
          <p:nvPr/>
        </p:nvSpPr>
        <p:spPr>
          <a:xfrm>
            <a:off x="647733" y="2474367"/>
            <a:ext cx="2271900" cy="528000"/>
          </a:xfrm>
          <a:prstGeom prst="roundRect">
            <a:avLst>
              <a:gd fmla="val 14407" name="adj"/>
            </a:avLst>
          </a:prstGeom>
          <a:solidFill>
            <a:schemeClr val="dk2"/>
          </a:solidFill>
          <a:ln>
            <a:noFill/>
          </a:ln>
          <a:effectLst>
            <a:outerShdw blurRad="114300" rotWithShape="0" algn="bl">
              <a:srgbClr val="54595F">
                <a:alpha val="2275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2"/>
                </a:solidFill>
              </a:rPr>
              <a:t>디지털 컬렉션</a:t>
            </a:r>
            <a:endParaRPr b="1" sz="1500">
              <a:solidFill>
                <a:schemeClr val="lt2"/>
              </a:solidFill>
            </a:endParaRPr>
          </a:p>
        </p:txBody>
      </p:sp>
      <p:sp>
        <p:nvSpPr>
          <p:cNvPr id="279" name="Google Shape;279;p49"/>
          <p:cNvSpPr/>
          <p:nvPr/>
        </p:nvSpPr>
        <p:spPr>
          <a:xfrm>
            <a:off x="3259933" y="2478467"/>
            <a:ext cx="2352300" cy="528000"/>
          </a:xfrm>
          <a:prstGeom prst="roundRect">
            <a:avLst>
              <a:gd fmla="val 19830" name="adj"/>
            </a:avLst>
          </a:prstGeom>
          <a:solidFill>
            <a:schemeClr val="dk2"/>
          </a:solidFill>
          <a:ln>
            <a:noFill/>
          </a:ln>
          <a:effectLst>
            <a:outerShdw blurRad="114300" rotWithShape="0" algn="bl">
              <a:srgbClr val="54595F">
                <a:alpha val="2275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2"/>
                </a:solidFill>
              </a:rPr>
              <a:t>현장 중재</a:t>
            </a:r>
            <a:endParaRPr b="1" sz="1500">
              <a:solidFill>
                <a:schemeClr val="lt2"/>
              </a:solidFill>
            </a:endParaRPr>
          </a:p>
        </p:txBody>
      </p:sp>
      <p:sp>
        <p:nvSpPr>
          <p:cNvPr id="280" name="Google Shape;280;p49"/>
          <p:cNvSpPr txBox="1"/>
          <p:nvPr/>
        </p:nvSpPr>
        <p:spPr>
          <a:xfrm>
            <a:off x="537766" y="3108960"/>
            <a:ext cx="20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-US" sz="1300">
                <a:solidFill>
                  <a:schemeClr val="accent1"/>
                </a:solidFill>
              </a:rPr>
              <a:t>셀카</a:t>
            </a:r>
            <a:endParaRPr sz="1300">
              <a:solidFill>
                <a:schemeClr val="accen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-US" sz="1300">
                <a:solidFill>
                  <a:schemeClr val="accent1"/>
                </a:solidFill>
              </a:rPr>
              <a:t>발언</a:t>
            </a:r>
            <a:endParaRPr sz="1300">
              <a:solidFill>
                <a:schemeClr val="accen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-US" sz="1300">
                <a:solidFill>
                  <a:schemeClr val="accent1"/>
                </a:solidFill>
              </a:rPr>
              <a:t>문서</a:t>
            </a:r>
            <a:endParaRPr sz="13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281" name="Google Shape;281;p49"/>
          <p:cNvSpPr txBox="1"/>
          <p:nvPr/>
        </p:nvSpPr>
        <p:spPr>
          <a:xfrm>
            <a:off x="3044419" y="3108960"/>
            <a:ext cx="2844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2006" lvl="0" marL="219456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-US" sz="1300">
                <a:solidFill>
                  <a:schemeClr val="accent1"/>
                </a:solidFill>
              </a:rPr>
              <a:t>맞춤형/리스 환경, 녹음 스튜디오</a:t>
            </a:r>
            <a:endParaRPr sz="1300">
              <a:solidFill>
                <a:schemeClr val="accent1"/>
              </a:solidFill>
            </a:endParaRPr>
          </a:p>
          <a:p>
            <a:pPr indent="-302006" lvl="0" marL="219456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-US" sz="1300">
                <a:solidFill>
                  <a:schemeClr val="accent1"/>
                </a:solidFill>
              </a:rPr>
              <a:t>기기 및 스크립트를 사용한</a:t>
            </a:r>
            <a:r>
              <a:rPr lang="en-US" sz="1300">
                <a:solidFill>
                  <a:schemeClr val="accent1"/>
                </a:solidFill>
              </a:rPr>
              <a:t> 활동</a:t>
            </a:r>
            <a:r>
              <a:rPr lang="en-US" sz="1300">
                <a:solidFill>
                  <a:schemeClr val="accent1"/>
                </a:solidFill>
              </a:rPr>
              <a:t> 기록</a:t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282" name="Google Shape;282;p49"/>
          <p:cNvSpPr txBox="1"/>
          <p:nvPr/>
        </p:nvSpPr>
        <p:spPr>
          <a:xfrm>
            <a:off x="5825075" y="3108960"/>
            <a:ext cx="2694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-US" sz="1300">
                <a:solidFill>
                  <a:schemeClr val="accent1"/>
                </a:solidFill>
              </a:rPr>
              <a:t>주행 데이터 수집: FOT</a:t>
            </a:r>
            <a:endParaRPr sz="1300">
              <a:solidFill>
                <a:schemeClr val="accen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-US" sz="1300">
                <a:solidFill>
                  <a:schemeClr val="accent1"/>
                </a:solidFill>
              </a:rPr>
              <a:t>지도에 대한 POI 확인</a:t>
            </a:r>
            <a:endParaRPr sz="13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283" name="Google Shape;283;p49"/>
          <p:cNvSpPr/>
          <p:nvPr/>
        </p:nvSpPr>
        <p:spPr>
          <a:xfrm>
            <a:off x="331425" y="807413"/>
            <a:ext cx="10918800" cy="365100"/>
          </a:xfrm>
          <a:prstGeom prst="roundRect">
            <a:avLst>
              <a:gd fmla="val 1004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C2E30"/>
                </a:solidFill>
              </a:rPr>
              <a:t>저희는 규모와 참여 유형에 관계없이 고품질의 다양한 멀티모달 데이터 수집을 제공합니다</a:t>
            </a:r>
            <a:endParaRPr sz="1700">
              <a:solidFill>
                <a:srgbClr val="2C2E30"/>
              </a:solidFill>
            </a:endParaRPr>
          </a:p>
        </p:txBody>
      </p:sp>
      <p:sp>
        <p:nvSpPr>
          <p:cNvPr id="284" name="Google Shape;284;p49"/>
          <p:cNvSpPr txBox="1"/>
          <p:nvPr/>
        </p:nvSpPr>
        <p:spPr>
          <a:xfrm>
            <a:off x="482975" y="1231049"/>
            <a:ext cx="12516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613889"/>
                </a:solidFill>
              </a:rPr>
              <a:t>단순</a:t>
            </a:r>
            <a:endParaRPr sz="1600"/>
          </a:p>
        </p:txBody>
      </p:sp>
      <p:sp>
        <p:nvSpPr>
          <p:cNvPr id="285" name="Google Shape;285;p49"/>
          <p:cNvSpPr txBox="1"/>
          <p:nvPr/>
        </p:nvSpPr>
        <p:spPr>
          <a:xfrm>
            <a:off x="6692648" y="1247924"/>
            <a:ext cx="22719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613889"/>
                </a:solidFill>
              </a:rPr>
              <a:t>콤플렉스</a:t>
            </a:r>
            <a:endParaRPr b="1" sz="1600">
              <a:solidFill>
                <a:srgbClr val="613889"/>
              </a:solidFill>
            </a:endParaRPr>
          </a:p>
        </p:txBody>
      </p:sp>
      <p:pic>
        <p:nvPicPr>
          <p:cNvPr id="286" name="Google Shape;286;p49"/>
          <p:cNvPicPr preferRelativeResize="0"/>
          <p:nvPr/>
        </p:nvPicPr>
        <p:blipFill rotWithShape="1">
          <a:blip r:embed="rId3">
            <a:alphaModFix/>
          </a:blip>
          <a:srcRect b="0" l="813" r="0" t="0"/>
          <a:stretch/>
        </p:blipFill>
        <p:spPr>
          <a:xfrm>
            <a:off x="1201175" y="1715873"/>
            <a:ext cx="6011971" cy="47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 rotWithShape="1">
          <a:blip r:embed="rId3">
            <a:alphaModFix/>
          </a:blip>
          <a:srcRect b="0" l="596" r="0" t="0"/>
          <a:stretch/>
        </p:blipFill>
        <p:spPr>
          <a:xfrm rot="10800000">
            <a:off x="1530013" y="1723509"/>
            <a:ext cx="6025231" cy="4799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8" name="Google Shape;288;p49"/>
          <p:cNvGraphicFramePr/>
          <p:nvPr/>
        </p:nvGraphicFramePr>
        <p:xfrm>
          <a:off x="214284" y="45539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{77F8D2ED-50A2-428A-989C-FF752EFCE492}</a:tableStyleId>
              </a:tblPr>
              <a:tblGrid>
                <a:gridCol w="1927875"/>
                <a:gridCol w="1927875"/>
                <a:gridCol w="1851875"/>
                <a:gridCol w="2003850"/>
                <a:gridCol w="1927875"/>
                <a:gridCol w="1927875"/>
              </a:tblGrid>
              <a:tr h="46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4B286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3D</a:t>
                      </a:r>
                      <a:endParaRPr b="1" sz="1600" u="none" cap="none" strike="noStrike">
                        <a:solidFill>
                          <a:srgbClr val="4B286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4B286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비디오</a:t>
                      </a:r>
                      <a:endParaRPr sz="1600" u="none" cap="none" strike="noStrike">
                        <a:solidFill>
                          <a:srgbClr val="4B286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4B286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이미지</a:t>
                      </a:r>
                      <a:endParaRPr sz="1600" u="none" cap="none" strike="noStrike">
                        <a:solidFill>
                          <a:srgbClr val="4B286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4B286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텍스트</a:t>
                      </a:r>
                      <a:endParaRPr sz="1600" u="none" cap="none" strike="noStrike">
                        <a:solidFill>
                          <a:srgbClr val="4B286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4B286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오디오</a:t>
                      </a:r>
                      <a:endParaRPr sz="1600" u="none" cap="none" strike="noStrike">
                        <a:solidFill>
                          <a:srgbClr val="4B286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4B286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지오</a:t>
                      </a:r>
                      <a:r>
                        <a:rPr b="1" lang="en-US" sz="1600" u="none" cap="none" strike="noStrike">
                          <a:solidFill>
                            <a:srgbClr val="4B286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r>
                        <a:rPr b="1" lang="en-US" sz="1600">
                          <a:solidFill>
                            <a:srgbClr val="4B286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데이터</a:t>
                      </a:r>
                      <a:endParaRPr sz="1600" u="none" cap="none" strike="noStrike">
                        <a:solidFill>
                          <a:srgbClr val="4B286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89" name="Google Shape;289;p49"/>
          <p:cNvGrpSpPr/>
          <p:nvPr/>
        </p:nvGrpSpPr>
        <p:grpSpPr>
          <a:xfrm>
            <a:off x="647995" y="5070944"/>
            <a:ext cx="1038166" cy="1081085"/>
            <a:chOff x="415650" y="4944308"/>
            <a:chExt cx="1341300" cy="1339800"/>
          </a:xfrm>
        </p:grpSpPr>
        <p:sp>
          <p:nvSpPr>
            <p:cNvPr id="290" name="Google Shape;290;p49"/>
            <p:cNvSpPr/>
            <p:nvPr/>
          </p:nvSpPr>
          <p:spPr>
            <a:xfrm>
              <a:off x="415650" y="4944308"/>
              <a:ext cx="1341300" cy="1339800"/>
            </a:xfrm>
            <a:prstGeom prst="ellipse">
              <a:avLst/>
            </a:prstGeom>
            <a:noFill/>
            <a:ln cap="flat" cmpd="sng" w="28575">
              <a:solidFill>
                <a:srgbClr val="66C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1" name="Google Shape;291;p49"/>
            <p:cNvPicPr preferRelativeResize="0"/>
            <p:nvPr/>
          </p:nvPicPr>
          <p:blipFill rotWithShape="1">
            <a:blip r:embed="rId4">
              <a:alphaModFix/>
            </a:blip>
            <a:srcRect b="7359" l="7359" r="7359" t="7359"/>
            <a:stretch/>
          </p:blipFill>
          <p:spPr>
            <a:xfrm>
              <a:off x="485093" y="5010906"/>
              <a:ext cx="1205700" cy="12063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292" name="Google Shape;292;p49"/>
          <p:cNvGrpSpPr/>
          <p:nvPr/>
        </p:nvGrpSpPr>
        <p:grpSpPr>
          <a:xfrm>
            <a:off x="2585337" y="5072954"/>
            <a:ext cx="1038166" cy="1081085"/>
            <a:chOff x="1854584" y="4946133"/>
            <a:chExt cx="1341300" cy="1339800"/>
          </a:xfrm>
        </p:grpSpPr>
        <p:pic>
          <p:nvPicPr>
            <p:cNvPr id="293" name="Google Shape;293;p49"/>
            <p:cNvPicPr preferRelativeResize="0"/>
            <p:nvPr/>
          </p:nvPicPr>
          <p:blipFill rotWithShape="1">
            <a:blip r:embed="rId5">
              <a:alphaModFix/>
            </a:blip>
            <a:srcRect b="7359" l="7359" r="7359" t="7359"/>
            <a:stretch/>
          </p:blipFill>
          <p:spPr>
            <a:xfrm>
              <a:off x="1921180" y="5012731"/>
              <a:ext cx="1205700" cy="12063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94" name="Google Shape;294;p49"/>
            <p:cNvSpPr/>
            <p:nvPr/>
          </p:nvSpPr>
          <p:spPr>
            <a:xfrm>
              <a:off x="1854584" y="4946133"/>
              <a:ext cx="1341300" cy="1339800"/>
            </a:xfrm>
            <a:prstGeom prst="ellipse">
              <a:avLst/>
            </a:prstGeom>
            <a:noFill/>
            <a:ln cap="flat" cmpd="sng" w="28575">
              <a:solidFill>
                <a:srgbClr val="66C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" name="Google Shape;295;p49"/>
          <p:cNvGrpSpPr/>
          <p:nvPr/>
        </p:nvGrpSpPr>
        <p:grpSpPr>
          <a:xfrm>
            <a:off x="4522741" y="5072954"/>
            <a:ext cx="1038166" cy="1081085"/>
            <a:chOff x="3385320" y="4946133"/>
            <a:chExt cx="1341300" cy="1339800"/>
          </a:xfrm>
        </p:grpSpPr>
        <p:pic>
          <p:nvPicPr>
            <p:cNvPr id="296" name="Google Shape;296;p49"/>
            <p:cNvPicPr preferRelativeResize="0"/>
            <p:nvPr/>
          </p:nvPicPr>
          <p:blipFill rotWithShape="1">
            <a:blip r:embed="rId6">
              <a:alphaModFix/>
            </a:blip>
            <a:srcRect b="7359" l="7359" r="7359" t="7359"/>
            <a:stretch/>
          </p:blipFill>
          <p:spPr>
            <a:xfrm>
              <a:off x="3451916" y="5012731"/>
              <a:ext cx="1205700" cy="12063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97" name="Google Shape;297;p49"/>
            <p:cNvSpPr/>
            <p:nvPr/>
          </p:nvSpPr>
          <p:spPr>
            <a:xfrm>
              <a:off x="3385320" y="4946133"/>
              <a:ext cx="1341300" cy="1339800"/>
            </a:xfrm>
            <a:prstGeom prst="ellipse">
              <a:avLst/>
            </a:prstGeom>
            <a:noFill/>
            <a:ln cap="flat" cmpd="sng" w="28575">
              <a:solidFill>
                <a:srgbClr val="66C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49"/>
          <p:cNvGrpSpPr/>
          <p:nvPr/>
        </p:nvGrpSpPr>
        <p:grpSpPr>
          <a:xfrm>
            <a:off x="6460130" y="5072954"/>
            <a:ext cx="1038166" cy="1081085"/>
            <a:chOff x="4916071" y="4946133"/>
            <a:chExt cx="1341300" cy="1339800"/>
          </a:xfrm>
        </p:grpSpPr>
        <p:pic>
          <p:nvPicPr>
            <p:cNvPr id="299" name="Google Shape;299;p49"/>
            <p:cNvPicPr preferRelativeResize="0"/>
            <p:nvPr/>
          </p:nvPicPr>
          <p:blipFill rotWithShape="1">
            <a:blip r:embed="rId7">
              <a:alphaModFix/>
            </a:blip>
            <a:srcRect b="7359" l="7359" r="7359" t="7359"/>
            <a:stretch/>
          </p:blipFill>
          <p:spPr>
            <a:xfrm>
              <a:off x="4982653" y="5012731"/>
              <a:ext cx="1205700" cy="12063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300" name="Google Shape;300;p49"/>
            <p:cNvSpPr/>
            <p:nvPr/>
          </p:nvSpPr>
          <p:spPr>
            <a:xfrm>
              <a:off x="4916071" y="4946133"/>
              <a:ext cx="1341300" cy="1339800"/>
            </a:xfrm>
            <a:prstGeom prst="ellipse">
              <a:avLst/>
            </a:prstGeom>
            <a:noFill/>
            <a:ln cap="flat" cmpd="sng" w="28575">
              <a:solidFill>
                <a:srgbClr val="66C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" name="Google Shape;301;p49"/>
          <p:cNvGrpSpPr/>
          <p:nvPr/>
        </p:nvGrpSpPr>
        <p:grpSpPr>
          <a:xfrm>
            <a:off x="8397500" y="5072862"/>
            <a:ext cx="1038166" cy="1081085"/>
            <a:chOff x="6446794" y="4946133"/>
            <a:chExt cx="1341300" cy="1339800"/>
          </a:xfrm>
        </p:grpSpPr>
        <p:pic>
          <p:nvPicPr>
            <p:cNvPr id="302" name="Google Shape;302;p49"/>
            <p:cNvPicPr preferRelativeResize="0"/>
            <p:nvPr/>
          </p:nvPicPr>
          <p:blipFill rotWithShape="1">
            <a:blip r:embed="rId8">
              <a:alphaModFix/>
            </a:blip>
            <a:srcRect b="7359" l="7359" r="7359" t="7359"/>
            <a:stretch/>
          </p:blipFill>
          <p:spPr>
            <a:xfrm>
              <a:off x="6513391" y="5012731"/>
              <a:ext cx="1205700" cy="12063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303" name="Google Shape;303;p49"/>
            <p:cNvSpPr/>
            <p:nvPr/>
          </p:nvSpPr>
          <p:spPr>
            <a:xfrm>
              <a:off x="6446794" y="4946133"/>
              <a:ext cx="1341300" cy="1339800"/>
            </a:xfrm>
            <a:prstGeom prst="ellipse">
              <a:avLst/>
            </a:prstGeom>
            <a:noFill/>
            <a:ln cap="flat" cmpd="sng" w="28575">
              <a:solidFill>
                <a:srgbClr val="66C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" name="Google Shape;304;p49"/>
          <p:cNvGrpSpPr/>
          <p:nvPr/>
        </p:nvGrpSpPr>
        <p:grpSpPr>
          <a:xfrm>
            <a:off x="10334707" y="5071129"/>
            <a:ext cx="1038166" cy="1081085"/>
            <a:chOff x="10102429" y="4944308"/>
            <a:chExt cx="1341300" cy="1339800"/>
          </a:xfrm>
        </p:grpSpPr>
        <p:pic>
          <p:nvPicPr>
            <p:cNvPr id="305" name="Google Shape;305;p49"/>
            <p:cNvPicPr preferRelativeResize="0"/>
            <p:nvPr/>
          </p:nvPicPr>
          <p:blipFill rotWithShape="1">
            <a:blip r:embed="rId9">
              <a:alphaModFix/>
            </a:blip>
            <a:srcRect b="7359" l="7359" r="7359" t="7359"/>
            <a:stretch/>
          </p:blipFill>
          <p:spPr>
            <a:xfrm>
              <a:off x="10169053" y="5010906"/>
              <a:ext cx="1205700" cy="12063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306" name="Google Shape;306;p49"/>
            <p:cNvSpPr/>
            <p:nvPr/>
          </p:nvSpPr>
          <p:spPr>
            <a:xfrm>
              <a:off x="10102429" y="4944308"/>
              <a:ext cx="1341300" cy="1339800"/>
            </a:xfrm>
            <a:prstGeom prst="ellipse">
              <a:avLst/>
            </a:prstGeom>
            <a:noFill/>
            <a:ln cap="flat" cmpd="sng" w="28575">
              <a:solidFill>
                <a:srgbClr val="66C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p49"/>
          <p:cNvSpPr/>
          <p:nvPr/>
        </p:nvSpPr>
        <p:spPr>
          <a:xfrm>
            <a:off x="9305325" y="2478475"/>
            <a:ext cx="2214600" cy="528000"/>
          </a:xfrm>
          <a:prstGeom prst="roundRect">
            <a:avLst>
              <a:gd fmla="val 14407" name="adj"/>
            </a:avLst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613889"/>
                </a:solidFill>
              </a:rPr>
              <a:t>+ 데이터 풍부화</a:t>
            </a:r>
            <a:endParaRPr b="1" sz="1600">
              <a:solidFill>
                <a:srgbClr val="613889"/>
              </a:solidFill>
            </a:endParaRPr>
          </a:p>
        </p:txBody>
      </p:sp>
      <p:cxnSp>
        <p:nvCxnSpPr>
          <p:cNvPr id="308" name="Google Shape;308;p49"/>
          <p:cNvCxnSpPr/>
          <p:nvPr/>
        </p:nvCxnSpPr>
        <p:spPr>
          <a:xfrm>
            <a:off x="9008916" y="1290200"/>
            <a:ext cx="9000" cy="2542800"/>
          </a:xfrm>
          <a:prstGeom prst="straightConnector1">
            <a:avLst/>
          </a:prstGeom>
          <a:noFill/>
          <a:ln cap="flat" cmpd="sng" w="9525">
            <a:solidFill>
              <a:srgbClr val="66CC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09" name="Google Shape;309;p49"/>
          <p:cNvSpPr txBox="1"/>
          <p:nvPr/>
        </p:nvSpPr>
        <p:spPr>
          <a:xfrm>
            <a:off x="9482673" y="2804160"/>
            <a:ext cx="3300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-US" sz="1300">
                <a:solidFill>
                  <a:schemeClr val="accent1"/>
                </a:solidFill>
              </a:rPr>
              <a:t>큐레이션</a:t>
            </a:r>
            <a:endParaRPr sz="1300">
              <a:solidFill>
                <a:schemeClr val="accen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-US" sz="1300">
                <a:solidFill>
                  <a:schemeClr val="accent1"/>
                </a:solidFill>
              </a:rPr>
              <a:t>주석</a:t>
            </a:r>
            <a:endParaRPr sz="1300">
              <a:solidFill>
                <a:schemeClr val="accen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-US" sz="1300">
                <a:solidFill>
                  <a:schemeClr val="accent1"/>
                </a:solidFill>
              </a:rPr>
              <a:t>번역</a:t>
            </a:r>
            <a:endParaRPr sz="1300">
              <a:solidFill>
                <a:schemeClr val="accen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-US" sz="1300">
                <a:solidFill>
                  <a:schemeClr val="accent1"/>
                </a:solidFill>
              </a:rPr>
              <a:t>필사본</a:t>
            </a:r>
            <a:endParaRPr sz="13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310" name="Google Shape;310;p49"/>
          <p:cNvSpPr/>
          <p:nvPr/>
        </p:nvSpPr>
        <p:spPr>
          <a:xfrm>
            <a:off x="7875225" y="4005575"/>
            <a:ext cx="2694900" cy="365100"/>
          </a:xfrm>
          <a:prstGeom prst="roundRect">
            <a:avLst>
              <a:gd fmla="val 10047" name="adj"/>
            </a:avLst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2"/>
                </a:solidFill>
              </a:rPr>
              <a:t>모든 데이터 유형에 걸쳐</a:t>
            </a:r>
            <a:endParaRPr b="1" sz="1700">
              <a:solidFill>
                <a:schemeClr val="dk2"/>
              </a:solidFill>
            </a:endParaRPr>
          </a:p>
        </p:txBody>
      </p:sp>
      <p:cxnSp>
        <p:nvCxnSpPr>
          <p:cNvPr id="311" name="Google Shape;311;p49"/>
          <p:cNvCxnSpPr/>
          <p:nvPr/>
        </p:nvCxnSpPr>
        <p:spPr>
          <a:xfrm flipH="1">
            <a:off x="479854" y="4206205"/>
            <a:ext cx="7210500" cy="9900"/>
          </a:xfrm>
          <a:prstGeom prst="straightConnector1">
            <a:avLst/>
          </a:prstGeom>
          <a:noFill/>
          <a:ln cap="flat" cmpd="sng" w="9525">
            <a:solidFill>
              <a:srgbClr val="66CC00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12" name="Google Shape;312;p49"/>
          <p:cNvCxnSpPr/>
          <p:nvPr/>
        </p:nvCxnSpPr>
        <p:spPr>
          <a:xfrm rot="10800000">
            <a:off x="10724614" y="4185675"/>
            <a:ext cx="1329300" cy="14700"/>
          </a:xfrm>
          <a:prstGeom prst="straightConnector1">
            <a:avLst/>
          </a:prstGeom>
          <a:noFill/>
          <a:ln cap="flat" cmpd="sng" w="9525">
            <a:solidFill>
              <a:srgbClr val="66CC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13" name="Google Shape;313;p49"/>
          <p:cNvSpPr txBox="1"/>
          <p:nvPr/>
        </p:nvSpPr>
        <p:spPr>
          <a:xfrm>
            <a:off x="2734237" y="1552725"/>
            <a:ext cx="36168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스펙트럼 전반에 걸친 미묘한 접근 방식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14" name="Google Shape;314;p49"/>
          <p:cNvSpPr txBox="1"/>
          <p:nvPr/>
        </p:nvSpPr>
        <p:spPr>
          <a:xfrm>
            <a:off x="9276673" y="1231049"/>
            <a:ext cx="22719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613889"/>
                </a:solidFill>
              </a:rPr>
              <a:t>+ 맞춤형 솔루션</a:t>
            </a:r>
            <a:endParaRPr b="1" sz="1600">
              <a:solidFill>
                <a:srgbClr val="613889"/>
              </a:solidFill>
            </a:endParaRPr>
          </a:p>
        </p:txBody>
      </p:sp>
      <p:sp>
        <p:nvSpPr>
          <p:cNvPr id="315" name="Google Shape;315;p49"/>
          <p:cNvSpPr txBox="1"/>
          <p:nvPr/>
        </p:nvSpPr>
        <p:spPr>
          <a:xfrm>
            <a:off x="9508600" y="1628400"/>
            <a:ext cx="25452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-US" sz="1300">
                <a:solidFill>
                  <a:schemeClr val="accent1"/>
                </a:solidFill>
              </a:rPr>
              <a:t>고유한 프로젝트 요구 사항에 맞는 맞춤형 솔루션 제공</a:t>
            </a:r>
            <a:endParaRPr sz="13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type="title"/>
          </p:nvPr>
        </p:nvSpPr>
        <p:spPr>
          <a:xfrm>
            <a:off x="331433" y="137467"/>
            <a:ext cx="44307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1"/>
                </a:solidFill>
              </a:rPr>
              <a:t>작업 예시</a:t>
            </a:r>
            <a:endParaRPr sz="2100">
              <a:solidFill>
                <a:schemeClr val="accent1"/>
              </a:solidFill>
            </a:endParaRPr>
          </a:p>
        </p:txBody>
      </p:sp>
      <p:pic>
        <p:nvPicPr>
          <p:cNvPr id="321" name="Google Shape;321;p50"/>
          <p:cNvPicPr preferRelativeResize="0"/>
          <p:nvPr/>
        </p:nvPicPr>
        <p:blipFill rotWithShape="1">
          <a:blip r:embed="rId3">
            <a:alphaModFix/>
          </a:blip>
          <a:srcRect b="7563" l="0" r="0" t="7554"/>
          <a:stretch/>
        </p:blipFill>
        <p:spPr>
          <a:xfrm>
            <a:off x="4380089" y="828801"/>
            <a:ext cx="3539100" cy="2003700"/>
          </a:xfrm>
          <a:prstGeom prst="roundRect">
            <a:avLst>
              <a:gd fmla="val 12379" name="adj"/>
            </a:avLst>
          </a:prstGeom>
          <a:noFill/>
          <a:ln>
            <a:noFill/>
          </a:ln>
        </p:spPr>
      </p:pic>
      <p:pic>
        <p:nvPicPr>
          <p:cNvPr id="322" name="Google Shape;322;p50"/>
          <p:cNvPicPr preferRelativeResize="0"/>
          <p:nvPr/>
        </p:nvPicPr>
        <p:blipFill rotWithShape="1">
          <a:blip r:embed="rId4">
            <a:alphaModFix/>
          </a:blip>
          <a:srcRect b="0" l="199" r="189" t="0"/>
          <a:stretch/>
        </p:blipFill>
        <p:spPr>
          <a:xfrm>
            <a:off x="8369110" y="831330"/>
            <a:ext cx="3539100" cy="1998300"/>
          </a:xfrm>
          <a:prstGeom prst="roundRect">
            <a:avLst>
              <a:gd fmla="val 12283" name="adj"/>
            </a:avLst>
          </a:prstGeom>
          <a:noFill/>
          <a:ln>
            <a:noFill/>
          </a:ln>
        </p:spPr>
      </p:pic>
      <p:pic>
        <p:nvPicPr>
          <p:cNvPr id="323" name="Google Shape;323;p50"/>
          <p:cNvPicPr preferRelativeResize="0"/>
          <p:nvPr/>
        </p:nvPicPr>
        <p:blipFill rotWithShape="1">
          <a:blip r:embed="rId5">
            <a:alphaModFix/>
          </a:blip>
          <a:srcRect b="7568" l="0" r="0" t="7577"/>
          <a:stretch/>
        </p:blipFill>
        <p:spPr>
          <a:xfrm>
            <a:off x="329300" y="831346"/>
            <a:ext cx="3534000" cy="1998300"/>
          </a:xfrm>
          <a:prstGeom prst="roundRect">
            <a:avLst>
              <a:gd fmla="val 11417" name="adj"/>
            </a:avLst>
          </a:prstGeom>
          <a:noFill/>
          <a:ln>
            <a:noFill/>
          </a:ln>
        </p:spPr>
      </p:pic>
      <p:cxnSp>
        <p:nvCxnSpPr>
          <p:cNvPr id="324" name="Google Shape;324;p50"/>
          <p:cNvCxnSpPr/>
          <p:nvPr/>
        </p:nvCxnSpPr>
        <p:spPr>
          <a:xfrm>
            <a:off x="4133733" y="2471800"/>
            <a:ext cx="0" cy="3755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25" name="Google Shape;325;p50"/>
          <p:cNvCxnSpPr/>
          <p:nvPr/>
        </p:nvCxnSpPr>
        <p:spPr>
          <a:xfrm>
            <a:off x="8165633" y="2471800"/>
            <a:ext cx="0" cy="3755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26" name="Google Shape;326;p50"/>
          <p:cNvSpPr txBox="1"/>
          <p:nvPr/>
        </p:nvSpPr>
        <p:spPr>
          <a:xfrm>
            <a:off x="329300" y="3031167"/>
            <a:ext cx="35340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요구 사항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AD</a:t>
            </a:r>
            <a:r>
              <a:rPr lang="en-US" sz="1300"/>
              <a:t>AS 현장 운영 테스트를 위해 미국, 일본, 대만, 한국 전역에서</a:t>
            </a:r>
            <a:r>
              <a:rPr b="1" lang="en-US" sz="1300">
                <a:solidFill>
                  <a:schemeClr val="dk2"/>
                </a:solidFill>
              </a:rPr>
              <a:t> 20만 km의 센서 융합 데이터</a:t>
            </a:r>
            <a:r>
              <a:rPr lang="en-US" sz="1300"/>
              <a:t>를 수집했습니다</a:t>
            </a:r>
            <a:r>
              <a:rPr lang="en-US" sz="1300"/>
              <a:t>.</a:t>
            </a:r>
            <a:endParaRPr sz="1300"/>
          </a:p>
        </p:txBody>
      </p:sp>
      <p:sp>
        <p:nvSpPr>
          <p:cNvPr id="327" name="Google Shape;327;p50"/>
          <p:cNvSpPr txBox="1"/>
          <p:nvPr/>
        </p:nvSpPr>
        <p:spPr>
          <a:xfrm>
            <a:off x="8355433" y="3031167"/>
            <a:ext cx="3695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요구 사항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미국 5개 도시에서 특정 연령, 성별, 인종, 표정 및 조명 구성을 가진 3,000명을 대상으로</a:t>
            </a:r>
            <a:r>
              <a:rPr b="1" lang="en-US" sz="1300">
                <a:solidFill>
                  <a:schemeClr val="dk2"/>
                </a:solidFill>
              </a:rPr>
              <a:t> 한 스튜디오 내 비디오 데이터 수집.</a:t>
            </a:r>
            <a:endParaRPr sz="1300"/>
          </a:p>
        </p:txBody>
      </p:sp>
      <p:sp>
        <p:nvSpPr>
          <p:cNvPr id="328" name="Google Shape;328;p50"/>
          <p:cNvSpPr txBox="1"/>
          <p:nvPr/>
        </p:nvSpPr>
        <p:spPr>
          <a:xfrm>
            <a:off x="4366568" y="3031167"/>
            <a:ext cx="36951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요구 사항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자동 음성 인식을 준비하기 위해</a:t>
            </a:r>
            <a:r>
              <a:rPr b="1" lang="en-US" sz="1300">
                <a:solidFill>
                  <a:schemeClr val="dk2"/>
                </a:solidFill>
              </a:rPr>
              <a:t> 30개 지역에 걸쳐 집에서 오디오 데이터를 수집합니다.</a:t>
            </a:r>
            <a:endParaRPr sz="1300"/>
          </a:p>
        </p:txBody>
      </p:sp>
      <p:sp>
        <p:nvSpPr>
          <p:cNvPr id="329" name="Google Shape;329;p50"/>
          <p:cNvSpPr txBox="1"/>
          <p:nvPr/>
        </p:nvSpPr>
        <p:spPr>
          <a:xfrm>
            <a:off x="329300" y="4617477"/>
            <a:ext cx="35340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지원됨</a:t>
            </a:r>
            <a:br/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자동차 센서 조립, e2e 경로 계획, 운전기사 채용 및 교육, 차량-클라우드 데이터 마이그레이션.</a:t>
            </a:r>
            <a:endParaRPr sz="1300"/>
          </a:p>
        </p:txBody>
      </p:sp>
      <p:sp>
        <p:nvSpPr>
          <p:cNvPr id="330" name="Google Shape;330;p50"/>
          <p:cNvSpPr txBox="1"/>
          <p:nvPr/>
        </p:nvSpPr>
        <p:spPr>
          <a:xfrm>
            <a:off x="8369100" y="4617477"/>
            <a:ext cx="3534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지원됨</a:t>
            </a:r>
            <a:br/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스튜디오</a:t>
            </a:r>
            <a:r>
              <a:rPr lang="en-US" sz="1300"/>
              <a:t> 직원</a:t>
            </a:r>
            <a:r>
              <a:rPr lang="en-US" sz="1300"/>
              <a:t>, 비디오그래퍼, 프로젝트 매니저</a:t>
            </a:r>
            <a:r>
              <a:rPr lang="en-US" sz="1300"/>
              <a:t>를 고용</a:t>
            </a:r>
            <a:r>
              <a:rPr lang="en-US" sz="1300"/>
              <a:t>하고 3주 동안 매주 200명의 배우를 모집하여 5개 주에서 성공적인 촬영을 진행</a:t>
            </a:r>
            <a:r>
              <a:rPr lang="en-US" sz="1300"/>
              <a:t>했습니다.</a:t>
            </a:r>
            <a:endParaRPr sz="1300"/>
          </a:p>
        </p:txBody>
      </p:sp>
      <p:sp>
        <p:nvSpPr>
          <p:cNvPr id="331" name="Google Shape;331;p50"/>
          <p:cNvSpPr txBox="1"/>
          <p:nvPr/>
        </p:nvSpPr>
        <p:spPr>
          <a:xfrm>
            <a:off x="4368767" y="4617467"/>
            <a:ext cx="34812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지원됨</a:t>
            </a:r>
            <a:br/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T</a:t>
            </a:r>
            <a:r>
              <a:rPr lang="en-US" sz="1300"/>
              <a:t>ELUS Digital 컬렉션 모바일 앱을 사용하여 3,000명 이상</a:t>
            </a:r>
            <a:r>
              <a:rPr lang="en-US" sz="1300"/>
              <a:t>의 W</a:t>
            </a:r>
            <a:r>
              <a:rPr lang="en-US" sz="1300"/>
              <a:t>FH 태스커로부터</a:t>
            </a:r>
            <a:r>
              <a:rPr lang="en-US" sz="1300"/>
              <a:t> 스크립트 오디오</a:t>
            </a:r>
            <a:r>
              <a:rPr lang="en-US" sz="1300"/>
              <a:t> 샘플을</a:t>
            </a:r>
            <a:r>
              <a:rPr lang="en-US" sz="1300"/>
              <a:t> 수집</a:t>
            </a:r>
            <a:r>
              <a:rPr lang="en-US" sz="1300"/>
              <a:t>하고, 수집된 오디오 샘플을 배경 소음과 정확성을 위해 반자동</a:t>
            </a:r>
            <a:r>
              <a:rPr lang="en-US" sz="1300"/>
              <a:t> Q</a:t>
            </a:r>
            <a:r>
              <a:rPr lang="en-US" sz="1300"/>
              <a:t>C를 수행</a:t>
            </a:r>
            <a:r>
              <a:rPr lang="en-US" sz="1300"/>
              <a:t>했습니다.</a:t>
            </a:r>
            <a:endParaRPr sz="1300"/>
          </a:p>
        </p:txBody>
      </p:sp>
      <p:sp>
        <p:nvSpPr>
          <p:cNvPr id="332" name="Google Shape;332;p50"/>
          <p:cNvSpPr/>
          <p:nvPr/>
        </p:nvSpPr>
        <p:spPr>
          <a:xfrm>
            <a:off x="353367" y="831333"/>
            <a:ext cx="3534000" cy="1998300"/>
          </a:xfrm>
          <a:prstGeom prst="roundRect">
            <a:avLst>
              <a:gd fmla="val 10892" name="adj"/>
            </a:avLst>
          </a:prstGeom>
          <a:solidFill>
            <a:srgbClr val="2A2C2E">
              <a:alpha val="4684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33" name="Google Shape;333;p50"/>
          <p:cNvSpPr txBox="1"/>
          <p:nvPr/>
        </p:nvSpPr>
        <p:spPr>
          <a:xfrm>
            <a:off x="452267" y="2275883"/>
            <a:ext cx="2671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</a:rPr>
              <a:t>현장 운영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334" name="Google Shape;334;p50"/>
          <p:cNvSpPr/>
          <p:nvPr/>
        </p:nvSpPr>
        <p:spPr>
          <a:xfrm>
            <a:off x="4382683" y="821667"/>
            <a:ext cx="3534000" cy="1998300"/>
          </a:xfrm>
          <a:prstGeom prst="roundRect">
            <a:avLst>
              <a:gd fmla="val 10892" name="adj"/>
            </a:avLst>
          </a:prstGeom>
          <a:solidFill>
            <a:srgbClr val="2A2C2E">
              <a:alpha val="4684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35" name="Google Shape;335;p50"/>
          <p:cNvSpPr txBox="1"/>
          <p:nvPr/>
        </p:nvSpPr>
        <p:spPr>
          <a:xfrm>
            <a:off x="4487367" y="2275883"/>
            <a:ext cx="2671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</a:rPr>
              <a:t>디지털 컬렉션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336" name="Google Shape;336;p50"/>
          <p:cNvSpPr/>
          <p:nvPr/>
        </p:nvSpPr>
        <p:spPr>
          <a:xfrm>
            <a:off x="8369083" y="831400"/>
            <a:ext cx="3534000" cy="1998300"/>
          </a:xfrm>
          <a:prstGeom prst="roundRect">
            <a:avLst>
              <a:gd fmla="val 10892" name="adj"/>
            </a:avLst>
          </a:prstGeom>
          <a:solidFill>
            <a:srgbClr val="2A2C2E">
              <a:alpha val="4684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37" name="Google Shape;337;p50"/>
          <p:cNvSpPr txBox="1"/>
          <p:nvPr/>
        </p:nvSpPr>
        <p:spPr>
          <a:xfrm>
            <a:off x="8522467" y="2223308"/>
            <a:ext cx="2671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</a:rPr>
              <a:t>현장 관리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idx="12" type="sldNum"/>
          </p:nvPr>
        </p:nvSpPr>
        <p:spPr>
          <a:xfrm>
            <a:off x="11400168" y="6508750"/>
            <a:ext cx="683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51"/>
          <p:cNvSpPr txBox="1"/>
          <p:nvPr>
            <p:ph type="title"/>
          </p:nvPr>
        </p:nvSpPr>
        <p:spPr>
          <a:xfrm>
            <a:off x="331425" y="137450"/>
            <a:ext cx="42291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유연</a:t>
            </a:r>
            <a:r>
              <a:rPr lang="en-US"/>
              <a:t>한 참여</a:t>
            </a:r>
            <a:r>
              <a:rPr lang="en-US"/>
              <a:t> 모델</a:t>
            </a:r>
            <a:endParaRPr/>
          </a:p>
        </p:txBody>
      </p:sp>
      <p:sp>
        <p:nvSpPr>
          <p:cNvPr id="344" name="Google Shape;344;p51"/>
          <p:cNvSpPr/>
          <p:nvPr/>
        </p:nvSpPr>
        <p:spPr>
          <a:xfrm>
            <a:off x="6434675" y="2429550"/>
            <a:ext cx="4544100" cy="3334500"/>
          </a:xfrm>
          <a:prstGeom prst="roundRect">
            <a:avLst>
              <a:gd fmla="val 5679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73152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</a:pPr>
            <a:r>
              <a:rPr b="1" lang="en-US" sz="1600">
                <a:solidFill>
                  <a:schemeClr val="dk2"/>
                </a:solidFill>
              </a:rPr>
              <a:t>모든 인력 서비스</a:t>
            </a:r>
            <a:endParaRPr b="1" sz="16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     그리고</a:t>
            </a:r>
            <a:endParaRPr b="1" sz="1600">
              <a:solidFill>
                <a:schemeClr val="dk2"/>
              </a:solidFill>
            </a:endParaRPr>
          </a:p>
          <a:p>
            <a:pPr indent="-292100" lvl="0" marL="73152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</a:pPr>
            <a:r>
              <a:rPr lang="en-US" sz="1600">
                <a:solidFill>
                  <a:schemeClr val="accent1"/>
                </a:solidFill>
              </a:rPr>
              <a:t>기술 컨설팅 서비스</a:t>
            </a:r>
            <a:endParaRPr sz="1600">
              <a:solidFill>
                <a:schemeClr val="accent1"/>
              </a:solidFill>
            </a:endParaRPr>
          </a:p>
          <a:p>
            <a:pPr indent="-292100" lvl="0" marL="73152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</a:pPr>
            <a:r>
              <a:rPr lang="en-US" sz="1600">
                <a:solidFill>
                  <a:schemeClr val="accent1"/>
                </a:solidFill>
              </a:rPr>
              <a:t>데이터 수집 앱</a:t>
            </a:r>
            <a:endParaRPr sz="1600">
              <a:solidFill>
                <a:schemeClr val="accent1"/>
              </a:solidFill>
            </a:endParaRPr>
          </a:p>
          <a:p>
            <a:pPr indent="-292100" lvl="0" marL="73152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</a:pPr>
            <a:r>
              <a:rPr lang="en-US" sz="1600">
                <a:solidFill>
                  <a:schemeClr val="accent1"/>
                </a:solidFill>
              </a:rPr>
              <a:t>맞춤형 데이터 강화 솔루션</a:t>
            </a:r>
            <a:endParaRPr sz="1600">
              <a:solidFill>
                <a:schemeClr val="accent1"/>
              </a:solidFill>
            </a:endParaRPr>
          </a:p>
          <a:p>
            <a:pPr indent="-292100" lvl="0" marL="731520" rtl="0" algn="l"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SzPts val="1000"/>
              <a:buChar char="●"/>
            </a:pPr>
            <a:r>
              <a:rPr lang="en-US" sz="1600">
                <a:solidFill>
                  <a:schemeClr val="accent1"/>
                </a:solidFill>
              </a:rPr>
              <a:t>SOC 2 인증 보안</a:t>
            </a:r>
            <a:endParaRPr sz="1200"/>
          </a:p>
        </p:txBody>
      </p:sp>
      <p:sp>
        <p:nvSpPr>
          <p:cNvPr id="345" name="Google Shape;345;p51"/>
          <p:cNvSpPr/>
          <p:nvPr/>
        </p:nvSpPr>
        <p:spPr>
          <a:xfrm>
            <a:off x="6434675" y="1398725"/>
            <a:ext cx="4544100" cy="831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2"/>
                </a:solidFill>
              </a:rPr>
              <a:t> </a:t>
            </a:r>
            <a:r>
              <a:rPr lang="en-US" sz="2500">
                <a:solidFill>
                  <a:schemeClr val="lt1"/>
                </a:solidFill>
              </a:rPr>
              <a:t>완전 관리형 서비스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(우리 도구 + 우리 인력)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346" name="Google Shape;346;p51"/>
          <p:cNvSpPr/>
          <p:nvPr/>
        </p:nvSpPr>
        <p:spPr>
          <a:xfrm>
            <a:off x="1384125" y="2449688"/>
            <a:ext cx="4544100" cy="3334500"/>
          </a:xfrm>
          <a:prstGeom prst="roundRect">
            <a:avLst>
              <a:gd fmla="val 5679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0659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</a:pPr>
            <a:r>
              <a:rPr lang="en-US" sz="1600">
                <a:solidFill>
                  <a:schemeClr val="accent1"/>
                </a:solidFill>
              </a:rPr>
              <a:t>유연한 모드:</a:t>
            </a:r>
            <a:r>
              <a:rPr lang="en-US" sz="1600">
                <a:solidFill>
                  <a:schemeClr val="accent1"/>
                </a:solidFill>
              </a:rPr>
              <a:t> 시설 내 또는 시장 내 WFH, 하이브리드 인력 FTE 및 프리랜서 작업 인력 확보</a:t>
            </a:r>
            <a:endParaRPr sz="1600">
              <a:solidFill>
                <a:schemeClr val="accent1"/>
              </a:solidFill>
            </a:endParaRPr>
          </a:p>
          <a:p>
            <a:pPr indent="-200659" lvl="0" marL="45720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</a:pPr>
            <a:r>
              <a:rPr lang="en-US" sz="1600">
                <a:solidFill>
                  <a:schemeClr val="accent1"/>
                </a:solidFill>
              </a:rPr>
              <a:t>전담 프로젝트 관리</a:t>
            </a:r>
            <a:endParaRPr sz="1600">
              <a:solidFill>
                <a:schemeClr val="accent1"/>
              </a:solidFill>
            </a:endParaRPr>
          </a:p>
          <a:p>
            <a:pPr indent="-200659" lvl="0" marL="45720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</a:pPr>
            <a:r>
              <a:rPr lang="en-US" sz="1600">
                <a:solidFill>
                  <a:schemeClr val="accent1"/>
                </a:solidFill>
              </a:rPr>
              <a:t>품질 보증</a:t>
            </a:r>
            <a:endParaRPr sz="1600">
              <a:solidFill>
                <a:schemeClr val="accent1"/>
              </a:solidFill>
            </a:endParaRPr>
          </a:p>
          <a:p>
            <a:pPr indent="-200659" lvl="0" marL="457200" rtl="0" algn="l"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SzPts val="1000"/>
              <a:buChar char="●"/>
            </a:pPr>
            <a:r>
              <a:rPr lang="en-US" sz="1600">
                <a:solidFill>
                  <a:schemeClr val="accent1"/>
                </a:solidFill>
              </a:rPr>
              <a:t>SLA 보증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347" name="Google Shape;347;p51"/>
          <p:cNvSpPr/>
          <p:nvPr/>
        </p:nvSpPr>
        <p:spPr>
          <a:xfrm>
            <a:off x="1384125" y="1418863"/>
            <a:ext cx="4544100" cy="831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인력 서비스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            (클라이언트 도구/기기 + 우리 인력)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48" name="Google Shape;3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350" y="1570363"/>
            <a:ext cx="528000" cy="5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125" y="1550225"/>
            <a:ext cx="528000" cy="5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/>
          <p:nvPr/>
        </p:nvSpPr>
        <p:spPr>
          <a:xfrm>
            <a:off x="4040293" y="2773207"/>
            <a:ext cx="3913500" cy="1301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2121"/>
                </a:solidFill>
              </a:rPr>
              <a:t>유연한 인력 모델: 관리형 크라우드, 원격, 시설 내 및 하이브리드</a:t>
            </a:r>
            <a:endParaRPr b="1" sz="1500">
              <a:solidFill>
                <a:srgbClr val="212121"/>
              </a:solidFill>
            </a:endParaRPr>
          </a:p>
        </p:txBody>
      </p:sp>
      <p:sp>
        <p:nvSpPr>
          <p:cNvPr id="355" name="Google Shape;355;p52"/>
          <p:cNvSpPr txBox="1"/>
          <p:nvPr>
            <p:ph idx="12" type="sldNum"/>
          </p:nvPr>
        </p:nvSpPr>
        <p:spPr>
          <a:xfrm>
            <a:off x="11171568" y="6356350"/>
            <a:ext cx="683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p52"/>
          <p:cNvSpPr txBox="1"/>
          <p:nvPr>
            <p:ph type="title"/>
          </p:nvPr>
        </p:nvSpPr>
        <p:spPr>
          <a:xfrm>
            <a:off x="331425" y="137450"/>
            <a:ext cx="70644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우리를 최고의 AI 데이터 수집 파트너로 만드는 이유</a:t>
            </a:r>
            <a:endParaRPr/>
          </a:p>
        </p:txBody>
      </p:sp>
      <p:sp>
        <p:nvSpPr>
          <p:cNvPr id="357" name="Google Shape;357;p52"/>
          <p:cNvSpPr txBox="1"/>
          <p:nvPr/>
        </p:nvSpPr>
        <p:spPr>
          <a:xfrm>
            <a:off x="1277951" y="1634483"/>
            <a:ext cx="20913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B286D"/>
                </a:solidFill>
              </a:rPr>
              <a:t>경험</a:t>
            </a:r>
            <a:endParaRPr sz="2500">
              <a:solidFill>
                <a:srgbClr val="4B286D"/>
              </a:solidFill>
            </a:endParaRPr>
          </a:p>
        </p:txBody>
      </p:sp>
      <p:sp>
        <p:nvSpPr>
          <p:cNvPr id="358" name="Google Shape;358;p52"/>
          <p:cNvSpPr txBox="1"/>
          <p:nvPr/>
        </p:nvSpPr>
        <p:spPr>
          <a:xfrm>
            <a:off x="1426614" y="3334665"/>
            <a:ext cx="18612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B286D"/>
                </a:solidFill>
              </a:rPr>
              <a:t>노동력</a:t>
            </a:r>
            <a:endParaRPr sz="2500">
              <a:solidFill>
                <a:srgbClr val="4B286D"/>
              </a:solidFill>
            </a:endParaRPr>
          </a:p>
        </p:txBody>
      </p:sp>
      <p:sp>
        <p:nvSpPr>
          <p:cNvPr id="359" name="Google Shape;359;p52"/>
          <p:cNvSpPr txBox="1"/>
          <p:nvPr/>
        </p:nvSpPr>
        <p:spPr>
          <a:xfrm>
            <a:off x="1418870" y="5034886"/>
            <a:ext cx="20403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B286D"/>
                </a:solidFill>
              </a:rPr>
              <a:t>기술</a:t>
            </a:r>
            <a:endParaRPr sz="2500">
              <a:solidFill>
                <a:srgbClr val="4B286D"/>
              </a:solidFill>
            </a:endParaRPr>
          </a:p>
        </p:txBody>
      </p:sp>
      <p:sp>
        <p:nvSpPr>
          <p:cNvPr id="360" name="Google Shape;360;p52"/>
          <p:cNvSpPr/>
          <p:nvPr/>
        </p:nvSpPr>
        <p:spPr>
          <a:xfrm>
            <a:off x="1508481" y="1398707"/>
            <a:ext cx="1861200" cy="3120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깊음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040293" y="1116867"/>
            <a:ext cx="3913500" cy="1301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lang="en-US" sz="1500">
                <a:solidFill>
                  <a:srgbClr val="212121"/>
                </a:solidFill>
              </a:rPr>
              <a:t>고전</a:t>
            </a:r>
            <a:r>
              <a:rPr b="1" lang="en-US" sz="1500">
                <a:solidFill>
                  <a:srgbClr val="212121"/>
                </a:solidFill>
              </a:rPr>
              <a:t>적인 ML</a:t>
            </a:r>
            <a:r>
              <a:rPr lang="en-US" sz="1500">
                <a:solidFill>
                  <a:srgbClr val="212121"/>
                </a:solidFill>
              </a:rPr>
              <a:t>부터 딥러닝, 생성</a:t>
            </a:r>
            <a:r>
              <a:rPr b="1" lang="en-US" sz="1500">
                <a:solidFill>
                  <a:srgbClr val="212121"/>
                </a:solidFill>
              </a:rPr>
              <a:t> AI</a:t>
            </a:r>
            <a:r>
              <a:rPr lang="en-US" sz="1500">
                <a:solidFill>
                  <a:srgbClr val="212121"/>
                </a:solidFill>
              </a:rPr>
              <a:t> 등 데이터 프로젝트에서</a:t>
            </a:r>
            <a:r>
              <a:rPr b="1" lang="en-US" sz="1500">
                <a:solidFill>
                  <a:srgbClr val="212121"/>
                </a:solidFill>
              </a:rPr>
              <a:t> 19</a:t>
            </a:r>
            <a:r>
              <a:rPr lang="en-US" sz="1500">
                <a:solidFill>
                  <a:srgbClr val="212121"/>
                </a:solidFill>
              </a:rPr>
              <a:t>년</a:t>
            </a:r>
            <a:r>
              <a:rPr b="1" lang="en-US" sz="1500">
                <a:solidFill>
                  <a:srgbClr val="212121"/>
                </a:solidFill>
              </a:rPr>
              <a:t> 이상</a:t>
            </a:r>
            <a:r>
              <a:rPr lang="en-US" sz="1500">
                <a:solidFill>
                  <a:srgbClr val="212121"/>
                </a:solidFill>
              </a:rPr>
              <a:t>의 경력</a:t>
            </a:r>
            <a:r>
              <a:rPr b="1" lang="en-US" sz="1500">
                <a:solidFill>
                  <a:srgbClr val="212121"/>
                </a:solidFill>
              </a:rPr>
              <a:t>을 쌓았습니다</a:t>
            </a:r>
            <a:endParaRPr sz="15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2121"/>
              </a:solidFill>
            </a:endParaRPr>
          </a:p>
        </p:txBody>
      </p:sp>
      <p:sp>
        <p:nvSpPr>
          <p:cNvPr id="362" name="Google Shape;362;p52"/>
          <p:cNvSpPr/>
          <p:nvPr/>
        </p:nvSpPr>
        <p:spPr>
          <a:xfrm>
            <a:off x="1508483" y="3107099"/>
            <a:ext cx="1787100" cy="3120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올모드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363" name="Google Shape;363;p52"/>
          <p:cNvSpPr/>
          <p:nvPr/>
        </p:nvSpPr>
        <p:spPr>
          <a:xfrm>
            <a:off x="1508481" y="4815490"/>
            <a:ext cx="1947900" cy="3120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최첨단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364" name="Google Shape;364;p52"/>
          <p:cNvSpPr/>
          <p:nvPr/>
        </p:nvSpPr>
        <p:spPr>
          <a:xfrm>
            <a:off x="4040293" y="4547857"/>
            <a:ext cx="3913500" cy="1301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2121"/>
                </a:solidFill>
              </a:rPr>
              <a:t>전 세계적으로 고품질의 이미지, 비디오 및 음성 데이터를 수집하도록 설계된 직관적인 데이터 수집 모바일 앱</a:t>
            </a:r>
            <a:endParaRPr b="1" sz="1500">
              <a:solidFill>
                <a:srgbClr val="212121"/>
              </a:solidFill>
            </a:endParaRPr>
          </a:p>
        </p:txBody>
      </p:sp>
      <p:sp>
        <p:nvSpPr>
          <p:cNvPr id="365" name="Google Shape;365;p52"/>
          <p:cNvSpPr/>
          <p:nvPr/>
        </p:nvSpPr>
        <p:spPr>
          <a:xfrm>
            <a:off x="8208423" y="1152616"/>
            <a:ext cx="3630300" cy="1301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12121"/>
                </a:solidFill>
              </a:rPr>
              <a:t>우리는 복잡한 데이터 파트너십을 전문적으로 처리하여 세계에서 가장 야심찬 AI 팀을 위한 단기 대량 데이터 프로젝트에 대한 다년간의 계약을 관리합니다</a:t>
            </a:r>
            <a:endParaRPr sz="1500">
              <a:solidFill>
                <a:srgbClr val="212121"/>
              </a:solidFill>
            </a:endParaRPr>
          </a:p>
        </p:txBody>
      </p:sp>
      <p:sp>
        <p:nvSpPr>
          <p:cNvPr id="366" name="Google Shape;366;p52"/>
          <p:cNvSpPr/>
          <p:nvPr/>
        </p:nvSpPr>
        <p:spPr>
          <a:xfrm>
            <a:off x="8208423" y="2820406"/>
            <a:ext cx="3630300" cy="1301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2121"/>
                </a:solidFill>
              </a:rPr>
              <a:t>제너럴리스트와 도메인 전문가로 구성된 전 세계적으로 확산된 다양한 군중 커뮤니티</a:t>
            </a:r>
            <a:endParaRPr sz="1600">
              <a:solidFill>
                <a:srgbClr val="212121"/>
              </a:solidFill>
            </a:endParaRPr>
          </a:p>
        </p:txBody>
      </p:sp>
      <p:sp>
        <p:nvSpPr>
          <p:cNvPr id="367" name="Google Shape;367;p52"/>
          <p:cNvSpPr/>
          <p:nvPr/>
        </p:nvSpPr>
        <p:spPr>
          <a:xfrm>
            <a:off x="8155901" y="4547857"/>
            <a:ext cx="3682800" cy="1301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12121"/>
                </a:solidFill>
              </a:rPr>
              <a:t>다운스트림 데이터 강화를 위한 데이터 후처리를 위한 맞춤형 엔지니어링</a:t>
            </a:r>
            <a:endParaRPr sz="1500">
              <a:solidFill>
                <a:srgbClr val="212121"/>
              </a:solidFill>
            </a:endParaRPr>
          </a:p>
        </p:txBody>
      </p:sp>
      <p:grpSp>
        <p:nvGrpSpPr>
          <p:cNvPr id="368" name="Google Shape;368;p52"/>
          <p:cNvGrpSpPr/>
          <p:nvPr/>
        </p:nvGrpSpPr>
        <p:grpSpPr>
          <a:xfrm>
            <a:off x="513025" y="1398701"/>
            <a:ext cx="710485" cy="712053"/>
            <a:chOff x="2283525" y="4396800"/>
            <a:chExt cx="746700" cy="746700"/>
          </a:xfrm>
        </p:grpSpPr>
        <p:sp>
          <p:nvSpPr>
            <p:cNvPr id="369" name="Google Shape;369;p52"/>
            <p:cNvSpPr/>
            <p:nvPr/>
          </p:nvSpPr>
          <p:spPr>
            <a:xfrm>
              <a:off x="2283525" y="4396800"/>
              <a:ext cx="746700" cy="746700"/>
            </a:xfrm>
            <a:prstGeom prst="arc">
              <a:avLst>
                <a:gd fmla="val 14315184" name="adj1"/>
                <a:gd fmla="val 12996155" name="adj2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70" name="Google Shape;370;p52"/>
            <p:cNvSpPr/>
            <p:nvPr/>
          </p:nvSpPr>
          <p:spPr>
            <a:xfrm>
              <a:off x="2336925" y="4450200"/>
              <a:ext cx="639900" cy="639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</a:rPr>
                <a:t>1</a:t>
              </a:r>
              <a:endParaRPr sz="2400">
                <a:solidFill>
                  <a:schemeClr val="lt1"/>
                </a:solidFill>
              </a:endParaRPr>
            </a:p>
          </p:txBody>
        </p:sp>
      </p:grpSp>
      <p:grpSp>
        <p:nvGrpSpPr>
          <p:cNvPr id="371" name="Google Shape;371;p52"/>
          <p:cNvGrpSpPr/>
          <p:nvPr/>
        </p:nvGrpSpPr>
        <p:grpSpPr>
          <a:xfrm>
            <a:off x="513008" y="3115168"/>
            <a:ext cx="710485" cy="712053"/>
            <a:chOff x="2283525" y="4396800"/>
            <a:chExt cx="746700" cy="746700"/>
          </a:xfrm>
        </p:grpSpPr>
        <p:sp>
          <p:nvSpPr>
            <p:cNvPr id="372" name="Google Shape;372;p52"/>
            <p:cNvSpPr/>
            <p:nvPr/>
          </p:nvSpPr>
          <p:spPr>
            <a:xfrm>
              <a:off x="2283525" y="4396800"/>
              <a:ext cx="746700" cy="746700"/>
            </a:xfrm>
            <a:prstGeom prst="arc">
              <a:avLst>
                <a:gd fmla="val 14315184" name="adj1"/>
                <a:gd fmla="val 12996155" name="adj2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73" name="Google Shape;373;p52"/>
            <p:cNvSpPr/>
            <p:nvPr/>
          </p:nvSpPr>
          <p:spPr>
            <a:xfrm>
              <a:off x="2336925" y="4450200"/>
              <a:ext cx="639900" cy="639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</a:rPr>
                <a:t>2</a:t>
              </a:r>
              <a:endParaRPr sz="2400">
                <a:solidFill>
                  <a:schemeClr val="lt1"/>
                </a:solidFill>
              </a:endParaRPr>
            </a:p>
          </p:txBody>
        </p:sp>
      </p:grpSp>
      <p:grpSp>
        <p:nvGrpSpPr>
          <p:cNvPr id="374" name="Google Shape;374;p52"/>
          <p:cNvGrpSpPr/>
          <p:nvPr/>
        </p:nvGrpSpPr>
        <p:grpSpPr>
          <a:xfrm>
            <a:off x="513008" y="4817074"/>
            <a:ext cx="710485" cy="712053"/>
            <a:chOff x="2283525" y="4396800"/>
            <a:chExt cx="746700" cy="746700"/>
          </a:xfrm>
        </p:grpSpPr>
        <p:sp>
          <p:nvSpPr>
            <p:cNvPr id="375" name="Google Shape;375;p52"/>
            <p:cNvSpPr/>
            <p:nvPr/>
          </p:nvSpPr>
          <p:spPr>
            <a:xfrm>
              <a:off x="2283525" y="4396800"/>
              <a:ext cx="746700" cy="746700"/>
            </a:xfrm>
            <a:prstGeom prst="arc">
              <a:avLst>
                <a:gd fmla="val 14315184" name="adj1"/>
                <a:gd fmla="val 12996155" name="adj2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376" name="Google Shape;376;p52"/>
            <p:cNvSpPr/>
            <p:nvPr/>
          </p:nvSpPr>
          <p:spPr>
            <a:xfrm>
              <a:off x="2336925" y="4450200"/>
              <a:ext cx="639900" cy="639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</a:rPr>
                <a:t>3</a:t>
              </a:r>
              <a:endParaRPr sz="24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>
            <p:ph idx="12" type="sldNum"/>
          </p:nvPr>
        </p:nvSpPr>
        <p:spPr>
          <a:xfrm>
            <a:off x="11171568" y="6356350"/>
            <a:ext cx="683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2" name="Google Shape;382;p53"/>
          <p:cNvSpPr txBox="1"/>
          <p:nvPr>
            <p:ph type="title"/>
          </p:nvPr>
        </p:nvSpPr>
        <p:spPr>
          <a:xfrm>
            <a:off x="331425" y="137450"/>
            <a:ext cx="112014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경험:</a:t>
            </a:r>
            <a:r>
              <a:rPr lang="en-US"/>
              <a:t> 프로젝트 요구 사항에 따라 가장 적합한 태스크포스 배포</a:t>
            </a:r>
            <a:endParaRPr/>
          </a:p>
        </p:txBody>
      </p:sp>
      <p:sp>
        <p:nvSpPr>
          <p:cNvPr id="383" name="Google Shape;383;p53"/>
          <p:cNvSpPr txBox="1"/>
          <p:nvPr/>
        </p:nvSpPr>
        <p:spPr>
          <a:xfrm>
            <a:off x="5918325" y="508500"/>
            <a:ext cx="5952600" cy="58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9394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93941"/>
              </a:solidFill>
            </a:endParaRPr>
          </a:p>
        </p:txBody>
      </p:sp>
      <p:sp>
        <p:nvSpPr>
          <p:cNvPr id="384" name="Google Shape;384;p53"/>
          <p:cNvSpPr txBox="1"/>
          <p:nvPr/>
        </p:nvSpPr>
        <p:spPr>
          <a:xfrm>
            <a:off x="3940575" y="2186050"/>
            <a:ext cx="6969900" cy="365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➢"/>
            </a:pPr>
            <a:r>
              <a:rPr b="1" i="0" lang="en-US" sz="1500" u="none" cap="none" strike="noStrike">
                <a:solidFill>
                  <a:schemeClr val="dk2"/>
                </a:solidFill>
              </a:rPr>
              <a:t>프로젝트 관리자</a:t>
            </a:r>
            <a:endParaRPr sz="15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u="none" cap="none" strike="noStrike">
                <a:solidFill>
                  <a:srgbClr val="393941"/>
                </a:solidFill>
              </a:rPr>
              <a:t>지역 팀을 관리하고 고객을 위한 일상 활동, 성과물, 커뮤니케이션 업데이트를 감독합니다</a:t>
            </a:r>
            <a:endParaRPr>
              <a:solidFill>
                <a:srgbClr val="39394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393941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➢"/>
            </a:pPr>
            <a:r>
              <a:rPr b="1" i="0" lang="en-US" sz="1500" u="none" cap="none" strike="noStrike">
                <a:solidFill>
                  <a:schemeClr val="dk2"/>
                </a:solidFill>
              </a:rPr>
              <a:t>소싱 전문가</a:t>
            </a:r>
            <a:endParaRPr sz="15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u="none" cap="none" strike="noStrike">
                <a:solidFill>
                  <a:srgbClr val="393941"/>
                </a:solidFill>
              </a:rPr>
              <a:t>인구 통계에 따라 참가자를 소싱하고 선별하는 책임</a:t>
            </a:r>
            <a:endParaRPr i="0" u="none" cap="none" strike="noStrike">
              <a:solidFill>
                <a:srgbClr val="39394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39394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➢"/>
            </a:pPr>
            <a:r>
              <a:rPr b="1" lang="en-US" sz="1500">
                <a:solidFill>
                  <a:schemeClr val="dk2"/>
                </a:solidFill>
              </a:rPr>
              <a:t>기술자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3941"/>
                </a:solidFill>
              </a:rPr>
              <a:t>수집 장비, 시청각 장비, 데이터 저장/암호화, IT 및 기타 작업 설정, 보정, 업데이트 및 문제 해결</a:t>
            </a:r>
            <a:endParaRPr>
              <a:solidFill>
                <a:srgbClr val="39394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39394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➢"/>
            </a:pPr>
            <a:r>
              <a:rPr b="1" lang="en-US" sz="1500">
                <a:solidFill>
                  <a:schemeClr val="dk2"/>
                </a:solidFill>
              </a:rPr>
              <a:t>모더레이터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3941"/>
                </a:solidFill>
              </a:rPr>
              <a:t>참가자들과 함께 지정된 비율로 데이터 수집 세션을 진행합니다</a:t>
            </a:r>
            <a:endParaRPr>
              <a:solidFill>
                <a:srgbClr val="39394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39394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➢"/>
            </a:pPr>
            <a:r>
              <a:rPr b="1" lang="en-US" sz="1500">
                <a:solidFill>
                  <a:schemeClr val="dk2"/>
                </a:solidFill>
              </a:rPr>
              <a:t>품질 보증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3941"/>
                </a:solidFill>
              </a:rPr>
              <a:t>수집된 데이터를 검토하고, 정확성과 프로젝트별 지침 및 요구 사항을 준수할 수 있는 전담 QA 직원</a:t>
            </a:r>
            <a:endParaRPr>
              <a:solidFill>
                <a:srgbClr val="39394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39394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➢"/>
            </a:pPr>
            <a:r>
              <a:rPr b="1" lang="en-US" sz="1500">
                <a:solidFill>
                  <a:schemeClr val="dk2"/>
                </a:solidFill>
              </a:rPr>
              <a:t>현장 지원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93941"/>
                </a:solidFill>
              </a:rPr>
              <a:t>프로젝트 요구 사항에 맞춘 현장 인력 - 시스템 기술자, 참가자 코디네이터, 현장 코디네이터 등</a:t>
            </a:r>
            <a:endParaRPr b="1" sz="1600">
              <a:solidFill>
                <a:srgbClr val="393941"/>
              </a:solidFill>
            </a:endParaRPr>
          </a:p>
        </p:txBody>
      </p:sp>
      <p:sp>
        <p:nvSpPr>
          <p:cNvPr id="385" name="Google Shape;385;p53"/>
          <p:cNvSpPr/>
          <p:nvPr/>
        </p:nvSpPr>
        <p:spPr>
          <a:xfrm>
            <a:off x="480900" y="2704101"/>
            <a:ext cx="2097600" cy="668400"/>
          </a:xfrm>
          <a:prstGeom prst="roundRect">
            <a:avLst>
              <a:gd fmla="val 14080" name="adj"/>
            </a:avLst>
          </a:prstGeom>
          <a:solidFill>
            <a:srgbClr val="2A2C2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FEFEF"/>
                </a:solidFill>
              </a:rPr>
              <a:t>위치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86" name="Google Shape;386;p53"/>
          <p:cNvSpPr/>
          <p:nvPr/>
        </p:nvSpPr>
        <p:spPr>
          <a:xfrm>
            <a:off x="480900" y="3641326"/>
            <a:ext cx="2097600" cy="668400"/>
          </a:xfrm>
          <a:prstGeom prst="roundRect">
            <a:avLst>
              <a:gd fmla="val 17251" name="adj"/>
            </a:avLst>
          </a:prstGeom>
          <a:solidFill>
            <a:srgbClr val="2A2C2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FEFEF"/>
                </a:solidFill>
              </a:rPr>
              <a:t>인구 통계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87" name="Google Shape;387;p53"/>
          <p:cNvSpPr/>
          <p:nvPr/>
        </p:nvSpPr>
        <p:spPr>
          <a:xfrm>
            <a:off x="480900" y="4578547"/>
            <a:ext cx="2097600" cy="668400"/>
          </a:xfrm>
          <a:prstGeom prst="roundRect">
            <a:avLst>
              <a:gd fmla="val 18020" name="adj"/>
            </a:avLst>
          </a:prstGeom>
          <a:solidFill>
            <a:srgbClr val="2A2C2E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FEFEF"/>
                </a:solidFill>
              </a:rPr>
              <a:t>방법</a:t>
            </a:r>
            <a:endParaRPr b="1">
              <a:solidFill>
                <a:srgbClr val="EFEFEF"/>
              </a:solidFill>
            </a:endParaRPr>
          </a:p>
        </p:txBody>
      </p:sp>
      <p:sp>
        <p:nvSpPr>
          <p:cNvPr id="388" name="Google Shape;388;p53"/>
          <p:cNvSpPr/>
          <p:nvPr/>
        </p:nvSpPr>
        <p:spPr>
          <a:xfrm>
            <a:off x="321075" y="1001388"/>
            <a:ext cx="11201400" cy="732900"/>
          </a:xfrm>
          <a:prstGeom prst="rect">
            <a:avLst/>
          </a:prstGeom>
          <a:gradFill>
            <a:gsLst>
              <a:gs pos="0">
                <a:srgbClr val="6C3A9E"/>
              </a:gs>
              <a:gs pos="100000">
                <a:srgbClr val="2B1A3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수백 개의 데이터 수집 프로젝트의 성공적인 실행 - 숙련된 리소스 배포,</a:t>
            </a:r>
            <a:endParaRPr sz="15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위치, 인구 통계 및 방법 전반에 걸친 종단 간 프로젝트 실행에 대한 전문 지식을 갖춘</a:t>
            </a:r>
            <a:endParaRPr sz="1500">
              <a:solidFill>
                <a:schemeClr val="lt1"/>
              </a:solidFill>
            </a:endParaRPr>
          </a:p>
        </p:txBody>
      </p:sp>
      <p:cxnSp>
        <p:nvCxnSpPr>
          <p:cNvPr id="389" name="Google Shape;389;p53"/>
          <p:cNvCxnSpPr/>
          <p:nvPr/>
        </p:nvCxnSpPr>
        <p:spPr>
          <a:xfrm>
            <a:off x="3233000" y="2087475"/>
            <a:ext cx="0" cy="4035000"/>
          </a:xfrm>
          <a:prstGeom prst="straightConnector1">
            <a:avLst/>
          </a:prstGeom>
          <a:noFill/>
          <a:ln cap="flat" cmpd="sng" w="9525">
            <a:solidFill>
              <a:srgbClr val="66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53"/>
          <p:cNvCxnSpPr/>
          <p:nvPr/>
        </p:nvCxnSpPr>
        <p:spPr>
          <a:xfrm>
            <a:off x="3226196" y="2083386"/>
            <a:ext cx="310200" cy="0"/>
          </a:xfrm>
          <a:prstGeom prst="straightConnector1">
            <a:avLst/>
          </a:prstGeom>
          <a:noFill/>
          <a:ln cap="flat" cmpd="sng" w="9525">
            <a:solidFill>
              <a:srgbClr val="66CC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91" name="Google Shape;391;p53"/>
          <p:cNvCxnSpPr/>
          <p:nvPr/>
        </p:nvCxnSpPr>
        <p:spPr>
          <a:xfrm>
            <a:off x="3226196" y="3991707"/>
            <a:ext cx="310200" cy="0"/>
          </a:xfrm>
          <a:prstGeom prst="straightConnector1">
            <a:avLst/>
          </a:prstGeom>
          <a:noFill/>
          <a:ln cap="flat" cmpd="sng" w="9525">
            <a:solidFill>
              <a:srgbClr val="66CC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92" name="Google Shape;392;p53"/>
          <p:cNvCxnSpPr/>
          <p:nvPr/>
        </p:nvCxnSpPr>
        <p:spPr>
          <a:xfrm>
            <a:off x="3226196" y="6114061"/>
            <a:ext cx="310200" cy="0"/>
          </a:xfrm>
          <a:prstGeom prst="straightConnector1">
            <a:avLst/>
          </a:prstGeom>
          <a:noFill/>
          <a:ln cap="flat" cmpd="sng" w="9525">
            <a:solidFill>
              <a:srgbClr val="66CC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93" name="Google Shape;393;p53"/>
          <p:cNvSpPr txBox="1"/>
          <p:nvPr/>
        </p:nvSpPr>
        <p:spPr>
          <a:xfrm>
            <a:off x="323425" y="2083375"/>
            <a:ext cx="2354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54595F"/>
                </a:solidFill>
              </a:rPr>
              <a:t>기여자 수</a:t>
            </a:r>
            <a:endParaRPr b="1" sz="1600">
              <a:solidFill>
                <a:srgbClr val="54595F"/>
              </a:solidFill>
            </a:endParaRPr>
          </a:p>
        </p:txBody>
      </p:sp>
      <p:sp>
        <p:nvSpPr>
          <p:cNvPr id="394" name="Google Shape;394;p53"/>
          <p:cNvSpPr txBox="1"/>
          <p:nvPr/>
        </p:nvSpPr>
        <p:spPr>
          <a:xfrm flipH="1" rot="-5400000">
            <a:off x="1817360" y="3799575"/>
            <a:ext cx="2354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C2E30"/>
                </a:solidFill>
              </a:rPr>
              <a:t>관리자</a:t>
            </a:r>
            <a:endParaRPr>
              <a:solidFill>
                <a:srgbClr val="2C2E3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"/>
          <p:cNvSpPr txBox="1"/>
          <p:nvPr>
            <p:ph idx="12" type="sldNum"/>
          </p:nvPr>
        </p:nvSpPr>
        <p:spPr>
          <a:xfrm>
            <a:off x="11171568" y="6356350"/>
            <a:ext cx="683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0" name="Google Shape;400;p54"/>
          <p:cNvSpPr txBox="1"/>
          <p:nvPr>
            <p:ph type="title"/>
          </p:nvPr>
        </p:nvSpPr>
        <p:spPr>
          <a:xfrm>
            <a:off x="331425" y="137450"/>
            <a:ext cx="112014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경험:</a:t>
            </a:r>
            <a:r>
              <a:rPr lang="en-US"/>
              <a:t> 모든 요구 사항에 적합한 방법론을 찾기 위한 운영 우수성</a:t>
            </a:r>
            <a:endParaRPr/>
          </a:p>
        </p:txBody>
      </p:sp>
      <p:sp>
        <p:nvSpPr>
          <p:cNvPr id="401" name="Google Shape;401;p54"/>
          <p:cNvSpPr/>
          <p:nvPr/>
        </p:nvSpPr>
        <p:spPr>
          <a:xfrm>
            <a:off x="321075" y="1001388"/>
            <a:ext cx="11201400" cy="732900"/>
          </a:xfrm>
          <a:prstGeom prst="rect">
            <a:avLst/>
          </a:prstGeom>
          <a:gradFill>
            <a:gsLst>
              <a:gs pos="0">
                <a:srgbClr val="6C3A9E"/>
              </a:gs>
              <a:gs pos="100000">
                <a:srgbClr val="2B1A3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SLA를 넘어 완벽한 실행과 원활한 전달을 보장하는 상세한 플레이북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402" name="Google Shape;402;p54"/>
          <p:cNvSpPr txBox="1"/>
          <p:nvPr/>
        </p:nvSpPr>
        <p:spPr>
          <a:xfrm>
            <a:off x="321071" y="2486198"/>
            <a:ext cx="210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CC00"/>
              </a:buClr>
              <a:buSzPts val="1400"/>
              <a:buChar char="✓"/>
            </a:pPr>
            <a:r>
              <a:rPr i="0" lang="en-US" u="none" cap="none" strike="noStrike">
                <a:solidFill>
                  <a:srgbClr val="000000"/>
                </a:solidFill>
              </a:rPr>
              <a:t>사전 동의</a:t>
            </a:r>
            <a:endParaRPr/>
          </a:p>
        </p:txBody>
      </p:sp>
      <p:sp>
        <p:nvSpPr>
          <p:cNvPr id="403" name="Google Shape;403;p54"/>
          <p:cNvSpPr txBox="1"/>
          <p:nvPr/>
        </p:nvSpPr>
        <p:spPr>
          <a:xfrm>
            <a:off x="321071" y="3590248"/>
            <a:ext cx="210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CC00"/>
              </a:buClr>
              <a:buSzPts val="1400"/>
              <a:buChar char="✓"/>
            </a:pPr>
            <a:r>
              <a:rPr i="0" lang="en-US" u="none" cap="none" strike="noStrike">
                <a:solidFill>
                  <a:srgbClr val="000000"/>
                </a:solidFill>
              </a:rPr>
              <a:t>데이터 보안 및</a:t>
            </a:r>
            <a:r>
              <a:rPr lang="en-US"/>
              <a:t> 처리</a:t>
            </a:r>
            <a:endParaRPr/>
          </a:p>
        </p:txBody>
      </p:sp>
      <p:sp>
        <p:nvSpPr>
          <p:cNvPr id="404" name="Google Shape;404;p54"/>
          <p:cNvSpPr txBox="1"/>
          <p:nvPr/>
        </p:nvSpPr>
        <p:spPr>
          <a:xfrm>
            <a:off x="4881934" y="4694297"/>
            <a:ext cx="210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CC00"/>
              </a:buClr>
              <a:buSzPts val="1400"/>
              <a:buChar char="✓"/>
            </a:pPr>
            <a:r>
              <a:rPr lang="en-US"/>
              <a:t>위치</a:t>
            </a:r>
            <a:r>
              <a:rPr i="0" lang="en-US" u="none" cap="none" strike="noStrike">
                <a:solidFill>
                  <a:srgbClr val="000000"/>
                </a:solidFill>
              </a:rPr>
              <a:t> 권한</a:t>
            </a:r>
            <a:endParaRPr/>
          </a:p>
        </p:txBody>
      </p:sp>
      <p:sp>
        <p:nvSpPr>
          <p:cNvPr id="405" name="Google Shape;405;p54"/>
          <p:cNvSpPr txBox="1"/>
          <p:nvPr/>
        </p:nvSpPr>
        <p:spPr>
          <a:xfrm>
            <a:off x="2449393" y="2486201"/>
            <a:ext cx="245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CC00"/>
              </a:buClr>
              <a:buSzPts val="1400"/>
              <a:buChar char="✓"/>
            </a:pPr>
            <a:r>
              <a:rPr lang="en-US"/>
              <a:t>개인정보 보호 준수</a:t>
            </a:r>
            <a:endParaRPr/>
          </a:p>
        </p:txBody>
      </p:sp>
      <p:sp>
        <p:nvSpPr>
          <p:cNvPr id="406" name="Google Shape;406;p54"/>
          <p:cNvSpPr txBox="1"/>
          <p:nvPr/>
        </p:nvSpPr>
        <p:spPr>
          <a:xfrm>
            <a:off x="2449393" y="3590249"/>
            <a:ext cx="24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CC00"/>
              </a:buClr>
              <a:buSzPts val="1400"/>
              <a:buChar char="✓"/>
            </a:pPr>
            <a:r>
              <a:rPr lang="en-US"/>
              <a:t>기여자 보상</a:t>
            </a:r>
            <a:endParaRPr/>
          </a:p>
        </p:txBody>
      </p:sp>
      <p:sp>
        <p:nvSpPr>
          <p:cNvPr id="407" name="Google Shape;407;p54"/>
          <p:cNvSpPr txBox="1"/>
          <p:nvPr/>
        </p:nvSpPr>
        <p:spPr>
          <a:xfrm>
            <a:off x="2449393" y="4694295"/>
            <a:ext cx="24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CC00"/>
              </a:buClr>
              <a:buSzPts val="1400"/>
              <a:buChar char="✓"/>
            </a:pPr>
            <a:r>
              <a:rPr lang="en-US"/>
              <a:t>PII </a:t>
            </a:r>
            <a:br/>
            <a:r>
              <a:rPr lang="en-US"/>
              <a:t>문지르기</a:t>
            </a:r>
            <a:endParaRPr/>
          </a:p>
        </p:txBody>
      </p:sp>
      <p:sp>
        <p:nvSpPr>
          <p:cNvPr id="408" name="Google Shape;408;p54"/>
          <p:cNvSpPr txBox="1"/>
          <p:nvPr/>
        </p:nvSpPr>
        <p:spPr>
          <a:xfrm>
            <a:off x="4930550" y="2486194"/>
            <a:ext cx="235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CC00"/>
              </a:buClr>
              <a:buSzPts val="1400"/>
              <a:buChar char="✓"/>
            </a:pPr>
            <a:r>
              <a:rPr lang="en-US"/>
              <a:t>기술적</a:t>
            </a:r>
            <a:br/>
            <a:r>
              <a:rPr lang="en-US"/>
              <a:t>기술</a:t>
            </a:r>
            <a:endParaRPr/>
          </a:p>
        </p:txBody>
      </p:sp>
      <p:sp>
        <p:nvSpPr>
          <p:cNvPr id="409" name="Google Shape;409;p54"/>
          <p:cNvSpPr txBox="1"/>
          <p:nvPr/>
        </p:nvSpPr>
        <p:spPr>
          <a:xfrm>
            <a:off x="7313247" y="2486205"/>
            <a:ext cx="24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CC00"/>
              </a:buClr>
              <a:buSzPts val="1400"/>
              <a:buChar char="✓"/>
            </a:pPr>
            <a:r>
              <a:rPr lang="en-US"/>
              <a:t>환경 고려 사항</a:t>
            </a:r>
            <a:endParaRPr/>
          </a:p>
        </p:txBody>
      </p:sp>
      <p:sp>
        <p:nvSpPr>
          <p:cNvPr id="410" name="Google Shape;410;p54"/>
          <p:cNvSpPr txBox="1"/>
          <p:nvPr/>
        </p:nvSpPr>
        <p:spPr>
          <a:xfrm>
            <a:off x="7313257" y="3590258"/>
            <a:ext cx="24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CC00"/>
              </a:buClr>
              <a:buSzPts val="1400"/>
              <a:buChar char="✓"/>
            </a:pPr>
            <a:r>
              <a:rPr lang="en-US"/>
              <a:t>세로 컬렉션</a:t>
            </a:r>
            <a:endParaRPr/>
          </a:p>
        </p:txBody>
      </p:sp>
      <p:sp>
        <p:nvSpPr>
          <p:cNvPr id="411" name="Google Shape;411;p54"/>
          <p:cNvSpPr txBox="1"/>
          <p:nvPr/>
        </p:nvSpPr>
        <p:spPr>
          <a:xfrm>
            <a:off x="7313257" y="4694306"/>
            <a:ext cx="245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CC00"/>
              </a:buClr>
              <a:buSzPts val="1400"/>
              <a:buChar char="✓"/>
            </a:pPr>
            <a:r>
              <a:rPr lang="en-US"/>
              <a:t>장치 물류</a:t>
            </a:r>
            <a:endParaRPr/>
          </a:p>
        </p:txBody>
      </p:sp>
      <p:sp>
        <p:nvSpPr>
          <p:cNvPr id="412" name="Google Shape;412;p54"/>
          <p:cNvSpPr txBox="1"/>
          <p:nvPr/>
        </p:nvSpPr>
        <p:spPr>
          <a:xfrm>
            <a:off x="9477172" y="2486205"/>
            <a:ext cx="245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CC00"/>
              </a:buClr>
              <a:buSzPts val="1400"/>
              <a:buChar char="✓"/>
            </a:pPr>
            <a:r>
              <a:rPr lang="en-US"/>
              <a:t>사기 탐지</a:t>
            </a:r>
            <a:endParaRPr/>
          </a:p>
        </p:txBody>
      </p:sp>
      <p:sp>
        <p:nvSpPr>
          <p:cNvPr id="413" name="Google Shape;413;p54"/>
          <p:cNvSpPr txBox="1"/>
          <p:nvPr/>
        </p:nvSpPr>
        <p:spPr>
          <a:xfrm>
            <a:off x="9477182" y="3590258"/>
            <a:ext cx="24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CC00"/>
              </a:buClr>
              <a:buSzPts val="1400"/>
              <a:buChar char="✓"/>
            </a:pPr>
            <a:r>
              <a:rPr lang="en-US"/>
              <a:t>안전한 장치 관리</a:t>
            </a:r>
            <a:endParaRPr/>
          </a:p>
        </p:txBody>
      </p:sp>
      <p:sp>
        <p:nvSpPr>
          <p:cNvPr id="414" name="Google Shape;414;p54"/>
          <p:cNvSpPr txBox="1"/>
          <p:nvPr/>
        </p:nvSpPr>
        <p:spPr>
          <a:xfrm>
            <a:off x="4869457" y="3590256"/>
            <a:ext cx="24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CC00"/>
              </a:buClr>
              <a:buSzPts val="1400"/>
              <a:buChar char="✓"/>
            </a:pPr>
            <a:r>
              <a:rPr lang="en-US"/>
              <a:t>고도로 검증된 자격 과정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"/>
          <p:cNvSpPr txBox="1"/>
          <p:nvPr>
            <p:ph idx="12" type="sldNum"/>
          </p:nvPr>
        </p:nvSpPr>
        <p:spPr>
          <a:xfrm>
            <a:off x="11171568" y="6356350"/>
            <a:ext cx="683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p55"/>
          <p:cNvSpPr txBox="1"/>
          <p:nvPr>
            <p:ph type="title"/>
          </p:nvPr>
        </p:nvSpPr>
        <p:spPr>
          <a:xfrm>
            <a:off x="331425" y="137450"/>
            <a:ext cx="99600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인력:</a:t>
            </a:r>
            <a:r>
              <a:rPr lang="en-US"/>
              <a:t> 적절한 인재를 확보할 수 있는 세계 최고 수준의 소싱 능력</a:t>
            </a:r>
            <a:endParaRPr/>
          </a:p>
        </p:txBody>
      </p:sp>
      <p:sp>
        <p:nvSpPr>
          <p:cNvPr id="421" name="Google Shape;421;p55"/>
          <p:cNvSpPr/>
          <p:nvPr/>
        </p:nvSpPr>
        <p:spPr>
          <a:xfrm>
            <a:off x="175125" y="4540276"/>
            <a:ext cx="11841900" cy="1727400"/>
          </a:xfrm>
          <a:prstGeom prst="roundRect">
            <a:avLst>
              <a:gd fmla="val 7717" name="adj"/>
            </a:avLst>
          </a:prstGeom>
          <a:solidFill>
            <a:srgbClr val="F7F7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5"/>
          <p:cNvSpPr/>
          <p:nvPr/>
        </p:nvSpPr>
        <p:spPr>
          <a:xfrm>
            <a:off x="7829613" y="2666988"/>
            <a:ext cx="4187400" cy="1707600"/>
          </a:xfrm>
          <a:prstGeom prst="roundRect">
            <a:avLst>
              <a:gd fmla="val 7717" name="adj"/>
            </a:avLst>
          </a:prstGeom>
          <a:solidFill>
            <a:srgbClr val="F7F7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5"/>
          <p:cNvSpPr/>
          <p:nvPr/>
        </p:nvSpPr>
        <p:spPr>
          <a:xfrm rot="10800000">
            <a:off x="1091622" y="5088444"/>
            <a:ext cx="719700" cy="719400"/>
          </a:xfrm>
          <a:prstGeom prst="arc">
            <a:avLst>
              <a:gd fmla="val 6185494" name="adj1"/>
              <a:gd fmla="val 5688773" name="adj2"/>
            </a:avLst>
          </a:prstGeom>
          <a:noFill/>
          <a:ln cap="rnd" cmpd="sng" w="762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95F"/>
              </a:solidFill>
            </a:endParaRPr>
          </a:p>
        </p:txBody>
      </p:sp>
      <p:sp>
        <p:nvSpPr>
          <p:cNvPr id="424" name="Google Shape;424;p55"/>
          <p:cNvSpPr/>
          <p:nvPr/>
        </p:nvSpPr>
        <p:spPr>
          <a:xfrm>
            <a:off x="1101491" y="5088140"/>
            <a:ext cx="709800" cy="709500"/>
          </a:xfrm>
          <a:prstGeom prst="arc">
            <a:avLst>
              <a:gd fmla="val 15581576" name="adj1"/>
              <a:gd fmla="val 20477805" name="adj2"/>
            </a:avLst>
          </a:prstGeom>
          <a:noFill/>
          <a:ln cap="rnd" cmpd="sng" w="76200">
            <a:solidFill>
              <a:srgbClr val="67CD0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95F"/>
              </a:solidFill>
            </a:endParaRPr>
          </a:p>
        </p:txBody>
      </p:sp>
      <p:sp>
        <p:nvSpPr>
          <p:cNvPr id="425" name="Google Shape;425;p55"/>
          <p:cNvSpPr/>
          <p:nvPr/>
        </p:nvSpPr>
        <p:spPr>
          <a:xfrm>
            <a:off x="728367" y="5774457"/>
            <a:ext cx="14439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95F"/>
              </a:buClr>
              <a:buSzPts val="600"/>
              <a:buFont typeface="Helvetica Neue Light"/>
              <a:buNone/>
            </a:pPr>
            <a:r>
              <a:rPr lang="en-US" sz="800" u="none" cap="none" strike="noStrike">
                <a:solidFill>
                  <a:srgbClr val="2A2C2E"/>
                </a:solidFill>
              </a:rPr>
              <a:t>비즈니스</a:t>
            </a:r>
            <a:endParaRPr sz="800">
              <a:solidFill>
                <a:srgbClr val="2A2C2E"/>
              </a:solidFill>
            </a:endParaRPr>
          </a:p>
        </p:txBody>
      </p:sp>
      <p:sp>
        <p:nvSpPr>
          <p:cNvPr id="426" name="Google Shape;426;p55"/>
          <p:cNvSpPr/>
          <p:nvPr/>
        </p:nvSpPr>
        <p:spPr>
          <a:xfrm>
            <a:off x="1062924" y="5153379"/>
            <a:ext cx="792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95F"/>
              </a:buClr>
              <a:buSzPts val="1100"/>
              <a:buFont typeface="Helvetica Neue Light"/>
              <a:buNone/>
            </a:pPr>
            <a:r>
              <a:rPr lang="en-US" sz="1500" u="none" cap="none" strike="noStrike">
                <a:solidFill>
                  <a:srgbClr val="2A2C2E"/>
                </a:solidFill>
              </a:rPr>
              <a:t>16%</a:t>
            </a:r>
            <a:endParaRPr sz="1500">
              <a:solidFill>
                <a:srgbClr val="2A2C2E"/>
              </a:solidFill>
            </a:endParaRPr>
          </a:p>
        </p:txBody>
      </p:sp>
      <p:sp>
        <p:nvSpPr>
          <p:cNvPr id="427" name="Google Shape;427;p55"/>
          <p:cNvSpPr/>
          <p:nvPr/>
        </p:nvSpPr>
        <p:spPr>
          <a:xfrm rot="10800000">
            <a:off x="2409217" y="5088444"/>
            <a:ext cx="719700" cy="719400"/>
          </a:xfrm>
          <a:prstGeom prst="arc">
            <a:avLst>
              <a:gd fmla="val 6185494" name="adj1"/>
              <a:gd fmla="val 5688773" name="adj2"/>
            </a:avLst>
          </a:prstGeom>
          <a:noFill/>
          <a:ln cap="rnd" cmpd="sng" w="762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95F"/>
              </a:solidFill>
            </a:endParaRPr>
          </a:p>
        </p:txBody>
      </p:sp>
      <p:sp>
        <p:nvSpPr>
          <p:cNvPr id="428" name="Google Shape;428;p55"/>
          <p:cNvSpPr/>
          <p:nvPr/>
        </p:nvSpPr>
        <p:spPr>
          <a:xfrm>
            <a:off x="2419087" y="5088140"/>
            <a:ext cx="709800" cy="709500"/>
          </a:xfrm>
          <a:prstGeom prst="arc">
            <a:avLst>
              <a:gd fmla="val 15581576" name="adj1"/>
              <a:gd fmla="val 20477805" name="adj2"/>
            </a:avLst>
          </a:prstGeom>
          <a:noFill/>
          <a:ln cap="rnd" cmpd="sng" w="76200">
            <a:solidFill>
              <a:srgbClr val="67CD0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95F"/>
              </a:solidFill>
            </a:endParaRPr>
          </a:p>
        </p:txBody>
      </p:sp>
      <p:sp>
        <p:nvSpPr>
          <p:cNvPr id="429" name="Google Shape;429;p55"/>
          <p:cNvSpPr/>
          <p:nvPr/>
        </p:nvSpPr>
        <p:spPr>
          <a:xfrm>
            <a:off x="2055730" y="5774457"/>
            <a:ext cx="14439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95F"/>
              </a:buClr>
              <a:buSzPts val="600"/>
              <a:buFont typeface="Helvetica Neue Light"/>
              <a:buNone/>
            </a:pPr>
            <a:r>
              <a:rPr lang="en-US" sz="800" u="none" cap="none" strike="noStrike">
                <a:solidFill>
                  <a:srgbClr val="2A2C2E"/>
                </a:solidFill>
              </a:rPr>
              <a:t>엔지니어링</a:t>
            </a:r>
            <a:endParaRPr sz="800">
              <a:solidFill>
                <a:srgbClr val="2A2C2E"/>
              </a:solidFill>
            </a:endParaRPr>
          </a:p>
        </p:txBody>
      </p:sp>
      <p:sp>
        <p:nvSpPr>
          <p:cNvPr id="430" name="Google Shape;430;p55"/>
          <p:cNvSpPr/>
          <p:nvPr/>
        </p:nvSpPr>
        <p:spPr>
          <a:xfrm>
            <a:off x="2380720" y="5170231"/>
            <a:ext cx="792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95F"/>
              </a:buClr>
              <a:buSzPts val="1100"/>
              <a:buFont typeface="Helvetica Neue Light"/>
              <a:buNone/>
            </a:pPr>
            <a:r>
              <a:rPr lang="en-US" sz="1500" u="none" cap="none" strike="noStrike">
                <a:solidFill>
                  <a:srgbClr val="2A2C2E"/>
                </a:solidFill>
              </a:rPr>
              <a:t>16%</a:t>
            </a:r>
            <a:endParaRPr sz="1500">
              <a:solidFill>
                <a:srgbClr val="2A2C2E"/>
              </a:solidFill>
            </a:endParaRPr>
          </a:p>
        </p:txBody>
      </p:sp>
      <p:sp>
        <p:nvSpPr>
          <p:cNvPr id="431" name="Google Shape;431;p55"/>
          <p:cNvSpPr/>
          <p:nvPr/>
        </p:nvSpPr>
        <p:spPr>
          <a:xfrm rot="10800000">
            <a:off x="3746270" y="5088444"/>
            <a:ext cx="719700" cy="719400"/>
          </a:xfrm>
          <a:prstGeom prst="arc">
            <a:avLst>
              <a:gd fmla="val 6185494" name="adj1"/>
              <a:gd fmla="val 5688773" name="adj2"/>
            </a:avLst>
          </a:prstGeom>
          <a:noFill/>
          <a:ln cap="rnd" cmpd="sng" w="762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95F"/>
              </a:solidFill>
            </a:endParaRPr>
          </a:p>
        </p:txBody>
      </p:sp>
      <p:sp>
        <p:nvSpPr>
          <p:cNvPr id="432" name="Google Shape;432;p55"/>
          <p:cNvSpPr/>
          <p:nvPr/>
        </p:nvSpPr>
        <p:spPr>
          <a:xfrm>
            <a:off x="3756139" y="5088140"/>
            <a:ext cx="709800" cy="709500"/>
          </a:xfrm>
          <a:prstGeom prst="arc">
            <a:avLst>
              <a:gd fmla="val 15581576" name="adj1"/>
              <a:gd fmla="val 19823718" name="adj2"/>
            </a:avLst>
          </a:prstGeom>
          <a:noFill/>
          <a:ln cap="rnd" cmpd="sng" w="76200">
            <a:solidFill>
              <a:srgbClr val="67CD0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95F"/>
              </a:solidFill>
            </a:endParaRPr>
          </a:p>
        </p:txBody>
      </p:sp>
      <p:sp>
        <p:nvSpPr>
          <p:cNvPr id="433" name="Google Shape;433;p55"/>
          <p:cNvSpPr/>
          <p:nvPr/>
        </p:nvSpPr>
        <p:spPr>
          <a:xfrm>
            <a:off x="3383094" y="5774457"/>
            <a:ext cx="14439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95F"/>
              </a:buClr>
              <a:buSzPts val="600"/>
              <a:buFont typeface="Helvetica Neue Light"/>
              <a:buNone/>
            </a:pPr>
            <a:r>
              <a:rPr lang="en-US" sz="800" u="none" cap="none" strike="noStrike">
                <a:solidFill>
                  <a:srgbClr val="2A2C2E"/>
                </a:solidFill>
              </a:rPr>
              <a:t>인문학</a:t>
            </a:r>
            <a:endParaRPr sz="800">
              <a:solidFill>
                <a:srgbClr val="2A2C2E"/>
              </a:solidFill>
            </a:endParaRPr>
          </a:p>
        </p:txBody>
      </p:sp>
      <p:sp>
        <p:nvSpPr>
          <p:cNvPr id="434" name="Google Shape;434;p55"/>
          <p:cNvSpPr/>
          <p:nvPr/>
        </p:nvSpPr>
        <p:spPr>
          <a:xfrm>
            <a:off x="3708926" y="5156537"/>
            <a:ext cx="792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95F"/>
              </a:buClr>
              <a:buSzPts val="1100"/>
              <a:buFont typeface="Helvetica Neue Light"/>
              <a:buNone/>
            </a:pPr>
            <a:r>
              <a:rPr lang="en-US" sz="1500" u="none" cap="none" strike="noStrike">
                <a:solidFill>
                  <a:srgbClr val="2A2C2E"/>
                </a:solidFill>
              </a:rPr>
              <a:t>15%</a:t>
            </a:r>
            <a:endParaRPr sz="1500">
              <a:solidFill>
                <a:srgbClr val="2A2C2E"/>
              </a:solidFill>
            </a:endParaRPr>
          </a:p>
        </p:txBody>
      </p:sp>
      <p:sp>
        <p:nvSpPr>
          <p:cNvPr id="435" name="Google Shape;435;p55"/>
          <p:cNvSpPr/>
          <p:nvPr/>
        </p:nvSpPr>
        <p:spPr>
          <a:xfrm rot="10800000">
            <a:off x="5071041" y="5088444"/>
            <a:ext cx="719700" cy="719400"/>
          </a:xfrm>
          <a:prstGeom prst="arc">
            <a:avLst>
              <a:gd fmla="val 6185494" name="adj1"/>
              <a:gd fmla="val 5688773" name="adj2"/>
            </a:avLst>
          </a:prstGeom>
          <a:noFill/>
          <a:ln cap="rnd" cmpd="sng" w="762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95F"/>
              </a:solidFill>
            </a:endParaRPr>
          </a:p>
        </p:txBody>
      </p:sp>
      <p:sp>
        <p:nvSpPr>
          <p:cNvPr id="436" name="Google Shape;436;p55"/>
          <p:cNvSpPr/>
          <p:nvPr/>
        </p:nvSpPr>
        <p:spPr>
          <a:xfrm>
            <a:off x="5080911" y="5088140"/>
            <a:ext cx="709800" cy="709500"/>
          </a:xfrm>
          <a:prstGeom prst="arc">
            <a:avLst>
              <a:gd fmla="val 15581576" name="adj1"/>
              <a:gd fmla="val 19171534" name="adj2"/>
            </a:avLst>
          </a:prstGeom>
          <a:noFill/>
          <a:ln cap="rnd" cmpd="sng" w="76200">
            <a:solidFill>
              <a:srgbClr val="67CD0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95F"/>
              </a:solidFill>
            </a:endParaRPr>
          </a:p>
        </p:txBody>
      </p:sp>
      <p:sp>
        <p:nvSpPr>
          <p:cNvPr id="437" name="Google Shape;437;p55"/>
          <p:cNvSpPr/>
          <p:nvPr/>
        </p:nvSpPr>
        <p:spPr>
          <a:xfrm>
            <a:off x="4710457" y="5774457"/>
            <a:ext cx="14439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95F"/>
              </a:buClr>
              <a:buSzPts val="600"/>
              <a:buFont typeface="Helvetica Neue Light"/>
              <a:buNone/>
            </a:pPr>
            <a:r>
              <a:rPr lang="en-US" sz="800" u="none" cap="none" strike="noStrike">
                <a:solidFill>
                  <a:srgbClr val="2A2C2E"/>
                </a:solidFill>
              </a:rPr>
              <a:t>과학</a:t>
            </a:r>
            <a:endParaRPr sz="800">
              <a:solidFill>
                <a:srgbClr val="2A2C2E"/>
              </a:solidFill>
            </a:endParaRPr>
          </a:p>
        </p:txBody>
      </p:sp>
      <p:sp>
        <p:nvSpPr>
          <p:cNvPr id="438" name="Google Shape;438;p55"/>
          <p:cNvSpPr/>
          <p:nvPr/>
        </p:nvSpPr>
        <p:spPr>
          <a:xfrm>
            <a:off x="5038520" y="5173419"/>
            <a:ext cx="792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95F"/>
              </a:buClr>
              <a:buSzPts val="1100"/>
              <a:buFont typeface="Helvetica Neue Light"/>
              <a:buNone/>
            </a:pPr>
            <a:r>
              <a:rPr lang="en-US" sz="1500" u="none" cap="none" strike="noStrike">
                <a:solidFill>
                  <a:srgbClr val="2A2C2E"/>
                </a:solidFill>
              </a:rPr>
              <a:t>13%</a:t>
            </a:r>
            <a:endParaRPr sz="1500">
              <a:solidFill>
                <a:srgbClr val="2A2C2E"/>
              </a:solidFill>
            </a:endParaRPr>
          </a:p>
        </p:txBody>
      </p:sp>
      <p:sp>
        <p:nvSpPr>
          <p:cNvPr id="439" name="Google Shape;439;p55"/>
          <p:cNvSpPr/>
          <p:nvPr/>
        </p:nvSpPr>
        <p:spPr>
          <a:xfrm rot="10800000">
            <a:off x="6406763" y="5088444"/>
            <a:ext cx="719700" cy="719400"/>
          </a:xfrm>
          <a:prstGeom prst="arc">
            <a:avLst>
              <a:gd fmla="val 6185494" name="adj1"/>
              <a:gd fmla="val 5688773" name="adj2"/>
            </a:avLst>
          </a:prstGeom>
          <a:noFill/>
          <a:ln cap="rnd" cmpd="sng" w="762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95F"/>
              </a:solidFill>
            </a:endParaRPr>
          </a:p>
        </p:txBody>
      </p:sp>
      <p:sp>
        <p:nvSpPr>
          <p:cNvPr id="440" name="Google Shape;440;p55"/>
          <p:cNvSpPr/>
          <p:nvPr/>
        </p:nvSpPr>
        <p:spPr>
          <a:xfrm>
            <a:off x="6416632" y="5088140"/>
            <a:ext cx="709800" cy="709500"/>
          </a:xfrm>
          <a:prstGeom prst="arc">
            <a:avLst>
              <a:gd fmla="val 16439336" name="adj1"/>
              <a:gd fmla="val 18859204" name="adj2"/>
            </a:avLst>
          </a:prstGeom>
          <a:noFill/>
          <a:ln cap="rnd" cmpd="sng" w="76200">
            <a:solidFill>
              <a:srgbClr val="67CD0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95F"/>
              </a:solidFill>
            </a:endParaRPr>
          </a:p>
        </p:txBody>
      </p:sp>
      <p:sp>
        <p:nvSpPr>
          <p:cNvPr id="441" name="Google Shape;441;p55"/>
          <p:cNvSpPr/>
          <p:nvPr/>
        </p:nvSpPr>
        <p:spPr>
          <a:xfrm>
            <a:off x="6037820" y="5774457"/>
            <a:ext cx="14439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95F"/>
              </a:buClr>
              <a:buSzPts val="600"/>
              <a:buFont typeface="Helvetica Neue Light"/>
              <a:buNone/>
            </a:pPr>
            <a:r>
              <a:rPr lang="en-US" sz="800" u="none" cap="none" strike="noStrike">
                <a:solidFill>
                  <a:srgbClr val="2A2C2E"/>
                </a:solidFill>
              </a:rPr>
              <a:t>기술적</a:t>
            </a:r>
            <a:endParaRPr sz="800">
              <a:solidFill>
                <a:srgbClr val="2A2C2E"/>
              </a:solidFill>
            </a:endParaRPr>
          </a:p>
        </p:txBody>
      </p:sp>
      <p:sp>
        <p:nvSpPr>
          <p:cNvPr id="442" name="Google Shape;442;p55"/>
          <p:cNvSpPr/>
          <p:nvPr/>
        </p:nvSpPr>
        <p:spPr>
          <a:xfrm>
            <a:off x="6371592" y="5164826"/>
            <a:ext cx="792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95F"/>
              </a:buClr>
              <a:buSzPts val="1100"/>
              <a:buFont typeface="Helvetica Neue Light"/>
              <a:buNone/>
            </a:pPr>
            <a:r>
              <a:rPr lang="en-US" sz="1500" u="none" cap="none" strike="noStrike">
                <a:solidFill>
                  <a:srgbClr val="2A2C2E"/>
                </a:solidFill>
              </a:rPr>
              <a:t>9%</a:t>
            </a:r>
            <a:endParaRPr sz="1500">
              <a:solidFill>
                <a:srgbClr val="2A2C2E"/>
              </a:solidFill>
            </a:endParaRPr>
          </a:p>
        </p:txBody>
      </p:sp>
      <p:sp>
        <p:nvSpPr>
          <p:cNvPr id="443" name="Google Shape;443;p55"/>
          <p:cNvSpPr/>
          <p:nvPr/>
        </p:nvSpPr>
        <p:spPr>
          <a:xfrm rot="10800000">
            <a:off x="7699610" y="5104466"/>
            <a:ext cx="719700" cy="719400"/>
          </a:xfrm>
          <a:prstGeom prst="arc">
            <a:avLst>
              <a:gd fmla="val 6185494" name="adj1"/>
              <a:gd fmla="val 5688773" name="adj2"/>
            </a:avLst>
          </a:prstGeom>
          <a:noFill/>
          <a:ln cap="rnd" cmpd="sng" w="762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95F"/>
              </a:solidFill>
            </a:endParaRPr>
          </a:p>
        </p:txBody>
      </p:sp>
      <p:sp>
        <p:nvSpPr>
          <p:cNvPr id="444" name="Google Shape;444;p55"/>
          <p:cNvSpPr/>
          <p:nvPr/>
        </p:nvSpPr>
        <p:spPr>
          <a:xfrm>
            <a:off x="7709479" y="5104162"/>
            <a:ext cx="709800" cy="709500"/>
          </a:xfrm>
          <a:prstGeom prst="arc">
            <a:avLst>
              <a:gd fmla="val 16439336" name="adj1"/>
              <a:gd fmla="val 17902064" name="adj2"/>
            </a:avLst>
          </a:prstGeom>
          <a:noFill/>
          <a:ln cap="rnd" cmpd="sng" w="76200">
            <a:solidFill>
              <a:srgbClr val="67CD0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95F"/>
              </a:solidFill>
            </a:endParaRPr>
          </a:p>
        </p:txBody>
      </p:sp>
      <p:sp>
        <p:nvSpPr>
          <p:cNvPr id="445" name="Google Shape;445;p55"/>
          <p:cNvSpPr/>
          <p:nvPr/>
        </p:nvSpPr>
        <p:spPr>
          <a:xfrm>
            <a:off x="7365183" y="5774457"/>
            <a:ext cx="14439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95F"/>
              </a:buClr>
              <a:buSzPts val="600"/>
              <a:buFont typeface="Helvetica Neue Light"/>
              <a:buNone/>
            </a:pPr>
            <a:r>
              <a:rPr lang="en-US" sz="800" u="none" cap="none" strike="noStrike">
                <a:solidFill>
                  <a:srgbClr val="2A2C2E"/>
                </a:solidFill>
              </a:rPr>
              <a:t>상업</a:t>
            </a:r>
            <a:endParaRPr sz="800">
              <a:solidFill>
                <a:srgbClr val="2A2C2E"/>
              </a:solidFill>
            </a:endParaRPr>
          </a:p>
        </p:txBody>
      </p:sp>
      <p:sp>
        <p:nvSpPr>
          <p:cNvPr id="446" name="Google Shape;446;p55"/>
          <p:cNvSpPr/>
          <p:nvPr/>
        </p:nvSpPr>
        <p:spPr>
          <a:xfrm>
            <a:off x="7681695" y="5162458"/>
            <a:ext cx="792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95F"/>
              </a:buClr>
              <a:buSzPts val="1100"/>
              <a:buFont typeface="Helvetica Neue Light"/>
              <a:buNone/>
            </a:pPr>
            <a:r>
              <a:rPr lang="en-US" sz="1500" u="none" cap="none" strike="noStrike">
                <a:solidFill>
                  <a:srgbClr val="2A2C2E"/>
                </a:solidFill>
              </a:rPr>
              <a:t>4%</a:t>
            </a:r>
            <a:endParaRPr sz="1500">
              <a:solidFill>
                <a:srgbClr val="2A2C2E"/>
              </a:solidFill>
            </a:endParaRPr>
          </a:p>
        </p:txBody>
      </p:sp>
      <p:sp>
        <p:nvSpPr>
          <p:cNvPr id="447" name="Google Shape;447;p55"/>
          <p:cNvSpPr/>
          <p:nvPr/>
        </p:nvSpPr>
        <p:spPr>
          <a:xfrm rot="10800000">
            <a:off x="9056759" y="5088695"/>
            <a:ext cx="719700" cy="719400"/>
          </a:xfrm>
          <a:prstGeom prst="arc">
            <a:avLst>
              <a:gd fmla="val 6185494" name="adj1"/>
              <a:gd fmla="val 5688773" name="adj2"/>
            </a:avLst>
          </a:prstGeom>
          <a:noFill/>
          <a:ln cap="rnd" cmpd="sng" w="762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95F"/>
              </a:solidFill>
            </a:endParaRPr>
          </a:p>
        </p:txBody>
      </p:sp>
      <p:sp>
        <p:nvSpPr>
          <p:cNvPr id="448" name="Google Shape;448;p55"/>
          <p:cNvSpPr/>
          <p:nvPr/>
        </p:nvSpPr>
        <p:spPr>
          <a:xfrm>
            <a:off x="9066641" y="5088323"/>
            <a:ext cx="709800" cy="709500"/>
          </a:xfrm>
          <a:prstGeom prst="arc">
            <a:avLst>
              <a:gd fmla="val 16439336" name="adj1"/>
              <a:gd fmla="val 18959472" name="adj2"/>
            </a:avLst>
          </a:prstGeom>
          <a:noFill/>
          <a:ln cap="rnd" cmpd="sng" w="76200">
            <a:solidFill>
              <a:srgbClr val="67CD0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95F"/>
              </a:solidFill>
            </a:endParaRPr>
          </a:p>
        </p:txBody>
      </p:sp>
      <p:sp>
        <p:nvSpPr>
          <p:cNvPr id="449" name="Google Shape;449;p55"/>
          <p:cNvSpPr/>
          <p:nvPr/>
        </p:nvSpPr>
        <p:spPr>
          <a:xfrm>
            <a:off x="8692546" y="5774457"/>
            <a:ext cx="14439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95F"/>
              </a:buClr>
              <a:buSzPts val="600"/>
              <a:buFont typeface="Helvetica Neue Light"/>
              <a:buNone/>
            </a:pPr>
            <a:r>
              <a:t/>
            </a:r>
            <a:endParaRPr sz="800">
              <a:solidFill>
                <a:srgbClr val="2A2C2E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95F"/>
              </a:buClr>
              <a:buSzPts val="600"/>
              <a:buFont typeface="Helvetica Neue Light"/>
              <a:buNone/>
            </a:pPr>
            <a:r>
              <a:rPr lang="en-US" sz="800">
                <a:solidFill>
                  <a:srgbClr val="2A2C2E"/>
                </a:solidFill>
              </a:rPr>
              <a:t>전문 서비스</a:t>
            </a:r>
            <a:endParaRPr sz="800">
              <a:solidFill>
                <a:srgbClr val="2A2C2E"/>
              </a:solidFill>
            </a:endParaRPr>
          </a:p>
        </p:txBody>
      </p:sp>
      <p:sp>
        <p:nvSpPr>
          <p:cNvPr id="450" name="Google Shape;450;p55"/>
          <p:cNvSpPr/>
          <p:nvPr/>
        </p:nvSpPr>
        <p:spPr>
          <a:xfrm>
            <a:off x="9028664" y="5153857"/>
            <a:ext cx="792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95F"/>
              </a:buClr>
              <a:buSzPts val="1100"/>
              <a:buFont typeface="Helvetica Neue Light"/>
              <a:buNone/>
            </a:pPr>
            <a:r>
              <a:rPr lang="en-US" sz="1500">
                <a:solidFill>
                  <a:srgbClr val="2A2C2E"/>
                </a:solidFill>
              </a:rPr>
              <a:t>8</a:t>
            </a:r>
            <a:r>
              <a:rPr lang="en-US" sz="1500" u="none" cap="none" strike="noStrike">
                <a:solidFill>
                  <a:srgbClr val="2A2C2E"/>
                </a:solidFill>
              </a:rPr>
              <a:t>%</a:t>
            </a:r>
            <a:endParaRPr sz="1500">
              <a:solidFill>
                <a:srgbClr val="2A2C2E"/>
              </a:solidFill>
            </a:endParaRPr>
          </a:p>
        </p:txBody>
      </p:sp>
      <p:sp>
        <p:nvSpPr>
          <p:cNvPr id="451" name="Google Shape;451;p55"/>
          <p:cNvSpPr/>
          <p:nvPr/>
        </p:nvSpPr>
        <p:spPr>
          <a:xfrm rot="10800000">
            <a:off x="10360200" y="5088444"/>
            <a:ext cx="719700" cy="719400"/>
          </a:xfrm>
          <a:prstGeom prst="arc">
            <a:avLst>
              <a:gd fmla="val 8850132" name="adj1"/>
              <a:gd fmla="val 5688773" name="adj2"/>
            </a:avLst>
          </a:prstGeom>
          <a:noFill/>
          <a:ln cap="rnd" cmpd="sng" w="762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95F"/>
              </a:solidFill>
            </a:endParaRPr>
          </a:p>
        </p:txBody>
      </p:sp>
      <p:sp>
        <p:nvSpPr>
          <p:cNvPr id="452" name="Google Shape;452;p55"/>
          <p:cNvSpPr/>
          <p:nvPr/>
        </p:nvSpPr>
        <p:spPr>
          <a:xfrm>
            <a:off x="10370069" y="5088140"/>
            <a:ext cx="709800" cy="709500"/>
          </a:xfrm>
          <a:prstGeom prst="arc">
            <a:avLst>
              <a:gd fmla="val 16439336" name="adj1"/>
              <a:gd fmla="val 20337694" name="adj2"/>
            </a:avLst>
          </a:prstGeom>
          <a:noFill/>
          <a:ln cap="rnd" cmpd="sng" w="76200">
            <a:solidFill>
              <a:srgbClr val="67CD0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95F"/>
              </a:solidFill>
            </a:endParaRPr>
          </a:p>
        </p:txBody>
      </p:sp>
      <p:sp>
        <p:nvSpPr>
          <p:cNvPr id="453" name="Google Shape;453;p55"/>
          <p:cNvSpPr/>
          <p:nvPr/>
        </p:nvSpPr>
        <p:spPr>
          <a:xfrm>
            <a:off x="10019909" y="5774457"/>
            <a:ext cx="14439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95F"/>
              </a:buClr>
              <a:buSzPts val="600"/>
              <a:buFont typeface="Helvetica Neue Light"/>
              <a:buNone/>
            </a:pPr>
            <a:r>
              <a:rPr lang="en-US" sz="800" u="none" cap="none" strike="noStrike">
                <a:solidFill>
                  <a:srgbClr val="2A2C2E"/>
                </a:solidFill>
              </a:rPr>
              <a:t>기타</a:t>
            </a:r>
            <a:endParaRPr sz="800">
              <a:solidFill>
                <a:srgbClr val="2A2C2E"/>
              </a:solidFill>
            </a:endParaRPr>
          </a:p>
        </p:txBody>
      </p:sp>
      <p:sp>
        <p:nvSpPr>
          <p:cNvPr id="454" name="Google Shape;454;p55"/>
          <p:cNvSpPr/>
          <p:nvPr/>
        </p:nvSpPr>
        <p:spPr>
          <a:xfrm>
            <a:off x="10320369" y="5153368"/>
            <a:ext cx="792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95F"/>
              </a:buClr>
              <a:buSzPts val="1100"/>
              <a:buFont typeface="Helvetica Neue Light"/>
              <a:buNone/>
            </a:pPr>
            <a:r>
              <a:rPr lang="en-US" sz="1500" u="none" cap="none" strike="noStrike">
                <a:solidFill>
                  <a:srgbClr val="2A2C2E"/>
                </a:solidFill>
              </a:rPr>
              <a:t>19%</a:t>
            </a:r>
            <a:endParaRPr sz="1500">
              <a:solidFill>
                <a:srgbClr val="2A2C2E"/>
              </a:solidFill>
            </a:endParaRPr>
          </a:p>
        </p:txBody>
      </p:sp>
      <p:sp>
        <p:nvSpPr>
          <p:cNvPr id="455" name="Google Shape;455;p55"/>
          <p:cNvSpPr/>
          <p:nvPr/>
        </p:nvSpPr>
        <p:spPr>
          <a:xfrm rot="10800000">
            <a:off x="9476291" y="3000382"/>
            <a:ext cx="1041000" cy="1040700"/>
          </a:xfrm>
          <a:prstGeom prst="arc">
            <a:avLst>
              <a:gd fmla="val 15837457" name="adj1"/>
              <a:gd fmla="val 5688773" name="adj2"/>
            </a:avLst>
          </a:prstGeom>
          <a:noFill/>
          <a:ln cap="rnd" cmpd="sng" w="1778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A2C2E"/>
              </a:solidFill>
            </a:endParaRPr>
          </a:p>
        </p:txBody>
      </p:sp>
      <p:sp>
        <p:nvSpPr>
          <p:cNvPr id="456" name="Google Shape;456;p55"/>
          <p:cNvSpPr/>
          <p:nvPr/>
        </p:nvSpPr>
        <p:spPr>
          <a:xfrm>
            <a:off x="9491330" y="3000504"/>
            <a:ext cx="1041000" cy="1040700"/>
          </a:xfrm>
          <a:prstGeom prst="arc">
            <a:avLst>
              <a:gd fmla="val 16439336" name="adj1"/>
              <a:gd fmla="val 4920826" name="adj2"/>
            </a:avLst>
          </a:prstGeom>
          <a:noFill/>
          <a:ln cap="rnd" cmpd="sng" w="177800">
            <a:solidFill>
              <a:srgbClr val="67CD0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95F"/>
              </a:solidFill>
            </a:endParaRPr>
          </a:p>
        </p:txBody>
      </p:sp>
      <p:sp>
        <p:nvSpPr>
          <p:cNvPr id="457" name="Google Shape;457;p55"/>
          <p:cNvSpPr txBox="1"/>
          <p:nvPr/>
        </p:nvSpPr>
        <p:spPr>
          <a:xfrm>
            <a:off x="10614792" y="3371616"/>
            <a:ext cx="8916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95F"/>
              </a:buClr>
              <a:buSzPts val="1100"/>
              <a:buFont typeface="Helvetica Neue"/>
              <a:buNone/>
            </a:pPr>
            <a:r>
              <a:rPr lang="en-US" sz="1500">
                <a:solidFill>
                  <a:srgbClr val="2A2C2E"/>
                </a:solidFill>
              </a:rPr>
              <a:t>48</a:t>
            </a:r>
            <a:r>
              <a:rPr i="0" lang="en-US" sz="1500" u="none" cap="none" strike="noStrike">
                <a:solidFill>
                  <a:srgbClr val="2A2C2E"/>
                </a:solidFill>
              </a:rPr>
              <a:t>%</a:t>
            </a:r>
            <a:r>
              <a:rPr lang="en-US" sz="1500">
                <a:solidFill>
                  <a:srgbClr val="2A2C2E"/>
                </a:solidFill>
              </a:rPr>
              <a:t> 남성</a:t>
            </a:r>
            <a:endParaRPr sz="1500">
              <a:solidFill>
                <a:srgbClr val="2A2C2E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i="0" sz="1500" u="none" cap="none" strike="noStrike">
              <a:solidFill>
                <a:srgbClr val="2A2C2E"/>
              </a:solidFill>
            </a:endParaRPr>
          </a:p>
        </p:txBody>
      </p:sp>
      <p:sp>
        <p:nvSpPr>
          <p:cNvPr id="458" name="Google Shape;458;p55"/>
          <p:cNvSpPr txBox="1"/>
          <p:nvPr/>
        </p:nvSpPr>
        <p:spPr>
          <a:xfrm>
            <a:off x="9519767" y="3366216"/>
            <a:ext cx="97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95F"/>
              </a:buClr>
              <a:buSzPts val="1700"/>
              <a:buFont typeface="Helvetica Neue Light"/>
              <a:buNone/>
            </a:pPr>
            <a:r>
              <a:rPr lang="en-US" sz="1500">
                <a:solidFill>
                  <a:srgbClr val="2A2C2E"/>
                </a:solidFill>
              </a:rPr>
              <a:t/>
            </a:r>
            <a:r>
              <a:rPr i="0" lang="en-US" sz="1500" u="none" cap="none" strike="noStrike">
                <a:solidFill>
                  <a:srgbClr val="2A2C2E"/>
                </a:solidFill>
              </a:rPr>
              <a:t>성별</a:t>
            </a:r>
            <a:endParaRPr i="0" sz="1500" u="none" cap="none" strike="noStrike">
              <a:solidFill>
                <a:srgbClr val="2A2C2E"/>
              </a:solidFill>
            </a:endParaRPr>
          </a:p>
        </p:txBody>
      </p:sp>
      <p:sp>
        <p:nvSpPr>
          <p:cNvPr id="459" name="Google Shape;459;p55"/>
          <p:cNvSpPr txBox="1"/>
          <p:nvPr/>
        </p:nvSpPr>
        <p:spPr>
          <a:xfrm>
            <a:off x="8340298" y="3391704"/>
            <a:ext cx="10686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95F"/>
              </a:buClr>
              <a:buSzPts val="1100"/>
              <a:buFont typeface="Helvetica Neue"/>
              <a:buNone/>
            </a:pPr>
            <a:r>
              <a:rPr lang="en-US" sz="1500">
                <a:solidFill>
                  <a:srgbClr val="2A2C2E"/>
                </a:solidFill>
              </a:rPr>
              <a:t>52</a:t>
            </a:r>
            <a:r>
              <a:rPr i="0" lang="en-US" sz="1500" u="none" cap="none" strike="noStrike">
                <a:solidFill>
                  <a:srgbClr val="2A2C2E"/>
                </a:solidFill>
              </a:rPr>
              <a:t>%</a:t>
            </a:r>
            <a:r>
              <a:rPr lang="en-US" sz="1500">
                <a:solidFill>
                  <a:srgbClr val="2A2C2E"/>
                </a:solidFill>
              </a:rPr>
              <a:t> 여성</a:t>
            </a:r>
            <a:endParaRPr sz="1500">
              <a:solidFill>
                <a:srgbClr val="2A2C2E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i="0" sz="1500" u="none" cap="none" strike="noStrike">
              <a:solidFill>
                <a:srgbClr val="2A2C2E"/>
              </a:solidFill>
            </a:endParaRPr>
          </a:p>
        </p:txBody>
      </p:sp>
      <p:sp>
        <p:nvSpPr>
          <p:cNvPr id="460" name="Google Shape;460;p55"/>
          <p:cNvSpPr/>
          <p:nvPr/>
        </p:nvSpPr>
        <p:spPr>
          <a:xfrm>
            <a:off x="175125" y="753970"/>
            <a:ext cx="3025800" cy="3630000"/>
          </a:xfrm>
          <a:prstGeom prst="roundRect">
            <a:avLst>
              <a:gd fmla="val 10047" name="adj"/>
            </a:avLst>
          </a:prstGeom>
          <a:solidFill>
            <a:srgbClr val="F7F7F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2A2C2E"/>
                </a:solidFill>
              </a:rPr>
              <a:t> </a:t>
            </a:r>
            <a:r>
              <a:rPr b="1" lang="en-US" sz="1500">
                <a:solidFill>
                  <a:srgbClr val="4B286D"/>
                </a:solidFill>
              </a:rPr>
              <a:t>다양한 커뮤니티</a:t>
            </a:r>
            <a:endParaRPr b="1" sz="1500">
              <a:solidFill>
                <a:srgbClr val="4B286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B286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CC00"/>
              </a:buClr>
              <a:buSzPts val="1500"/>
              <a:buChar char="●"/>
            </a:pPr>
            <a:r>
              <a:rPr lang="en-US" sz="1500">
                <a:solidFill>
                  <a:srgbClr val="2A2C2E"/>
                </a:solidFill>
              </a:rPr>
              <a:t>연령대</a:t>
            </a:r>
            <a:endParaRPr sz="1500">
              <a:solidFill>
                <a:srgbClr val="2A2C2E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CC00"/>
              </a:buClr>
              <a:buSzPts val="1500"/>
              <a:buChar char="●"/>
            </a:pPr>
            <a:r>
              <a:rPr lang="en-US" sz="1500">
                <a:solidFill>
                  <a:srgbClr val="2A2C2E"/>
                </a:solidFill>
              </a:rPr>
              <a:t>성별</a:t>
            </a:r>
            <a:endParaRPr sz="1500">
              <a:solidFill>
                <a:srgbClr val="2A2C2E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CC00"/>
              </a:buClr>
              <a:buSzPts val="1500"/>
              <a:buChar char="●"/>
            </a:pPr>
            <a:r>
              <a:rPr lang="en-US" sz="1500">
                <a:solidFill>
                  <a:srgbClr val="2A2C2E"/>
                </a:solidFill>
              </a:rPr>
              <a:t>언어 및 위치</a:t>
            </a:r>
            <a:endParaRPr sz="1500">
              <a:solidFill>
                <a:srgbClr val="2A2C2E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CC00"/>
              </a:buClr>
              <a:buSzPts val="1500"/>
              <a:buChar char="●"/>
            </a:pPr>
            <a:r>
              <a:rPr lang="en-US" sz="1500">
                <a:solidFill>
                  <a:srgbClr val="2A2C2E"/>
                </a:solidFill>
              </a:rPr>
              <a:t>전문 분야</a:t>
            </a:r>
            <a:endParaRPr sz="1500">
              <a:solidFill>
                <a:srgbClr val="2A2C2E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CC00"/>
              </a:buClr>
              <a:buSzPts val="1500"/>
              <a:buChar char="●"/>
            </a:pPr>
            <a:r>
              <a:rPr lang="en-US" sz="1500">
                <a:solidFill>
                  <a:srgbClr val="2A2C2E"/>
                </a:solidFill>
              </a:rPr>
              <a:t>주문형 소싱</a:t>
            </a:r>
            <a:endParaRPr sz="1500">
              <a:solidFill>
                <a:srgbClr val="2A2C2E"/>
              </a:solidFill>
            </a:endParaRPr>
          </a:p>
        </p:txBody>
      </p:sp>
      <p:pic>
        <p:nvPicPr>
          <p:cNvPr id="461" name="Google Shape;46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950" y="1694313"/>
            <a:ext cx="365100" cy="36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55"/>
          <p:cNvGrpSpPr/>
          <p:nvPr/>
        </p:nvGrpSpPr>
        <p:grpSpPr>
          <a:xfrm>
            <a:off x="7829638" y="753988"/>
            <a:ext cx="4187400" cy="1727400"/>
            <a:chOff x="7829638" y="753988"/>
            <a:chExt cx="4187400" cy="1727400"/>
          </a:xfrm>
        </p:grpSpPr>
        <p:sp>
          <p:nvSpPr>
            <p:cNvPr id="463" name="Google Shape;463;p55"/>
            <p:cNvSpPr/>
            <p:nvPr/>
          </p:nvSpPr>
          <p:spPr>
            <a:xfrm>
              <a:off x="7829638" y="753988"/>
              <a:ext cx="4187400" cy="1727400"/>
            </a:xfrm>
            <a:prstGeom prst="roundRect">
              <a:avLst>
                <a:gd fmla="val 5301" name="adj"/>
              </a:avLst>
            </a:prstGeom>
            <a:solidFill>
              <a:srgbClr val="F7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5"/>
            <p:cNvSpPr/>
            <p:nvPr/>
          </p:nvSpPr>
          <p:spPr>
            <a:xfrm>
              <a:off x="8292729" y="1617897"/>
              <a:ext cx="1205400" cy="2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Helvetica Neue Light"/>
                <a:buNone/>
              </a:pPr>
              <a:r>
                <a:rPr lang="en-US" sz="800" u="none" cap="none" strike="noStrike">
                  <a:solidFill>
                    <a:srgbClr val="2A2C2E"/>
                  </a:solidFill>
                </a:rPr>
                <a:t>북미: 26%</a:t>
              </a:r>
              <a:endParaRPr sz="800" u="none" cap="none" strike="noStrike">
                <a:solidFill>
                  <a:srgbClr val="2A2C2E"/>
                </a:solidFill>
              </a:endParaRPr>
            </a:p>
          </p:txBody>
        </p:sp>
        <p:sp>
          <p:nvSpPr>
            <p:cNvPr id="465" name="Google Shape;465;p55"/>
            <p:cNvSpPr/>
            <p:nvPr/>
          </p:nvSpPr>
          <p:spPr>
            <a:xfrm>
              <a:off x="8292729" y="2078293"/>
              <a:ext cx="1205400" cy="2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r>
                <a:rPr lang="en-US" sz="800" u="none" cap="none" strike="noStrike">
                  <a:solidFill>
                    <a:srgbClr val="2A2C2E"/>
                  </a:solidFill>
                </a:rPr>
                <a:t>유럽: 29.5%</a:t>
              </a:r>
              <a:endParaRPr sz="800" u="none" cap="none" strike="noStrike">
                <a:solidFill>
                  <a:srgbClr val="2A2C2E"/>
                </a:solidFill>
              </a:endParaRPr>
            </a:p>
          </p:txBody>
        </p:sp>
        <p:sp>
          <p:nvSpPr>
            <p:cNvPr id="466" name="Google Shape;466;p55"/>
            <p:cNvSpPr/>
            <p:nvPr/>
          </p:nvSpPr>
          <p:spPr>
            <a:xfrm>
              <a:off x="8292729" y="1852889"/>
              <a:ext cx="1205400" cy="2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r>
                <a:rPr lang="en-US" sz="800" u="none" cap="none" strike="noStrike">
                  <a:solidFill>
                    <a:srgbClr val="2A2C2E"/>
                  </a:solidFill>
                </a:rPr>
                <a:t>아시아: 27%</a:t>
              </a:r>
              <a:endParaRPr sz="800" u="none" cap="none" strike="noStrike">
                <a:solidFill>
                  <a:srgbClr val="2A2C2E"/>
                </a:solidFill>
              </a:endParaRPr>
            </a:p>
          </p:txBody>
        </p:sp>
        <p:sp>
          <p:nvSpPr>
            <p:cNvPr id="467" name="Google Shape;467;p55"/>
            <p:cNvSpPr/>
            <p:nvPr/>
          </p:nvSpPr>
          <p:spPr>
            <a:xfrm>
              <a:off x="8292729" y="1170286"/>
              <a:ext cx="1205400" cy="2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r>
                <a:rPr lang="en-US" sz="800" u="none" cap="none" strike="noStrike">
                  <a:solidFill>
                    <a:srgbClr val="2A2C2E"/>
                  </a:solidFill>
                </a:rPr>
                <a:t>아프리카: 6.5%</a:t>
              </a:r>
              <a:endParaRPr sz="800" u="none" cap="none" strike="noStrike">
                <a:solidFill>
                  <a:srgbClr val="2A2C2E"/>
                </a:solidFill>
              </a:endParaRPr>
            </a:p>
          </p:txBody>
        </p:sp>
        <p:sp>
          <p:nvSpPr>
            <p:cNvPr id="468" name="Google Shape;468;p55"/>
            <p:cNvSpPr/>
            <p:nvPr/>
          </p:nvSpPr>
          <p:spPr>
            <a:xfrm>
              <a:off x="8292729" y="1402082"/>
              <a:ext cx="1205400" cy="2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r>
                <a:rPr lang="en-US" sz="800" u="none" cap="none" strike="noStrike">
                  <a:solidFill>
                    <a:srgbClr val="2A2C2E"/>
                  </a:solidFill>
                </a:rPr>
                <a:t>남미: 8.5%</a:t>
              </a:r>
              <a:endParaRPr sz="800" u="none" cap="none" strike="noStrike">
                <a:solidFill>
                  <a:srgbClr val="2A2C2E"/>
                </a:solidFill>
              </a:endParaRPr>
            </a:p>
          </p:txBody>
        </p:sp>
        <p:sp>
          <p:nvSpPr>
            <p:cNvPr id="469" name="Google Shape;469;p55"/>
            <p:cNvSpPr/>
            <p:nvPr/>
          </p:nvSpPr>
          <p:spPr>
            <a:xfrm>
              <a:off x="8306583" y="934103"/>
              <a:ext cx="1205400" cy="2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Helvetica Neue Light"/>
                <a:buNone/>
              </a:pPr>
              <a:r>
                <a:rPr lang="en-US" sz="800" u="none" cap="none" strike="noStrike">
                  <a:solidFill>
                    <a:srgbClr val="2A2C2E"/>
                  </a:solidFill>
                </a:rPr>
                <a:t>오세아니아: 2.5%</a:t>
              </a:r>
              <a:endParaRPr sz="800" u="none" cap="none" strike="noStrike">
                <a:solidFill>
                  <a:srgbClr val="2A2C2E"/>
                </a:solidFill>
              </a:endParaRPr>
            </a:p>
          </p:txBody>
        </p:sp>
        <p:sp>
          <p:nvSpPr>
            <p:cNvPr id="470" name="Google Shape;470;p55"/>
            <p:cNvSpPr/>
            <p:nvPr/>
          </p:nvSpPr>
          <p:spPr>
            <a:xfrm>
              <a:off x="7973152" y="932090"/>
              <a:ext cx="209700" cy="207600"/>
            </a:xfrm>
            <a:prstGeom prst="ellipse">
              <a:avLst/>
            </a:prstGeom>
            <a:solidFill>
              <a:srgbClr val="E3F6D1"/>
            </a:solidFill>
            <a:ln>
              <a:noFill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Helvetica Neue Light"/>
                <a:buNone/>
              </a:pPr>
              <a:r>
                <a:t/>
              </a:r>
              <a:endParaRPr b="1" sz="800" u="none" cap="none" strike="noStrike">
                <a:solidFill>
                  <a:srgbClr val="2A2C2E"/>
                </a:solidFill>
              </a:endParaRPr>
            </a:p>
          </p:txBody>
        </p:sp>
        <p:sp>
          <p:nvSpPr>
            <p:cNvPr id="471" name="Google Shape;471;p55"/>
            <p:cNvSpPr/>
            <p:nvPr/>
          </p:nvSpPr>
          <p:spPr>
            <a:xfrm>
              <a:off x="7973152" y="1163888"/>
              <a:ext cx="209700" cy="207600"/>
            </a:xfrm>
            <a:prstGeom prst="ellipse">
              <a:avLst/>
            </a:prstGeom>
            <a:solidFill>
              <a:srgbClr val="BFE797"/>
            </a:solidFill>
            <a:ln>
              <a:noFill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r>
                <a:t/>
              </a:r>
              <a:endParaRPr b="1" sz="800" u="none" cap="none" strike="noStrike">
                <a:solidFill>
                  <a:srgbClr val="2A2C2E"/>
                </a:solidFill>
              </a:endParaRPr>
            </a:p>
          </p:txBody>
        </p:sp>
        <p:sp>
          <p:nvSpPr>
            <p:cNvPr id="472" name="Google Shape;472;p55"/>
            <p:cNvSpPr/>
            <p:nvPr/>
          </p:nvSpPr>
          <p:spPr>
            <a:xfrm>
              <a:off x="7973152" y="1395686"/>
              <a:ext cx="209700" cy="207600"/>
            </a:xfrm>
            <a:prstGeom prst="ellipse">
              <a:avLst/>
            </a:prstGeom>
            <a:solidFill>
              <a:srgbClr val="67CD01"/>
            </a:solidFill>
            <a:ln>
              <a:noFill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r>
                <a:t/>
              </a:r>
              <a:endParaRPr b="1" sz="800" u="none" cap="none" strike="noStrike">
                <a:solidFill>
                  <a:srgbClr val="2A2C2E"/>
                </a:solidFill>
              </a:endParaRPr>
            </a:p>
          </p:txBody>
        </p:sp>
        <p:sp>
          <p:nvSpPr>
            <p:cNvPr id="473" name="Google Shape;473;p55"/>
            <p:cNvSpPr/>
            <p:nvPr/>
          </p:nvSpPr>
          <p:spPr>
            <a:xfrm>
              <a:off x="7973152" y="1627485"/>
              <a:ext cx="209700" cy="207600"/>
            </a:xfrm>
            <a:prstGeom prst="ellipse">
              <a:avLst/>
            </a:prstGeom>
            <a:solidFill>
              <a:srgbClr val="248700"/>
            </a:solidFill>
            <a:ln>
              <a:noFill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r>
                <a:t/>
              </a:r>
              <a:endParaRPr b="1" sz="800" u="none" cap="none" strike="noStrike">
                <a:solidFill>
                  <a:srgbClr val="2A2C2E"/>
                </a:solidFill>
              </a:endParaRPr>
            </a:p>
          </p:txBody>
        </p:sp>
        <p:sp>
          <p:nvSpPr>
            <p:cNvPr id="474" name="Google Shape;474;p55"/>
            <p:cNvSpPr/>
            <p:nvPr/>
          </p:nvSpPr>
          <p:spPr>
            <a:xfrm>
              <a:off x="7973152" y="1859283"/>
              <a:ext cx="209700" cy="207600"/>
            </a:xfrm>
            <a:prstGeom prst="ellipse">
              <a:avLst/>
            </a:prstGeom>
            <a:solidFill>
              <a:srgbClr val="1F5C09"/>
            </a:solidFill>
            <a:ln>
              <a:noFill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r>
                <a:t/>
              </a:r>
              <a:endParaRPr b="1" sz="800" u="none" cap="none" strike="noStrike">
                <a:solidFill>
                  <a:srgbClr val="2A2C2E"/>
                </a:solidFill>
              </a:endParaRPr>
            </a:p>
          </p:txBody>
        </p:sp>
        <p:sp>
          <p:nvSpPr>
            <p:cNvPr id="475" name="Google Shape;475;p55"/>
            <p:cNvSpPr/>
            <p:nvPr/>
          </p:nvSpPr>
          <p:spPr>
            <a:xfrm>
              <a:off x="7973152" y="2091081"/>
              <a:ext cx="209700" cy="207600"/>
            </a:xfrm>
            <a:prstGeom prst="ellipse">
              <a:avLst/>
            </a:prstGeom>
            <a:solidFill>
              <a:srgbClr val="163E06"/>
            </a:solidFill>
            <a:ln>
              <a:noFill/>
            </a:ln>
          </p:spPr>
          <p:txBody>
            <a:bodyPr anchorCtr="0" anchor="ctr" bIns="34300" lIns="68600" spcFirstLastPara="1" rIns="686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Helvetica Neue Light"/>
                <a:buNone/>
              </a:pPr>
              <a:r>
                <a:t/>
              </a:r>
              <a:endParaRPr b="1" sz="800" u="none" cap="none" strike="noStrike">
                <a:solidFill>
                  <a:srgbClr val="2A2C2E"/>
                </a:solidFill>
              </a:endParaRPr>
            </a:p>
          </p:txBody>
        </p:sp>
        <p:pic>
          <p:nvPicPr>
            <p:cNvPr id="476" name="Google Shape;476;p55"/>
            <p:cNvPicPr preferRelativeResize="0"/>
            <p:nvPr/>
          </p:nvPicPr>
          <p:blipFill rotWithShape="1">
            <a:blip r:embed="rId4">
              <a:alphaModFix/>
            </a:blip>
            <a:srcRect b="20070" l="25621" r="25088" t="23378"/>
            <a:stretch/>
          </p:blipFill>
          <p:spPr>
            <a:xfrm>
              <a:off x="9405050" y="785564"/>
              <a:ext cx="2573102" cy="1660579"/>
            </a:xfrm>
            <a:prstGeom prst="rect">
              <a:avLst/>
            </a:prstGeom>
            <a:solidFill>
              <a:srgbClr val="F7F7F8"/>
            </a:solidFill>
            <a:ln>
              <a:noFill/>
            </a:ln>
          </p:spPr>
        </p:pic>
      </p:grpSp>
      <p:sp>
        <p:nvSpPr>
          <p:cNvPr id="477" name="Google Shape;477;p55"/>
          <p:cNvSpPr/>
          <p:nvPr/>
        </p:nvSpPr>
        <p:spPr>
          <a:xfrm>
            <a:off x="3421500" y="754000"/>
            <a:ext cx="4187400" cy="3630000"/>
          </a:xfrm>
          <a:prstGeom prst="roundRect">
            <a:avLst>
              <a:gd fmla="val 7717" name="adj"/>
            </a:avLst>
          </a:prstGeom>
          <a:solidFill>
            <a:srgbClr val="F7F7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5"/>
          <p:cNvSpPr txBox="1"/>
          <p:nvPr/>
        </p:nvSpPr>
        <p:spPr>
          <a:xfrm>
            <a:off x="4296611" y="1274750"/>
            <a:ext cx="24360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i="0" lang="en-US" sz="2800" u="none" cap="none" strike="noStrike">
                <a:solidFill>
                  <a:srgbClr val="2A2C2E"/>
                </a:solidFill>
              </a:rPr>
              <a:t>1M+</a:t>
            </a:r>
            <a:endParaRPr sz="900">
              <a:solidFill>
                <a:srgbClr val="2A2C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2A2C2E"/>
              </a:solidFill>
            </a:endParaRPr>
          </a:p>
        </p:txBody>
      </p:sp>
      <p:sp>
        <p:nvSpPr>
          <p:cNvPr id="479" name="Google Shape;479;p55"/>
          <p:cNvSpPr txBox="1"/>
          <p:nvPr/>
        </p:nvSpPr>
        <p:spPr>
          <a:xfrm>
            <a:off x="4296637" y="1692150"/>
            <a:ext cx="24360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CD01"/>
              </a:buClr>
              <a:buSzPts val="1200"/>
              <a:buFont typeface="Arial"/>
              <a:buNone/>
            </a:pPr>
            <a:r>
              <a:rPr lang="en-US" sz="1500">
                <a:solidFill>
                  <a:srgbClr val="2A2C2E"/>
                </a:solidFill>
              </a:rPr>
              <a:t>AI 커뮤니티</a:t>
            </a:r>
            <a:endParaRPr sz="1500">
              <a:solidFill>
                <a:srgbClr val="2A2C2E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sz="1500">
              <a:solidFill>
                <a:srgbClr val="2A2C2E"/>
              </a:solidFill>
            </a:endParaRPr>
          </a:p>
        </p:txBody>
      </p:sp>
      <p:sp>
        <p:nvSpPr>
          <p:cNvPr id="480" name="Google Shape;480;p55"/>
          <p:cNvSpPr txBox="1"/>
          <p:nvPr/>
        </p:nvSpPr>
        <p:spPr>
          <a:xfrm>
            <a:off x="4296637" y="2862525"/>
            <a:ext cx="24360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2800">
                <a:solidFill>
                  <a:srgbClr val="2A2C2E"/>
                </a:solidFill>
              </a:rPr>
              <a:t>500</a:t>
            </a:r>
            <a:r>
              <a:rPr i="0" lang="en-US" sz="2800" u="none" cap="none" strike="noStrike">
                <a:solidFill>
                  <a:srgbClr val="2A2C2E"/>
                </a:solidFill>
              </a:rPr>
              <a:t>+</a:t>
            </a:r>
            <a:endParaRPr sz="900">
              <a:solidFill>
                <a:srgbClr val="2A2C2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2A2C2E"/>
              </a:solidFill>
            </a:endParaRPr>
          </a:p>
        </p:txBody>
      </p:sp>
      <p:sp>
        <p:nvSpPr>
          <p:cNvPr id="481" name="Google Shape;481;p55"/>
          <p:cNvSpPr txBox="1"/>
          <p:nvPr/>
        </p:nvSpPr>
        <p:spPr>
          <a:xfrm>
            <a:off x="4296637" y="3298900"/>
            <a:ext cx="2436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CD01"/>
              </a:buClr>
              <a:buSzPts val="1200"/>
              <a:buFont typeface="Arial"/>
              <a:buNone/>
            </a:pPr>
            <a:r>
              <a:rPr lang="en-US" sz="1500">
                <a:solidFill>
                  <a:srgbClr val="2A2C2E"/>
                </a:solidFill>
              </a:rPr>
              <a:t>주석 언어 및 방언</a:t>
            </a:r>
            <a:endParaRPr sz="1500">
              <a:solidFill>
                <a:srgbClr val="2A2C2E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sz="1500">
              <a:solidFill>
                <a:srgbClr val="2A2C2E"/>
              </a:solidFill>
            </a:endParaRPr>
          </a:p>
        </p:txBody>
      </p:sp>
      <p:cxnSp>
        <p:nvCxnSpPr>
          <p:cNvPr id="482" name="Google Shape;482;p55"/>
          <p:cNvCxnSpPr/>
          <p:nvPr/>
        </p:nvCxnSpPr>
        <p:spPr>
          <a:xfrm>
            <a:off x="4296640" y="1357985"/>
            <a:ext cx="0" cy="874500"/>
          </a:xfrm>
          <a:prstGeom prst="straightConnector1">
            <a:avLst/>
          </a:prstGeom>
          <a:noFill/>
          <a:ln cap="flat" cmpd="sng" w="9525">
            <a:solidFill>
              <a:srgbClr val="66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3" name="Google Shape;483;p55"/>
          <p:cNvCxnSpPr/>
          <p:nvPr/>
        </p:nvCxnSpPr>
        <p:spPr>
          <a:xfrm>
            <a:off x="6732588" y="1332497"/>
            <a:ext cx="0" cy="874500"/>
          </a:xfrm>
          <a:prstGeom prst="straightConnector1">
            <a:avLst/>
          </a:prstGeom>
          <a:noFill/>
          <a:ln cap="flat" cmpd="sng" w="9525">
            <a:solidFill>
              <a:srgbClr val="66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4" name="Google Shape;484;p55"/>
          <p:cNvCxnSpPr/>
          <p:nvPr/>
        </p:nvCxnSpPr>
        <p:spPr>
          <a:xfrm>
            <a:off x="4296640" y="2860747"/>
            <a:ext cx="0" cy="874500"/>
          </a:xfrm>
          <a:prstGeom prst="straightConnector1">
            <a:avLst/>
          </a:prstGeom>
          <a:noFill/>
          <a:ln cap="flat" cmpd="sng" w="9525">
            <a:solidFill>
              <a:srgbClr val="66CC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5" name="Google Shape;485;p55"/>
          <p:cNvCxnSpPr/>
          <p:nvPr/>
        </p:nvCxnSpPr>
        <p:spPr>
          <a:xfrm>
            <a:off x="6733938" y="2803922"/>
            <a:ext cx="0" cy="874500"/>
          </a:xfrm>
          <a:prstGeom prst="straightConnector1">
            <a:avLst/>
          </a:prstGeom>
          <a:noFill/>
          <a:ln cap="flat" cmpd="sng" w="9525">
            <a:solidFill>
              <a:srgbClr val="66CC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6" name="Google Shape;486;p55"/>
          <p:cNvSpPr txBox="1"/>
          <p:nvPr/>
        </p:nvSpPr>
        <p:spPr>
          <a:xfrm>
            <a:off x="4306671" y="4630302"/>
            <a:ext cx="3544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68600" spcFirstLastPara="1" rIns="686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95F"/>
              </a:buClr>
              <a:buSzPts val="1400"/>
              <a:buFont typeface="Helvetica Neue"/>
              <a:buNone/>
            </a:pPr>
            <a:r>
              <a:rPr lang="en-US" sz="1500">
                <a:solidFill>
                  <a:srgbClr val="2A2C2E"/>
                </a:solidFill>
              </a:rPr>
              <a:t>전문</a:t>
            </a:r>
            <a:r>
              <a:rPr i="0" lang="en-US" sz="1500" u="none" cap="none" strike="noStrike">
                <a:solidFill>
                  <a:srgbClr val="2A2C2E"/>
                </a:solidFill>
              </a:rPr>
              <a:t> 분야</a:t>
            </a:r>
            <a:endParaRPr i="0" sz="1500" u="none" cap="none" strike="noStrike">
              <a:solidFill>
                <a:srgbClr val="2A2C2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TELUS Digital 2018">
      <a:dk1>
        <a:srgbClr val="54595F"/>
      </a:dk1>
      <a:lt1>
        <a:srgbClr val="FFFFFF"/>
      </a:lt1>
      <a:dk2>
        <a:srgbClr val="4B286D"/>
      </a:dk2>
      <a:lt2>
        <a:srgbClr val="F7F7F8"/>
      </a:lt2>
      <a:accent1>
        <a:srgbClr val="2A2C2E"/>
      </a:accent1>
      <a:accent2>
        <a:srgbClr val="6A6E74"/>
      </a:accent2>
      <a:accent3>
        <a:srgbClr val="9DA5AA"/>
      </a:accent3>
      <a:accent4>
        <a:srgbClr val="66CC00"/>
      </a:accent4>
      <a:accent5>
        <a:srgbClr val="248700"/>
      </a:accent5>
      <a:accent6>
        <a:srgbClr val="D8D8D8"/>
      </a:accent6>
      <a:hlink>
        <a:srgbClr val="248700"/>
      </a:hlink>
      <a:folHlink>
        <a:srgbClr val="6A6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TELUS Digital 2018">
      <a:dk1>
        <a:srgbClr val="54595F"/>
      </a:dk1>
      <a:lt1>
        <a:srgbClr val="FFFFFF"/>
      </a:lt1>
      <a:dk2>
        <a:srgbClr val="4B286D"/>
      </a:dk2>
      <a:lt2>
        <a:srgbClr val="F7F7F8"/>
      </a:lt2>
      <a:accent1>
        <a:srgbClr val="2A2C2E"/>
      </a:accent1>
      <a:accent2>
        <a:srgbClr val="6A6E74"/>
      </a:accent2>
      <a:accent3>
        <a:srgbClr val="9DA5AA"/>
      </a:accent3>
      <a:accent4>
        <a:srgbClr val="66CC00"/>
      </a:accent4>
      <a:accent5>
        <a:srgbClr val="248700"/>
      </a:accent5>
      <a:accent6>
        <a:srgbClr val="D8D8D8"/>
      </a:accent6>
      <a:hlink>
        <a:srgbClr val="248700"/>
      </a:hlink>
      <a:folHlink>
        <a:srgbClr val="6A6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TELUS Digital 2018">
      <a:dk1>
        <a:srgbClr val="54595F"/>
      </a:dk1>
      <a:lt1>
        <a:srgbClr val="FFFFFF"/>
      </a:lt1>
      <a:dk2>
        <a:srgbClr val="4B286D"/>
      </a:dk2>
      <a:lt2>
        <a:srgbClr val="F7F7F8"/>
      </a:lt2>
      <a:accent1>
        <a:srgbClr val="2A2C2E"/>
      </a:accent1>
      <a:accent2>
        <a:srgbClr val="6A6E74"/>
      </a:accent2>
      <a:accent3>
        <a:srgbClr val="9DA5AA"/>
      </a:accent3>
      <a:accent4>
        <a:srgbClr val="66CC00"/>
      </a:accent4>
      <a:accent5>
        <a:srgbClr val="248700"/>
      </a:accent5>
      <a:accent6>
        <a:srgbClr val="D8D8D8"/>
      </a:accent6>
      <a:hlink>
        <a:srgbClr val="248700"/>
      </a:hlink>
      <a:folHlink>
        <a:srgbClr val="6A6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